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7" r:id="rId4"/>
  </p:sldMasterIdLst>
  <p:notesMasterIdLst>
    <p:notesMasterId r:id="rId52"/>
  </p:notesMasterIdLst>
  <p:handoutMasterIdLst>
    <p:handoutMasterId r:id="rId53"/>
  </p:handoutMasterIdLst>
  <p:sldIdLst>
    <p:sldId id="533" r:id="rId5"/>
    <p:sldId id="532" r:id="rId6"/>
    <p:sldId id="530" r:id="rId7"/>
    <p:sldId id="496" r:id="rId8"/>
    <p:sldId id="535" r:id="rId9"/>
    <p:sldId id="498" r:id="rId10"/>
    <p:sldId id="536" r:id="rId11"/>
    <p:sldId id="505" r:id="rId12"/>
    <p:sldId id="534" r:id="rId13"/>
    <p:sldId id="602" r:id="rId14"/>
    <p:sldId id="516" r:id="rId15"/>
    <p:sldId id="537" r:id="rId16"/>
    <p:sldId id="542" r:id="rId17"/>
    <p:sldId id="592" r:id="rId18"/>
    <p:sldId id="527" r:id="rId19"/>
    <p:sldId id="572" r:id="rId20"/>
    <p:sldId id="508" r:id="rId21"/>
    <p:sldId id="590" r:id="rId22"/>
    <p:sldId id="589" r:id="rId23"/>
    <p:sldId id="478" r:id="rId24"/>
    <p:sldId id="575" r:id="rId25"/>
    <p:sldId id="510" r:id="rId26"/>
    <p:sldId id="594" r:id="rId27"/>
    <p:sldId id="420" r:id="rId28"/>
    <p:sldId id="507" r:id="rId29"/>
    <p:sldId id="514" r:id="rId30"/>
    <p:sldId id="515" r:id="rId31"/>
    <p:sldId id="585" r:id="rId32"/>
    <p:sldId id="586" r:id="rId33"/>
    <p:sldId id="578" r:id="rId34"/>
    <p:sldId id="579" r:id="rId35"/>
    <p:sldId id="517" r:id="rId36"/>
    <p:sldId id="518" r:id="rId37"/>
    <p:sldId id="520" r:id="rId38"/>
    <p:sldId id="519" r:id="rId39"/>
    <p:sldId id="437" r:id="rId40"/>
    <p:sldId id="601" r:id="rId41"/>
    <p:sldId id="521" r:id="rId42"/>
    <p:sldId id="525" r:id="rId43"/>
    <p:sldId id="522" r:id="rId44"/>
    <p:sldId id="523" r:id="rId45"/>
    <p:sldId id="526" r:id="rId46"/>
    <p:sldId id="305" r:id="rId47"/>
    <p:sldId id="596" r:id="rId48"/>
    <p:sldId id="524" r:id="rId49"/>
    <p:sldId id="433" r:id="rId50"/>
    <p:sldId id="271" r:id="rId5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795" userDrawn="1">
          <p15:clr>
            <a:srgbClr val="A4A3A4"/>
          </p15:clr>
        </p15:guide>
        <p15:guide id="2" orient="horz" pos="4020" userDrawn="1">
          <p15:clr>
            <a:srgbClr val="A4A3A4"/>
          </p15:clr>
        </p15:guide>
        <p15:guide id="3" pos="5352" userDrawn="1">
          <p15:clr>
            <a:srgbClr val="A4A3A4"/>
          </p15:clr>
        </p15:guide>
        <p15:guide id="4" pos="7045" userDrawn="1">
          <p15:clr>
            <a:srgbClr val="A4A3A4"/>
          </p15:clr>
        </p15:guide>
        <p15:guide id="5" orient="horz" pos="705">
          <p15:clr>
            <a:srgbClr val="A4A3A4"/>
          </p15:clr>
        </p15:guide>
        <p15:guide id="6" pos="202">
          <p15:clr>
            <a:srgbClr val="A4A3A4"/>
          </p15:clr>
        </p15:guide>
        <p15:guide id="7" pos="7495">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cole Dobrohotoff" initials="ND" lastIdx="51" clrIdx="0"/>
  <p:cmAuthor id="2" name="D and M Halliday " initials="" lastIdx="51" clrIdx="1"/>
  <p:cmAuthor id="3" name="Guest User" initials="GU" lastIdx="4" clrIdx="2"/>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DBCB"/>
    <a:srgbClr val="C3DDD7"/>
    <a:srgbClr val="800000"/>
    <a:srgbClr val="0D254A"/>
    <a:srgbClr val="0C1A39"/>
    <a:srgbClr val="0C1A3A"/>
    <a:srgbClr val="63B1A4"/>
    <a:srgbClr val="0C244C"/>
    <a:srgbClr val="DF918A"/>
    <a:srgbClr val="D8607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8985" autoAdjust="0"/>
  </p:normalViewPr>
  <p:slideViewPr>
    <p:cSldViewPr snapToGrid="0">
      <p:cViewPr>
        <p:scale>
          <a:sx n="98" d="100"/>
          <a:sy n="98" d="100"/>
        </p:scale>
        <p:origin x="1306" y="-1128"/>
      </p:cViewPr>
      <p:guideLst>
        <p:guide orient="horz" pos="2795"/>
        <p:guide orient="horz" pos="4020"/>
        <p:guide pos="5352"/>
        <p:guide pos="7045"/>
        <p:guide orient="horz" pos="705"/>
        <p:guide pos="202"/>
        <p:guide pos="7495"/>
      </p:guideLst>
    </p:cSldViewPr>
  </p:slideViewPr>
  <p:notesTextViewPr>
    <p:cViewPr>
      <p:scale>
        <a:sx n="1" d="1"/>
        <a:sy n="1" d="1"/>
      </p:scale>
      <p:origin x="0" y="0"/>
    </p:cViewPr>
  </p:notesTextViewPr>
  <p:sorterViewPr>
    <p:cViewPr>
      <p:scale>
        <a:sx n="66" d="100"/>
        <a:sy n="66" d="100"/>
      </p:scale>
      <p:origin x="0" y="0"/>
    </p:cViewPr>
  </p:sorter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handoutMaster" Target="handoutMasters/handoutMaster1.xml"/><Relationship Id="rId58"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A7C48E9-2B28-5D4E-82F4-795B3652695B}" type="datetimeFigureOut">
              <a:rPr lang="en-US" smtClean="0"/>
              <a:t>9/20/2021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CB809C2-3DA2-7445-A632-60F53831D2BC}" type="slidenum">
              <a:rPr lang="en-US" smtClean="0"/>
              <a:t>‹#›</a:t>
            </a:fld>
            <a:endParaRPr lang="en-US"/>
          </a:p>
        </p:txBody>
      </p:sp>
    </p:spTree>
    <p:extLst>
      <p:ext uri="{BB962C8B-B14F-4D97-AF65-F5344CB8AC3E}">
        <p14:creationId xmlns:p14="http://schemas.microsoft.com/office/powerpoint/2010/main" val="28025494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3A601E1-AFEE-AA40-B9D6-E7C3110FECAB}" type="datetimeFigureOut">
              <a:rPr lang="en-US" smtClean="0"/>
              <a:t>9/20/2021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90689D6-08F4-9246-8340-6E1C330F9F5D}" type="slidenum">
              <a:rPr lang="en-US" smtClean="0"/>
              <a:t>‹#›</a:t>
            </a:fld>
            <a:endParaRPr lang="en-US"/>
          </a:p>
        </p:txBody>
      </p:sp>
    </p:spTree>
    <p:extLst>
      <p:ext uri="{BB962C8B-B14F-4D97-AF65-F5344CB8AC3E}">
        <p14:creationId xmlns:p14="http://schemas.microsoft.com/office/powerpoint/2010/main" val="21913272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coolaustralia.org/activity/k-w-h-l-thinking-tool/"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youtube.com/watch?v=v8unGCTWUWI"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natgeokids.com/au/discover/geography/general-geography/what-is-climate-change/"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issuu.com/diomn/docs/aurora_august_2021_web"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issuu.com/diomn/docs/aurora_august_2021_web"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mailto:webteam@caritas.org.au"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issuu.com/diomn/docs/aurora_august_2021_web"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www.biblegateway.com/passage/?search=genesis+1:26&amp;version=MSG"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www.youtube.com/watch?v=KOgF2Kgel6k"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caritas.org.au/learn/cst-toolkit/"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strawnomore.org/"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socialjustice.catholic.org.au/2020/09/04/who-are-we-before-god-and-in-creation/"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socialjustice.catholic.org.au/2020/05/22/laudato-si-action-platform/"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nationalgeographic.co.uk/photography/2021/05/46-astonishing-wildlife-images-capture-beauty-peril-and-hope?image=16_1"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Cartoon credit: James Foley</a:t>
            </a:r>
          </a:p>
        </p:txBody>
      </p:sp>
      <p:sp>
        <p:nvSpPr>
          <p:cNvPr id="4" name="Slide Number Placeholder 3"/>
          <p:cNvSpPr>
            <a:spLocks noGrp="1"/>
          </p:cNvSpPr>
          <p:nvPr>
            <p:ph type="sldNum" sz="quarter" idx="5"/>
          </p:nvPr>
        </p:nvSpPr>
        <p:spPr/>
        <p:txBody>
          <a:bodyPr/>
          <a:lstStyle/>
          <a:p>
            <a:fld id="{490689D6-08F4-9246-8340-6E1C330F9F5D}" type="slidenum">
              <a:rPr lang="en-US" smtClean="0"/>
              <a:t>1</a:t>
            </a:fld>
            <a:endParaRPr lang="en-US" dirty="0"/>
          </a:p>
        </p:txBody>
      </p:sp>
    </p:spTree>
    <p:extLst>
      <p:ext uri="{BB962C8B-B14F-4D97-AF65-F5344CB8AC3E}">
        <p14:creationId xmlns:p14="http://schemas.microsoft.com/office/powerpoint/2010/main" val="21398448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r>
              <a:rPr lang="en-US" b="1" dirty="0"/>
              <a:t>Teacher</a:t>
            </a:r>
            <a:r>
              <a:rPr lang="en-US" b="1" baseline="0" dirty="0"/>
              <a:t> Notes:</a:t>
            </a:r>
          </a:p>
          <a:p>
            <a:r>
              <a:rPr lang="en-US" dirty="0"/>
              <a:t>Students record the name and number of the mini beasts they</a:t>
            </a:r>
            <a:r>
              <a:rPr lang="en-US" baseline="0" dirty="0"/>
              <a:t> </a:t>
            </a:r>
            <a:r>
              <a:rPr lang="en-US" dirty="0"/>
              <a:t>find, note whether they were living in the soil, on a leaf, under bark etc.</a:t>
            </a:r>
          </a:p>
          <a:p>
            <a:r>
              <a:rPr lang="en-US" dirty="0"/>
              <a:t>To complete the last column of the table; carry out this hunt at different times of the day, in different seasons and weather to see if there is any impact on the number and kinds of creatures</a:t>
            </a:r>
            <a:r>
              <a:rPr lang="en-US" baseline="0" dirty="0"/>
              <a:t> found</a:t>
            </a:r>
            <a:r>
              <a:rPr lang="en-US" dirty="0"/>
              <a:t>.</a:t>
            </a:r>
          </a:p>
          <a:p>
            <a:endParaRPr lang="en-US" b="1"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CBFEADFF-5241-4431-9A28-0BFFBD236E65}"/>
              </a:ext>
            </a:extLst>
          </p:cNvPr>
          <p:cNvSpPr>
            <a:spLocks noGrp="1"/>
          </p:cNvSpPr>
          <p:nvPr>
            <p:ph type="body" idx="1"/>
          </p:nvPr>
        </p:nvSpPr>
        <p:spPr/>
        <p:txBody>
          <a:bodyPr/>
          <a:lstStyle/>
          <a:p>
            <a:endParaRPr lang="en-US" dirty="0"/>
          </a:p>
          <a:p>
            <a:endParaRPr lang="en-AU"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r>
              <a:rPr lang="en-AU" sz="1200" b="1" dirty="0"/>
              <a:t>Teacher Notes:</a:t>
            </a:r>
            <a:r>
              <a:rPr lang="en-AU" sz="1200" b="1" baseline="0" dirty="0"/>
              <a:t> </a:t>
            </a:r>
            <a:endParaRPr lang="en-AU" sz="1200" b="1" dirty="0"/>
          </a:p>
          <a:p>
            <a:r>
              <a:rPr lang="en-AU" sz="1200" b="1" dirty="0"/>
              <a:t>Ask students to complete a KWL chart on Climate change individually</a:t>
            </a:r>
            <a:r>
              <a:rPr lang="en-AU" sz="1200" dirty="0"/>
              <a:t> (What I Know now, What I Want to learn, What have I Learnt) The last column can be filled in at the end of the unit, as a form of self-assessment.</a:t>
            </a:r>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When discussing climate change it is important to keep it positive – what can be done to lessen the impacts and how can we act to change the future?</a:t>
            </a:r>
          </a:p>
          <a:p>
            <a:endParaRPr lang="en-US" dirty="0"/>
          </a:p>
          <a:p>
            <a:r>
              <a:rPr lang="en-US" dirty="0"/>
              <a:t>What is a KWL chart? – it is a thinking tool </a:t>
            </a:r>
            <a:r>
              <a:rPr lang="en-US" dirty="0">
                <a:hlinkClick r:id="rId3"/>
              </a:rPr>
              <a:t>https://www.coolaustralia.org/activity/k-w-h-l-thinking-tool/</a:t>
            </a:r>
            <a:endParaRPr lang="en-US" dirty="0"/>
          </a:p>
          <a:p>
            <a:endParaRPr lang="en-US" dirty="0"/>
          </a:p>
          <a:p>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latin typeface="+mn-lt"/>
                <a:ea typeface="+mn-ea"/>
                <a:cs typeface="+mn-cs"/>
              </a:rPr>
              <a:t>Teacher</a:t>
            </a:r>
            <a:r>
              <a:rPr lang="en-US" sz="1200" b="1" kern="1200" baseline="0" dirty="0">
                <a:solidFill>
                  <a:schemeClr val="tx1"/>
                </a:solidFill>
                <a:latin typeface="+mn-lt"/>
                <a:ea typeface="+mn-ea"/>
                <a:cs typeface="+mn-cs"/>
              </a:rPr>
              <a:t> Notes:</a:t>
            </a:r>
          </a:p>
          <a:p>
            <a:r>
              <a:rPr lang="en-US" sz="1200" kern="1200" dirty="0">
                <a:solidFill>
                  <a:schemeClr val="tx1"/>
                </a:solidFill>
                <a:latin typeface="+mn-lt"/>
                <a:ea typeface="+mn-ea"/>
                <a:cs typeface="+mn-cs"/>
              </a:rPr>
              <a:t>Students</a:t>
            </a:r>
            <a:r>
              <a:rPr lang="en-US" sz="1200" kern="1200" baseline="0" dirty="0">
                <a:solidFill>
                  <a:schemeClr val="tx1"/>
                </a:solidFill>
                <a:latin typeface="+mn-lt"/>
                <a:ea typeface="+mn-ea"/>
                <a:cs typeface="+mn-cs"/>
              </a:rPr>
              <a:t> may need to watch the clip several times to find the answers to the questions. They may complete the questions independently or in pairs.</a:t>
            </a:r>
          </a:p>
          <a:p>
            <a:r>
              <a:rPr lang="en-US" sz="1200" kern="1200" baseline="0" dirty="0">
                <a:solidFill>
                  <a:schemeClr val="tx1"/>
                </a:solidFill>
                <a:latin typeface="+mn-lt"/>
                <a:ea typeface="+mn-ea"/>
                <a:cs typeface="+mn-cs"/>
              </a:rPr>
              <a:t>When questions have been answered, add to the class Issues-Causes-Impact chart.</a:t>
            </a:r>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CAFOD: Climate Change Animation for Primary Schools</a:t>
            </a:r>
          </a:p>
          <a:p>
            <a:r>
              <a:rPr lang="en-AU" dirty="0">
                <a:hlinkClick r:id="rId3"/>
              </a:rPr>
              <a:t>https://www.youtube.com/watch?v=v8unGCTWUWI</a:t>
            </a:r>
            <a:r>
              <a:rPr lang="en-AU" dirty="0"/>
              <a:t> </a:t>
            </a:r>
          </a:p>
          <a:p>
            <a:endParaRPr lang="en-AU" dirty="0"/>
          </a:p>
          <a:p>
            <a:endParaRPr lang="en-US" dirty="0"/>
          </a:p>
        </p:txBody>
      </p:sp>
      <p:sp>
        <p:nvSpPr>
          <p:cNvPr id="4" name="Slide Number Placeholder 3"/>
          <p:cNvSpPr>
            <a:spLocks noGrp="1"/>
          </p:cNvSpPr>
          <p:nvPr>
            <p:ph type="sldNum" sz="quarter" idx="10"/>
          </p:nvPr>
        </p:nvSpPr>
        <p:spPr/>
        <p:txBody>
          <a:bodyPr/>
          <a:lstStyle/>
          <a:p>
            <a:fld id="{490689D6-08F4-9246-8340-6E1C330F9F5D}" type="slidenum">
              <a:rPr lang="en-US" smtClean="0"/>
              <a:t>18</a:t>
            </a:fld>
            <a:endParaRPr lang="en-US"/>
          </a:p>
        </p:txBody>
      </p:sp>
    </p:spTree>
    <p:extLst>
      <p:ext uri="{BB962C8B-B14F-4D97-AF65-F5344CB8AC3E}">
        <p14:creationId xmlns:p14="http://schemas.microsoft.com/office/powerpoint/2010/main" val="41614834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r>
              <a:rPr lang="en-AU" sz="1200" b="1" dirty="0"/>
              <a:t>Teacher Notes:</a:t>
            </a:r>
            <a:r>
              <a:rPr lang="en-AU" sz="1200" b="1" baseline="0" dirty="0"/>
              <a:t> </a:t>
            </a:r>
            <a:endParaRPr lang="en-AU" sz="1200" b="1" dirty="0"/>
          </a:p>
          <a:p>
            <a:r>
              <a:rPr lang="en-US" b="0" dirty="0"/>
              <a:t>Students</a:t>
            </a:r>
            <a:r>
              <a:rPr lang="en-US" b="0" baseline="0" dirty="0"/>
              <a:t> could complete group/individual reading tasks with the sections on https://</a:t>
            </a:r>
            <a:r>
              <a:rPr lang="en-US" b="0" baseline="0" dirty="0" err="1"/>
              <a:t>www.natgeokids.com</a:t>
            </a:r>
            <a:r>
              <a:rPr lang="en-US" b="0" baseline="0" dirty="0"/>
              <a:t>/au/discover/geography/general-geography/what-is-climate-change/ </a:t>
            </a:r>
          </a:p>
          <a:p>
            <a:endParaRPr lang="en-US" b="0"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CBFEADFF-5241-4431-9A28-0BFFBD236E65}"/>
              </a:ext>
            </a:extLst>
          </p:cNvPr>
          <p:cNvSpPr>
            <a:spLocks noGrp="1"/>
          </p:cNvSpPr>
          <p:nvPr>
            <p:ph type="body" idx="1"/>
          </p:nvPr>
        </p:nvSpPr>
        <p:spPr/>
        <p:txBody>
          <a:bodyPr/>
          <a:lstStyle/>
          <a:p>
            <a:r>
              <a:rPr lang="en-US" dirty="0"/>
              <a:t>Could include information on fast fashion a an extension activity in the teacher handbook. </a:t>
            </a:r>
            <a:endParaRPr lang="en-AU" dirty="0"/>
          </a:p>
        </p:txBody>
      </p:sp>
    </p:spTree>
    <p:extLst>
      <p:ext uri="{BB962C8B-B14F-4D97-AF65-F5344CB8AC3E}">
        <p14:creationId xmlns:p14="http://schemas.microsoft.com/office/powerpoint/2010/main" val="2508314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CBFEADFF-5241-4431-9A28-0BFFBD236E65}"/>
              </a:ext>
            </a:extLst>
          </p:cNvPr>
          <p:cNvSpPr>
            <a:spLocks noGrp="1"/>
          </p:cNvSpPr>
          <p:nvPr>
            <p:ph type="body" idx="1"/>
          </p:nvPr>
        </p:nvSpPr>
        <p:spPr/>
        <p:txBody>
          <a:bodyPr/>
          <a:lstStyle/>
          <a:p>
            <a:endParaRPr lang="en-AU" dirty="0"/>
          </a:p>
        </p:txBody>
      </p:sp>
    </p:spTree>
    <p:extLst>
      <p:ext uri="{BB962C8B-B14F-4D97-AF65-F5344CB8AC3E}">
        <p14:creationId xmlns:p14="http://schemas.microsoft.com/office/powerpoint/2010/main" val="2508314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r>
              <a:rPr lang="en-AU" sz="1200" b="1" dirty="0"/>
              <a:t>Teacher Notes:</a:t>
            </a:r>
            <a:r>
              <a:rPr lang="en-AU" sz="1200" b="1" baseline="0" dirty="0"/>
              <a:t> </a:t>
            </a:r>
            <a:endParaRPr lang="en-AU" sz="1200" b="1" dirty="0"/>
          </a:p>
          <a:p>
            <a:r>
              <a:rPr lang="en-AU" sz="1200" b="1" dirty="0"/>
              <a:t>Ask students to complete a KWL chart on Climate change individually</a:t>
            </a:r>
            <a:r>
              <a:rPr lang="en-AU" sz="1200" dirty="0"/>
              <a:t> (What I Know now, What I Want to learn, What have I Learnt) The last column can be filled in at the end of the unit, as a form of self-assessment.</a:t>
            </a:r>
          </a:p>
          <a:p>
            <a:r>
              <a:rPr lang="en-AU" sz="1200" dirty="0"/>
              <a:t>As a whole class, discuss student’s pre-knowledge on Climate change. Classify their responses into what is the issue, the causes and the impacts.</a:t>
            </a:r>
          </a:p>
          <a:p>
            <a:r>
              <a:rPr lang="en-AU" sz="1200" dirty="0"/>
              <a:t>As a class, come up with a definition of climate change that can be used throughout the unit.</a:t>
            </a:r>
          </a:p>
          <a:p>
            <a:pPr marL="285750" indent="-285750">
              <a:buFont typeface="Arial" panose="020B0604020202020204" pitchFamily="34" charset="0"/>
              <a:buChar char="•"/>
            </a:pPr>
            <a:r>
              <a:rPr lang="en-AU" sz="1200" dirty="0">
                <a:latin typeface="+mn-lt"/>
                <a:cs typeface="Roboto Light" panose="02000000000000000000" pitchFamily="2" charset="0"/>
              </a:rPr>
              <a:t>Introduce the concept of climate change. Students recall what they already know about climate change. </a:t>
            </a:r>
            <a:r>
              <a:rPr lang="en-AU" sz="1200" dirty="0">
                <a:latin typeface="+mn-lt"/>
                <a:cs typeface="Roboto Light" panose="02000000000000000000" pitchFamily="2" charset="0"/>
                <a:hlinkClick r:id="rId3"/>
              </a:rPr>
              <a:t>National Geographic Kids </a:t>
            </a:r>
            <a:r>
              <a:rPr lang="en-AU" sz="1200" dirty="0">
                <a:latin typeface="+mn-lt"/>
                <a:cs typeface="Roboto Light" panose="02000000000000000000" pitchFamily="2" charset="0"/>
              </a:rPr>
              <a:t> https://</a:t>
            </a:r>
            <a:r>
              <a:rPr lang="en-AU" sz="1200" dirty="0" err="1">
                <a:latin typeface="+mn-lt"/>
                <a:cs typeface="Roboto Light" panose="02000000000000000000" pitchFamily="2" charset="0"/>
              </a:rPr>
              <a:t>www.natgeokids.com</a:t>
            </a:r>
            <a:r>
              <a:rPr lang="en-AU" sz="1200">
                <a:latin typeface="+mn-lt"/>
                <a:cs typeface="Roboto Light" panose="02000000000000000000" pitchFamily="2" charset="0"/>
              </a:rPr>
              <a:t>/au/discover/geography/general-geography/what-is-climate-change/ explains </a:t>
            </a:r>
            <a:r>
              <a:rPr lang="en-AU" sz="1200" dirty="0">
                <a:latin typeface="+mn-lt"/>
                <a:cs typeface="Roboto Light" panose="02000000000000000000" pitchFamily="2" charset="0"/>
              </a:rPr>
              <a:t>it well.</a:t>
            </a:r>
          </a:p>
          <a:p>
            <a:pPr marL="285750" indent="-285750">
              <a:buFont typeface="Arial" panose="020B0604020202020204" pitchFamily="34" charset="0"/>
              <a:buChar char="•"/>
            </a:pPr>
            <a:r>
              <a:rPr lang="en-US" sz="1200" dirty="0">
                <a:latin typeface="+mn-lt"/>
                <a:cs typeface="Roboto Light" panose="02000000000000000000" pitchFamily="2" charset="0"/>
              </a:rPr>
              <a:t>F</a:t>
            </a:r>
            <a:r>
              <a:rPr lang="en-AU" sz="1200" dirty="0" err="1">
                <a:latin typeface="+mn-lt"/>
                <a:cs typeface="Roboto Light" panose="02000000000000000000" pitchFamily="2" charset="0"/>
              </a:rPr>
              <a:t>ind</a:t>
            </a:r>
            <a:r>
              <a:rPr lang="en-AU" sz="1200" dirty="0">
                <a:latin typeface="+mn-lt"/>
                <a:cs typeface="Roboto Light" panose="02000000000000000000" pitchFamily="2" charset="0"/>
              </a:rPr>
              <a:t> out what is causing climate change, what are some of the causes and effects on creation?</a:t>
            </a:r>
          </a:p>
          <a:p>
            <a:r>
              <a:rPr lang="en-US" sz="1200" dirty="0">
                <a:latin typeface="+mn-lt"/>
                <a:cs typeface="Roboto Light" panose="02000000000000000000" pitchFamily="2" charset="0"/>
              </a:rPr>
              <a:t>S</a:t>
            </a:r>
            <a:r>
              <a:rPr lang="en-AU" sz="1200" dirty="0" err="1">
                <a:latin typeface="+mn-lt"/>
                <a:cs typeface="Roboto Light" panose="02000000000000000000" pitchFamily="2" charset="0"/>
              </a:rPr>
              <a:t>cientists</a:t>
            </a:r>
            <a:r>
              <a:rPr lang="en-AU" sz="1200" dirty="0">
                <a:latin typeface="+mn-lt"/>
                <a:cs typeface="Roboto Light" panose="02000000000000000000" pitchFamily="2" charset="0"/>
              </a:rPr>
              <a:t> tell us that some of the effects of global warming will be; rising sea levels, acidic ocean water, health issues for people and changing habitats for our plants and animals but there are things humans can do to change this.</a:t>
            </a:r>
          </a:p>
          <a:p>
            <a:endParaRPr lang="en-US" dirty="0"/>
          </a:p>
          <a:p>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‘A partnership that pays-off’</a:t>
            </a:r>
            <a:r>
              <a:rPr lang="en-US" baseline="0" dirty="0"/>
              <a:t> article f</a:t>
            </a:r>
            <a:r>
              <a:rPr lang="en-US" dirty="0"/>
              <a:t>irst published in </a:t>
            </a:r>
            <a:r>
              <a:rPr lang="en-US" dirty="0">
                <a:hlinkClick r:id="rId3"/>
              </a:rPr>
              <a:t>Aurora Magazine</a:t>
            </a:r>
            <a:r>
              <a:rPr lang="en-US" dirty="0"/>
              <a:t>, August 2021.</a:t>
            </a:r>
          </a:p>
          <a:p>
            <a:r>
              <a:rPr lang="en-US" dirty="0"/>
              <a:t>https://issuu.com/diomn/docs/aurora_august_2021_web  </a:t>
            </a:r>
            <a:endParaRPr lang="en-AU" dirty="0"/>
          </a:p>
        </p:txBody>
      </p:sp>
      <p:sp>
        <p:nvSpPr>
          <p:cNvPr id="4" name="Slide Number Placeholder 3"/>
          <p:cNvSpPr>
            <a:spLocks noGrp="1"/>
          </p:cNvSpPr>
          <p:nvPr>
            <p:ph type="sldNum" sz="quarter" idx="5"/>
          </p:nvPr>
        </p:nvSpPr>
        <p:spPr/>
        <p:txBody>
          <a:bodyPr/>
          <a:lstStyle/>
          <a:p>
            <a:fld id="{E11F737D-84AB-4399-9DE3-748B081B038D}" type="slidenum">
              <a:rPr lang="en-AU" smtClean="0"/>
              <a:t>25</a:t>
            </a:fld>
            <a:endParaRPr lang="en-AU" dirty="0"/>
          </a:p>
        </p:txBody>
      </p:sp>
    </p:spTree>
    <p:extLst>
      <p:ext uri="{BB962C8B-B14F-4D97-AF65-F5344CB8AC3E}">
        <p14:creationId xmlns:p14="http://schemas.microsoft.com/office/powerpoint/2010/main" val="26923088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‘A partnership that pays-off’</a:t>
            </a:r>
            <a:r>
              <a:rPr lang="en-US" baseline="0" dirty="0"/>
              <a:t> article f</a:t>
            </a:r>
            <a:r>
              <a:rPr lang="en-US" dirty="0"/>
              <a:t>irst published in </a:t>
            </a:r>
            <a:r>
              <a:rPr lang="en-US" dirty="0">
                <a:hlinkClick r:id="rId3"/>
              </a:rPr>
              <a:t>Aurora Magazine</a:t>
            </a:r>
            <a:r>
              <a:rPr lang="en-US" dirty="0"/>
              <a:t>, August 2021.</a:t>
            </a:r>
          </a:p>
          <a:p>
            <a:r>
              <a:rPr lang="en-US" dirty="0"/>
              <a:t>https://issuu.com/diomn/docs/aurora_august_2021_web  </a:t>
            </a:r>
            <a:endParaRPr lang="en-AU" dirty="0"/>
          </a:p>
        </p:txBody>
      </p:sp>
      <p:sp>
        <p:nvSpPr>
          <p:cNvPr id="4" name="Slide Number Placeholder 3"/>
          <p:cNvSpPr>
            <a:spLocks noGrp="1"/>
          </p:cNvSpPr>
          <p:nvPr>
            <p:ph type="sldNum" sz="quarter" idx="5"/>
          </p:nvPr>
        </p:nvSpPr>
        <p:spPr/>
        <p:txBody>
          <a:bodyPr/>
          <a:lstStyle/>
          <a:p>
            <a:fld id="{E11F737D-84AB-4399-9DE3-748B081B038D}" type="slidenum">
              <a:rPr lang="en-AU" smtClean="0"/>
              <a:t>26</a:t>
            </a:fld>
            <a:endParaRPr lang="en-AU" dirty="0"/>
          </a:p>
        </p:txBody>
      </p:sp>
    </p:spTree>
    <p:extLst>
      <p:ext uri="{BB962C8B-B14F-4D97-AF65-F5344CB8AC3E}">
        <p14:creationId xmlns:p14="http://schemas.microsoft.com/office/powerpoint/2010/main" val="2692308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a:cs typeface="Arial"/>
              </a:rPr>
              <a:t>Copyright notice:</a:t>
            </a:r>
          </a:p>
          <a:p>
            <a:endParaRPr lang="en-US" b="1" dirty="0">
              <a:latin typeface="Arial"/>
              <a:cs typeface="Arial"/>
            </a:endParaRPr>
          </a:p>
          <a:p>
            <a:r>
              <a:rPr lang="en-US" b="1" dirty="0">
                <a:latin typeface="Arial"/>
                <a:cs typeface="Arial"/>
              </a:rPr>
              <a:t>Use of website materials </a:t>
            </a:r>
          </a:p>
          <a:p>
            <a:pPr rtl="0" fontAlgn="base"/>
            <a:r>
              <a:rPr lang="en-US" dirty="0">
                <a:latin typeface="Arial"/>
                <a:cs typeface="Arial"/>
              </a:rPr>
              <a:t>Use of material on this site for educational purposes is encouraged. Caritas Australia gives permission for articles, illustrations and other materials to be reproduced for educational purposes or personal use, provided the information is not changed, and that the source is acknowledged appropriately. Use of material on this website for purposes other than educational or personal use must have prior authorisation from </a:t>
            </a:r>
            <a:r>
              <a:rPr lang="en-US" sz="1200" b="0" i="0" u="sng" strike="noStrike" kern="1200" dirty="0">
                <a:solidFill>
                  <a:schemeClr val="tx1"/>
                </a:solidFill>
                <a:effectLst/>
                <a:latin typeface="+mn-lt"/>
                <a:ea typeface="+mn-ea"/>
                <a:cs typeface="+mn-cs"/>
                <a:hlinkClick r:id="rId3"/>
              </a:rPr>
              <a:t>Caritas Australia's webteam</a:t>
            </a:r>
            <a:r>
              <a:rPr lang="en-US" sz="1200" b="0" i="0" u="none" strike="noStrike" kern="1200" dirty="0">
                <a:solidFill>
                  <a:schemeClr val="tx1"/>
                </a:solidFill>
                <a:effectLst/>
                <a:latin typeface="+mn-lt"/>
                <a:ea typeface="+mn-ea"/>
                <a:cs typeface="+mn-cs"/>
              </a:rPr>
              <a:t> (webteam@caritas.org.au)</a:t>
            </a:r>
            <a:br>
              <a:rPr lang="en-US" dirty="0">
                <a:latin typeface="Arial"/>
                <a:cs typeface="Arial"/>
              </a:rPr>
            </a:br>
            <a:endParaRPr lang="en-US" dirty="0">
              <a:latin typeface="Arial"/>
              <a:cs typeface="Arial"/>
            </a:endParaRPr>
          </a:p>
          <a:p>
            <a:r>
              <a:rPr lang="en-US" b="1" dirty="0">
                <a:latin typeface="Arial"/>
                <a:cs typeface="Arial"/>
              </a:rPr>
              <a:t>Permissions </a:t>
            </a:r>
          </a:p>
          <a:p>
            <a:r>
              <a:rPr lang="en-US" dirty="0">
                <a:latin typeface="Arial"/>
                <a:cs typeface="Arial"/>
              </a:rPr>
              <a:t>In some cases the copyright for text or images on this site may held by someone other than Caritas Australia. All rights are reserved on such material and permission to use them must be requested from the copyright owner. The source of this material is indicated on the relevant sections of the site. </a:t>
            </a:r>
          </a:p>
          <a:p>
            <a:r>
              <a:rPr lang="en-US" dirty="0">
                <a:latin typeface="Arial"/>
                <a:cs typeface="Arial"/>
              </a:rPr>
              <a:t>Photos without a specified photo credit are the property of Caritas Australia or the international partners of the Caritas network. </a:t>
            </a:r>
            <a:br>
              <a:rPr lang="en-US" dirty="0">
                <a:latin typeface="Arial"/>
                <a:cs typeface="Arial"/>
              </a:rPr>
            </a:br>
            <a:endParaRPr lang="en-US" dirty="0">
              <a:latin typeface="Arial"/>
              <a:cs typeface="Arial"/>
            </a:endParaRPr>
          </a:p>
          <a:p>
            <a:r>
              <a:rPr lang="en-US" b="1" dirty="0">
                <a:latin typeface="Arial"/>
                <a:cs typeface="Arial"/>
              </a:rPr>
              <a:t>Our logo</a:t>
            </a:r>
            <a:r>
              <a:rPr lang="en-US" dirty="0">
                <a:latin typeface="Arial"/>
                <a:cs typeface="Arial"/>
              </a:rPr>
              <a:t> </a:t>
            </a:r>
          </a:p>
          <a:p>
            <a:r>
              <a:rPr lang="en-US" dirty="0">
                <a:latin typeface="Arial"/>
                <a:cs typeface="Arial"/>
              </a:rPr>
              <a:t>The Caritas Australia logo must not be downloaded, copied and or used for any purpose without the expressed permission of Caritas Australia. Please contact Caritas Australia's web team [mailto:webteam@caritas.org.au] for any further information that you may require about using content from this website. </a:t>
            </a:r>
          </a:p>
          <a:p>
            <a:endParaRPr lang="en-US" dirty="0">
              <a:latin typeface="Arial"/>
              <a:cs typeface="Arial"/>
            </a:endParaRPr>
          </a:p>
          <a:p>
            <a:r>
              <a:rPr lang="en-US" b="1" dirty="0">
                <a:latin typeface="Arial"/>
                <a:cs typeface="Arial"/>
              </a:rPr>
              <a:t>Links to external sites </a:t>
            </a:r>
          </a:p>
          <a:p>
            <a:r>
              <a:rPr lang="en-US" dirty="0">
                <a:latin typeface="Arial"/>
                <a:cs typeface="Arial"/>
              </a:rPr>
              <a:t>This site contains links to external web sites. Caritas Australia takes no responsibility for the content of such sites, nor do links to such sites imply endorsement of the views expressed therein. External links are provided for informational purposes only. </a:t>
            </a:r>
          </a:p>
          <a:p>
            <a:endParaRPr lang="en-US" dirty="0">
              <a:cs typeface="Calibri"/>
            </a:endParaRPr>
          </a:p>
          <a:p>
            <a:endParaRPr lang="en-US" dirty="0">
              <a:cs typeface="Calibri"/>
            </a:endParaRPr>
          </a:p>
          <a:p>
            <a:endParaRPr lang="en-US" dirty="0"/>
          </a:p>
        </p:txBody>
      </p:sp>
      <p:sp>
        <p:nvSpPr>
          <p:cNvPr id="4" name="Slide Number Placeholder 3"/>
          <p:cNvSpPr>
            <a:spLocks noGrp="1"/>
          </p:cNvSpPr>
          <p:nvPr>
            <p:ph type="sldNum" sz="quarter" idx="10"/>
          </p:nvPr>
        </p:nvSpPr>
        <p:spPr/>
        <p:txBody>
          <a:bodyPr/>
          <a:lstStyle/>
          <a:p>
            <a:fld id="{490689D6-08F4-9246-8340-6E1C330F9F5D}" type="slidenum">
              <a:rPr lang="en-US" smtClean="0"/>
              <a:t>2</a:t>
            </a:fld>
            <a:endParaRPr lang="en-US" dirty="0"/>
          </a:p>
        </p:txBody>
      </p:sp>
    </p:spTree>
    <p:extLst>
      <p:ext uri="{BB962C8B-B14F-4D97-AF65-F5344CB8AC3E}">
        <p14:creationId xmlns:p14="http://schemas.microsoft.com/office/powerpoint/2010/main" val="38954031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‘A partnership that pays-off’</a:t>
            </a:r>
            <a:r>
              <a:rPr lang="en-US" baseline="0" dirty="0"/>
              <a:t> article f</a:t>
            </a:r>
            <a:r>
              <a:rPr lang="en-US" dirty="0"/>
              <a:t>irst published in </a:t>
            </a:r>
            <a:r>
              <a:rPr lang="en-US" dirty="0">
                <a:hlinkClick r:id="rId3"/>
              </a:rPr>
              <a:t>Aurora Magazine</a:t>
            </a:r>
            <a:r>
              <a:rPr lang="en-US" dirty="0"/>
              <a:t>, August 2021.</a:t>
            </a:r>
          </a:p>
          <a:p>
            <a:r>
              <a:rPr lang="en-US" dirty="0"/>
              <a:t>https://issuu.com/diomn/docs/aurora_august_2021_web  </a:t>
            </a:r>
            <a:endParaRPr lang="en-AU" dirty="0"/>
          </a:p>
          <a:p>
            <a:endParaRPr lang="en-AU" dirty="0"/>
          </a:p>
        </p:txBody>
      </p:sp>
      <p:sp>
        <p:nvSpPr>
          <p:cNvPr id="4" name="Slide Number Placeholder 3"/>
          <p:cNvSpPr>
            <a:spLocks noGrp="1"/>
          </p:cNvSpPr>
          <p:nvPr>
            <p:ph type="sldNum" sz="quarter" idx="5"/>
          </p:nvPr>
        </p:nvSpPr>
        <p:spPr/>
        <p:txBody>
          <a:bodyPr/>
          <a:lstStyle/>
          <a:p>
            <a:fld id="{E11F737D-84AB-4399-9DE3-748B081B038D}" type="slidenum">
              <a:rPr lang="en-AU" smtClean="0"/>
              <a:t>27</a:t>
            </a:fld>
            <a:endParaRPr lang="en-AU" dirty="0"/>
          </a:p>
        </p:txBody>
      </p:sp>
    </p:spTree>
    <p:extLst>
      <p:ext uri="{BB962C8B-B14F-4D97-AF65-F5344CB8AC3E}">
        <p14:creationId xmlns:p14="http://schemas.microsoft.com/office/powerpoint/2010/main" val="26923088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11F737D-84AB-4399-9DE3-748B081B038D}" type="slidenum">
              <a:rPr lang="en-AU" smtClean="0"/>
              <a:t>28</a:t>
            </a:fld>
            <a:endParaRPr lang="en-AU" dirty="0"/>
          </a:p>
        </p:txBody>
      </p:sp>
    </p:spTree>
    <p:extLst>
      <p:ext uri="{BB962C8B-B14F-4D97-AF65-F5344CB8AC3E}">
        <p14:creationId xmlns:p14="http://schemas.microsoft.com/office/powerpoint/2010/main" val="26923088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Teacher Notes:</a:t>
            </a:r>
          </a:p>
          <a:p>
            <a:r>
              <a:rPr lang="en-US" b="0" dirty="0"/>
              <a:t>Alternatively,</a:t>
            </a:r>
            <a:r>
              <a:rPr lang="en-US" b="0" baseline="0" dirty="0"/>
              <a:t> ask students to reflect at this point:</a:t>
            </a:r>
          </a:p>
          <a:p>
            <a:r>
              <a:rPr lang="en-US" b="1" dirty="0"/>
              <a:t>Which story did you find most inspiring? Why?</a:t>
            </a:r>
          </a:p>
          <a:p>
            <a:r>
              <a:rPr lang="en-US" b="1" dirty="0"/>
              <a:t>What new knowledge and understanding can you add to your Issues, Causes, Impact chart?</a:t>
            </a:r>
            <a:endParaRPr lang="en-US" dirty="0"/>
          </a:p>
          <a:p>
            <a:endParaRPr lang="en-US" b="0" dirty="0"/>
          </a:p>
          <a:p>
            <a:endParaRPr lang="en-AU" dirty="0"/>
          </a:p>
        </p:txBody>
      </p:sp>
      <p:sp>
        <p:nvSpPr>
          <p:cNvPr id="4" name="Slide Number Placeholder 3"/>
          <p:cNvSpPr>
            <a:spLocks noGrp="1"/>
          </p:cNvSpPr>
          <p:nvPr>
            <p:ph type="sldNum" sz="quarter" idx="5"/>
          </p:nvPr>
        </p:nvSpPr>
        <p:spPr/>
        <p:txBody>
          <a:bodyPr/>
          <a:lstStyle/>
          <a:p>
            <a:fld id="{E11F737D-84AB-4399-9DE3-748B081B038D}" type="slidenum">
              <a:rPr lang="en-AU" smtClean="0"/>
              <a:t>29</a:t>
            </a:fld>
            <a:endParaRPr lang="en-AU" dirty="0"/>
          </a:p>
        </p:txBody>
      </p:sp>
    </p:spTree>
    <p:extLst>
      <p:ext uri="{BB962C8B-B14F-4D97-AF65-F5344CB8AC3E}">
        <p14:creationId xmlns:p14="http://schemas.microsoft.com/office/powerpoint/2010/main" val="26923088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cs typeface="Roboto Light" panose="02000000000000000000" pitchFamily="2" charset="0"/>
              </a:rPr>
              <a:t>Form a judgement on the issue in the light of a Catholic faith</a:t>
            </a:r>
          </a:p>
          <a:p>
            <a:endParaRPr lang="en-AU" b="1" dirty="0">
              <a:cs typeface="Roboto Light" panose="02000000000000000000" pitchFamily="2" charset="0"/>
            </a:endParaRPr>
          </a:p>
          <a:p>
            <a:r>
              <a:rPr lang="en-AU" b="1" dirty="0">
                <a:cs typeface="Roboto Light" panose="02000000000000000000" pitchFamily="2" charset="0"/>
              </a:rPr>
              <a:t>Equivalent Inquiry stages:</a:t>
            </a:r>
          </a:p>
          <a:p>
            <a:r>
              <a:rPr lang="en-US" dirty="0">
                <a:cs typeface="Roboto Light" panose="02000000000000000000" pitchFamily="2" charset="0"/>
              </a:rPr>
              <a:t>G</a:t>
            </a:r>
            <a:r>
              <a:rPr lang="en-AU" dirty="0" err="1">
                <a:cs typeface="Roboto Light" panose="02000000000000000000" pitchFamily="2" charset="0"/>
              </a:rPr>
              <a:t>oing</a:t>
            </a:r>
            <a:r>
              <a:rPr lang="en-AU" dirty="0">
                <a:cs typeface="Roboto Light" panose="02000000000000000000" pitchFamily="2" charset="0"/>
              </a:rPr>
              <a:t> Further and drawing conclusions.</a:t>
            </a:r>
          </a:p>
          <a:p>
            <a:endParaRPr lang="en-AU" dirty="0">
              <a:cs typeface="Roboto Light" panose="02000000000000000000" pitchFamily="2" charset="0"/>
            </a:endParaRPr>
          </a:p>
          <a:p>
            <a:r>
              <a:rPr lang="en-US" dirty="0"/>
              <a:t>Students will be able to cite evidence from certain encyclicals as well as the Holy Scriptures to support their actions in caring for our common home.</a:t>
            </a:r>
            <a:endParaRPr lang="en-US" b="1" dirty="0"/>
          </a:p>
          <a:p>
            <a:r>
              <a:rPr lang="en-US" dirty="0">
                <a:solidFill>
                  <a:schemeClr val="tx1"/>
                </a:solidFill>
                <a:latin typeface="+mn-lt"/>
                <a:cs typeface="Roboto Light" panose="02000000000000000000" pitchFamily="2" charset="0"/>
              </a:rPr>
              <a:t>Students will reflect on what they know about environmental issues and the impacts on humanity using the lens of Catholic Social Doctrine.</a:t>
            </a:r>
            <a:endParaRPr lang="en-US" dirty="0">
              <a:solidFill>
                <a:schemeClr val="tx1"/>
              </a:solidFill>
              <a:latin typeface="+mn-lt"/>
            </a:endParaRPr>
          </a:p>
          <a:p>
            <a:endParaRPr lang="en-AU" dirty="0"/>
          </a:p>
          <a:p>
            <a:endParaRPr lang="en-AU" dirty="0"/>
          </a:p>
          <a:p>
            <a:endParaRPr lang="en-US" dirty="0"/>
          </a:p>
        </p:txBody>
      </p:sp>
      <p:sp>
        <p:nvSpPr>
          <p:cNvPr id="4" name="Slide Number Placeholder 3"/>
          <p:cNvSpPr>
            <a:spLocks noGrp="1"/>
          </p:cNvSpPr>
          <p:nvPr>
            <p:ph type="sldNum" sz="quarter" idx="10"/>
          </p:nvPr>
        </p:nvSpPr>
        <p:spPr/>
        <p:txBody>
          <a:bodyPr/>
          <a:lstStyle/>
          <a:p>
            <a:fld id="{490689D6-08F4-9246-8340-6E1C330F9F5D}" type="slidenum">
              <a:rPr lang="en-US" smtClean="0"/>
              <a:t>30</a:t>
            </a:fld>
            <a:endParaRPr lang="en-US" dirty="0"/>
          </a:p>
        </p:txBody>
      </p:sp>
    </p:spTree>
    <p:extLst>
      <p:ext uri="{BB962C8B-B14F-4D97-AF65-F5344CB8AC3E}">
        <p14:creationId xmlns:p14="http://schemas.microsoft.com/office/powerpoint/2010/main" val="40913728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Video clip: “Our Earth</a:t>
            </a:r>
            <a:r>
              <a:rPr lang="en-US" baseline="0" dirty="0"/>
              <a:t> Our Land, Rapping for a healthy environment’ New South Wales Government.</a:t>
            </a:r>
            <a:endParaRPr lang="en-US" dirty="0"/>
          </a:p>
          <a:p>
            <a:r>
              <a:rPr lang="en-US" baseline="0" dirty="0"/>
              <a:t> https://</a:t>
            </a:r>
            <a:r>
              <a:rPr lang="en-US" baseline="0" dirty="0" err="1"/>
              <a:t>www.lls.nsw.gov.au</a:t>
            </a:r>
            <a:r>
              <a:rPr lang="en-US" baseline="0" dirty="0"/>
              <a:t>/help-and-advice/articles-and-publications/corporate-app/cultural-heritage-videos/aboriginal-communities-earth-land#:~:text=Our%20earth%2C%20our%20land%2C%20is,youth%20about%20connection%20to%20Country.</a:t>
            </a:r>
          </a:p>
          <a:p>
            <a:endParaRPr lang="en-US" dirty="0"/>
          </a:p>
        </p:txBody>
      </p:sp>
      <p:sp>
        <p:nvSpPr>
          <p:cNvPr id="4" name="Slide Number Placeholder 3"/>
          <p:cNvSpPr>
            <a:spLocks noGrp="1"/>
          </p:cNvSpPr>
          <p:nvPr>
            <p:ph type="sldNum" sz="quarter" idx="10"/>
          </p:nvPr>
        </p:nvSpPr>
        <p:spPr/>
        <p:txBody>
          <a:bodyPr/>
          <a:lstStyle/>
          <a:p>
            <a:fld id="{490689D6-08F4-9246-8340-6E1C330F9F5D}" type="slidenum">
              <a:rPr lang="en-US" smtClean="0"/>
              <a:t>31</a:t>
            </a:fld>
            <a:endParaRPr lang="en-US" dirty="0"/>
          </a:p>
        </p:txBody>
      </p:sp>
    </p:spTree>
    <p:extLst>
      <p:ext uri="{BB962C8B-B14F-4D97-AF65-F5344CB8AC3E}">
        <p14:creationId xmlns:p14="http://schemas.microsoft.com/office/powerpoint/2010/main" val="26215864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Teacher Notes:</a:t>
            </a:r>
          </a:p>
          <a:p>
            <a:endParaRPr lang="en-US" b="1" dirty="0"/>
          </a:p>
          <a:p>
            <a:pPr>
              <a:lnSpc>
                <a:spcPts val="2300"/>
              </a:lnSpc>
            </a:pPr>
            <a:r>
              <a:rPr lang="en-AU" dirty="0">
                <a:latin typeface="+mn-lt"/>
                <a:cs typeface="Roboto Light" panose="02000000000000000000" pitchFamily="2" charset="0"/>
              </a:rPr>
              <a:t>Students discuss how they think God would like them to look after creation.</a:t>
            </a:r>
            <a:endParaRPr lang="en-US" dirty="0">
              <a:latin typeface="+mn-lt"/>
            </a:endParaRPr>
          </a:p>
          <a:p>
            <a:pPr marL="285750" indent="-285750">
              <a:lnSpc>
                <a:spcPts val="2300"/>
              </a:lnSpc>
              <a:buFont typeface="Arial" panose="020B0604020202020204" pitchFamily="34" charset="0"/>
              <a:buChar char="•"/>
            </a:pPr>
            <a:r>
              <a:rPr lang="en-AU" dirty="0">
                <a:latin typeface="+mn-lt"/>
                <a:cs typeface="Roboto Light" panose="02000000000000000000" pitchFamily="2" charset="0"/>
              </a:rPr>
              <a:t>Pose the inquiry question/s. E.g. Does God want us to care for creation? Why? </a:t>
            </a:r>
          </a:p>
          <a:p>
            <a:pPr marL="285750" indent="-285750">
              <a:lnSpc>
                <a:spcPts val="2300"/>
              </a:lnSpc>
              <a:buFont typeface="Arial" panose="020B0604020202020204" pitchFamily="34" charset="0"/>
              <a:buChar char="•"/>
            </a:pPr>
            <a:r>
              <a:rPr lang="en-AU" dirty="0">
                <a:latin typeface="+mn-lt"/>
                <a:cs typeface="Roboto Light" panose="02000000000000000000" pitchFamily="2" charset="0"/>
              </a:rPr>
              <a:t>Discuss - Why do you think God created a beautiful earth? What does he want us to do with it?</a:t>
            </a:r>
          </a:p>
          <a:p>
            <a:pPr marL="285750" indent="-285750">
              <a:lnSpc>
                <a:spcPts val="2300"/>
              </a:lnSpc>
              <a:buFont typeface="Arial" panose="020B0604020202020204" pitchFamily="34" charset="0"/>
              <a:buChar char="•"/>
            </a:pPr>
            <a:r>
              <a:rPr lang="en-AU" dirty="0">
                <a:latin typeface="+mn-lt"/>
                <a:cs typeface="Roboto Light" panose="02000000000000000000" pitchFamily="2" charset="0"/>
              </a:rPr>
              <a:t>Read the Scripture </a:t>
            </a:r>
            <a:r>
              <a:rPr lang="en-AU" dirty="0">
                <a:latin typeface="+mn-lt"/>
                <a:cs typeface="Roboto Light" panose="02000000000000000000" pitchFamily="2" charset="0"/>
                <a:hlinkClick r:id="rId3"/>
              </a:rPr>
              <a:t>Genesis 1:26</a:t>
            </a:r>
            <a:r>
              <a:rPr lang="en-AU" dirty="0">
                <a:latin typeface="+mn-lt"/>
                <a:cs typeface="Roboto Light" panose="02000000000000000000" pitchFamily="2" charset="0"/>
              </a:rPr>
              <a:t> Discuss: What does it suggest? What does it mean to be responsible for something? Students list and record some of the things that people do to take care of the earth and animals.</a:t>
            </a:r>
          </a:p>
          <a:p>
            <a:pPr marL="285750" indent="-285750">
              <a:lnSpc>
                <a:spcPts val="2300"/>
              </a:lnSpc>
              <a:buFont typeface="Arial" panose="020B0604020202020204" pitchFamily="34" charset="0"/>
              <a:buChar char="•"/>
            </a:pPr>
            <a:r>
              <a:rPr lang="en-AU" dirty="0">
                <a:latin typeface="+mn-lt"/>
                <a:cs typeface="Roboto Light" panose="02000000000000000000" pitchFamily="2" charset="0"/>
              </a:rPr>
              <a:t>Watch the ‘</a:t>
            </a:r>
            <a:r>
              <a:rPr lang="en-AU" dirty="0" err="1">
                <a:latin typeface="+mn-lt"/>
                <a:cs typeface="Roboto Light" panose="02000000000000000000" pitchFamily="2" charset="0"/>
              </a:rPr>
              <a:t>Laudato</a:t>
            </a:r>
            <a:r>
              <a:rPr lang="en-AU" dirty="0">
                <a:latin typeface="+mn-lt"/>
                <a:cs typeface="Roboto Light" panose="02000000000000000000" pitchFamily="2" charset="0"/>
              </a:rPr>
              <a:t> Si' animation for children’ by CAFOD (Caritas England </a:t>
            </a:r>
            <a:br>
              <a:rPr lang="en-AU" dirty="0">
                <a:latin typeface="+mn-lt"/>
                <a:cs typeface="Roboto Light" panose="02000000000000000000" pitchFamily="2" charset="0"/>
              </a:rPr>
            </a:br>
            <a:r>
              <a:rPr lang="en-AU" dirty="0">
                <a:latin typeface="+mn-lt"/>
                <a:cs typeface="Roboto Light" panose="02000000000000000000" pitchFamily="2" charset="0"/>
              </a:rPr>
              <a:t>&amp; Wales) </a:t>
            </a:r>
            <a:r>
              <a:rPr lang="en-AU" dirty="0">
                <a:latin typeface="+mn-lt"/>
                <a:cs typeface="Roboto Light" panose="02000000000000000000" pitchFamily="2" charset="0"/>
                <a:hlinkClick r:id="rId4"/>
              </a:rPr>
              <a:t>https://www.youtube.com/watch?v=KOgF2Kgel6k</a:t>
            </a:r>
            <a:endParaRPr lang="en-AU" dirty="0">
              <a:latin typeface="+mn-lt"/>
              <a:cs typeface="Roboto Light" panose="02000000000000000000" pitchFamily="2" charset="0"/>
            </a:endParaRPr>
          </a:p>
          <a:p>
            <a:pPr>
              <a:lnSpc>
                <a:spcPts val="2300"/>
              </a:lnSpc>
            </a:pPr>
            <a:r>
              <a:rPr lang="en-AU" dirty="0">
                <a:latin typeface="+mn-lt"/>
                <a:cs typeface="Roboto Light" panose="02000000000000000000" pitchFamily="2" charset="0"/>
              </a:rPr>
              <a:t>-</a:t>
            </a:r>
            <a:endParaRPr lang="en-AU" sz="1100" dirty="0">
              <a:latin typeface="+mn-lt"/>
              <a:cs typeface="Roboto Light" panose="02000000000000000000" pitchFamily="2" charset="0"/>
            </a:endParaRPr>
          </a:p>
          <a:p>
            <a:endParaRPr lang="en-AU" dirty="0"/>
          </a:p>
          <a:p>
            <a:endParaRPr lang="en-US" b="1" dirty="0"/>
          </a:p>
        </p:txBody>
      </p:sp>
      <p:sp>
        <p:nvSpPr>
          <p:cNvPr id="4" name="Slide Number Placeholder 3"/>
          <p:cNvSpPr>
            <a:spLocks noGrp="1"/>
          </p:cNvSpPr>
          <p:nvPr>
            <p:ph type="sldNum" sz="quarter" idx="10"/>
          </p:nvPr>
        </p:nvSpPr>
        <p:spPr/>
        <p:txBody>
          <a:bodyPr/>
          <a:lstStyle/>
          <a:p>
            <a:fld id="{490689D6-08F4-9246-8340-6E1C330F9F5D}" type="slidenum">
              <a:rPr lang="en-US" smtClean="0"/>
              <a:t>32</a:t>
            </a:fld>
            <a:endParaRPr lang="en-US"/>
          </a:p>
        </p:txBody>
      </p:sp>
    </p:spTree>
    <p:extLst>
      <p:ext uri="{BB962C8B-B14F-4D97-AF65-F5344CB8AC3E}">
        <p14:creationId xmlns:p14="http://schemas.microsoft.com/office/powerpoint/2010/main" val="9130049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Teacher Notes:</a:t>
            </a:r>
          </a:p>
          <a:p>
            <a:r>
              <a:rPr lang="en-US" b="0" dirty="0"/>
              <a:t>See notes</a:t>
            </a:r>
            <a:r>
              <a:rPr lang="en-US" b="0" baseline="0" dirty="0"/>
              <a:t> on ‘Integral Ecology’ on slide 48.</a:t>
            </a:r>
            <a:endParaRPr lang="en-US" b="0" dirty="0"/>
          </a:p>
          <a:p>
            <a:endParaRPr lang="en-US" b="1" dirty="0"/>
          </a:p>
          <a:p>
            <a:endParaRPr lang="en-US" b="0" baseline="0" dirty="0"/>
          </a:p>
        </p:txBody>
      </p:sp>
      <p:sp>
        <p:nvSpPr>
          <p:cNvPr id="4" name="Slide Number Placeholder 3"/>
          <p:cNvSpPr>
            <a:spLocks noGrp="1"/>
          </p:cNvSpPr>
          <p:nvPr>
            <p:ph type="sldNum" sz="quarter" idx="10"/>
          </p:nvPr>
        </p:nvSpPr>
        <p:spPr/>
        <p:txBody>
          <a:bodyPr/>
          <a:lstStyle/>
          <a:p>
            <a:fld id="{490689D6-08F4-9246-8340-6E1C330F9F5D}" type="slidenum">
              <a:rPr lang="en-US" smtClean="0"/>
              <a:t>33</a:t>
            </a:fld>
            <a:endParaRPr lang="en-US"/>
          </a:p>
        </p:txBody>
      </p:sp>
    </p:spTree>
    <p:extLst>
      <p:ext uri="{BB962C8B-B14F-4D97-AF65-F5344CB8AC3E}">
        <p14:creationId xmlns:p14="http://schemas.microsoft.com/office/powerpoint/2010/main" val="9130049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Extension</a:t>
            </a:r>
            <a:r>
              <a:rPr lang="en-US" baseline="0" dirty="0"/>
              <a:t> or separate project:</a:t>
            </a:r>
          </a:p>
          <a:p>
            <a:r>
              <a:rPr lang="en-US" dirty="0">
                <a:latin typeface="+mn-lt"/>
              </a:rPr>
              <a:t>Study the Catholic Social Teachings in the </a:t>
            </a:r>
            <a:r>
              <a:rPr lang="en-US" dirty="0">
                <a:latin typeface="+mn-lt"/>
                <a:hlinkClick r:id="rId3"/>
              </a:rPr>
              <a:t>CST Toolkit.</a:t>
            </a:r>
            <a:endParaRPr lang="en-US" dirty="0">
              <a:latin typeface="+mn-lt"/>
            </a:endParaRPr>
          </a:p>
          <a:p>
            <a:r>
              <a:rPr lang="en-US" dirty="0">
                <a:latin typeface="+mn-lt"/>
              </a:rPr>
              <a:t>As you learn about each CST think about our common home and our natural environment.</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CST Toolkit link: </a:t>
            </a:r>
            <a:r>
              <a:rPr lang="en-US" dirty="0">
                <a:latin typeface="+mn-lt"/>
                <a:hlinkClick r:id="rId3"/>
              </a:rPr>
              <a:t>https://www.caritas.org.au/learn/cst-toolkit/</a:t>
            </a:r>
            <a:endParaRPr lang="en-US" dirty="0">
              <a:latin typeface="+mn-lt"/>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mn-lt"/>
            </a:endParaRPr>
          </a:p>
          <a:p>
            <a:r>
              <a:rPr lang="en-US" b="1" dirty="0"/>
              <a:t>Do you agree or disagree?</a:t>
            </a:r>
          </a:p>
          <a:p>
            <a:r>
              <a:rPr lang="en-US" dirty="0"/>
              <a:t>Make 3 signs “Agree, Disagree and Not Sure”. </a:t>
            </a:r>
            <a:r>
              <a:rPr lang="en-US" dirty="0" err="1"/>
              <a:t>Blu</a:t>
            </a:r>
            <a:r>
              <a:rPr lang="en-US" dirty="0"/>
              <a:t>-tack these to 3 separate walls of your classroom. Read out each statement one at a time, ask children to decide their response, then students walk over to the sign that matches their answer. </a:t>
            </a:r>
          </a:p>
          <a:p>
            <a:r>
              <a:rPr lang="en-US" dirty="0"/>
              <a:t>(Remind students to think about why they agree or disagree, they need to be able to explain the reasons for their response.)</a:t>
            </a:r>
          </a:p>
          <a:p>
            <a:endParaRPr lang="en-US" dirty="0"/>
          </a:p>
          <a:p>
            <a:r>
              <a:rPr lang="en-US" dirty="0"/>
              <a:t>Pick 2 children to give reasons for their answer from each of the 3 response categories. Allow for some robust discussion in between!</a:t>
            </a:r>
          </a:p>
          <a:p>
            <a:r>
              <a:rPr lang="en-US" dirty="0"/>
              <a:t>You can add some of your own statements to this list, according to the interests and knowledge of CST’s of the children you teach.</a:t>
            </a:r>
            <a:endParaRPr lang="en-AU"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mn-l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Image: James Foley</a:t>
            </a:r>
            <a:endParaRPr lang="en-AU" sz="1200"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mn-lt"/>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mn-lt"/>
            </a:endParaRPr>
          </a:p>
          <a:p>
            <a:endParaRPr lang="en-US" dirty="0"/>
          </a:p>
        </p:txBody>
      </p:sp>
      <p:sp>
        <p:nvSpPr>
          <p:cNvPr id="4" name="Slide Number Placeholder 3"/>
          <p:cNvSpPr>
            <a:spLocks noGrp="1"/>
          </p:cNvSpPr>
          <p:nvPr>
            <p:ph type="sldNum" sz="quarter" idx="10"/>
          </p:nvPr>
        </p:nvSpPr>
        <p:spPr/>
        <p:txBody>
          <a:bodyPr/>
          <a:lstStyle/>
          <a:p>
            <a:fld id="{490689D6-08F4-9246-8340-6E1C330F9F5D}" type="slidenum">
              <a:rPr lang="en-US" smtClean="0"/>
              <a:t>34</a:t>
            </a:fld>
            <a:endParaRPr lang="en-US"/>
          </a:p>
        </p:txBody>
      </p:sp>
    </p:spTree>
    <p:extLst>
      <p:ext uri="{BB962C8B-B14F-4D97-AF65-F5344CB8AC3E}">
        <p14:creationId xmlns:p14="http://schemas.microsoft.com/office/powerpoint/2010/main" val="22032486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a:p>
            <a:endParaRPr lang="en-AU" dirty="0"/>
          </a:p>
          <a:p>
            <a:endParaRPr lang="en-US" dirty="0"/>
          </a:p>
        </p:txBody>
      </p:sp>
      <p:sp>
        <p:nvSpPr>
          <p:cNvPr id="4" name="Slide Number Placeholder 3"/>
          <p:cNvSpPr>
            <a:spLocks noGrp="1"/>
          </p:cNvSpPr>
          <p:nvPr>
            <p:ph type="sldNum" sz="quarter" idx="10"/>
          </p:nvPr>
        </p:nvSpPr>
        <p:spPr/>
        <p:txBody>
          <a:bodyPr/>
          <a:lstStyle/>
          <a:p>
            <a:fld id="{490689D6-08F4-9246-8340-6E1C330F9F5D}" type="slidenum">
              <a:rPr lang="en-US" smtClean="0"/>
              <a:t>35</a:t>
            </a:fld>
            <a:endParaRPr lang="en-US" dirty="0"/>
          </a:p>
        </p:txBody>
      </p:sp>
    </p:spTree>
    <p:extLst>
      <p:ext uri="{BB962C8B-B14F-4D97-AF65-F5344CB8AC3E}">
        <p14:creationId xmlns:p14="http://schemas.microsoft.com/office/powerpoint/2010/main" val="11284565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0689D6-08F4-9246-8340-6E1C330F9F5D}" type="slidenum">
              <a:rPr lang="en-US" smtClean="0"/>
              <a:t>36</a:t>
            </a:fld>
            <a:endParaRPr lang="en-US"/>
          </a:p>
        </p:txBody>
      </p:sp>
    </p:spTree>
    <p:extLst>
      <p:ext uri="{BB962C8B-B14F-4D97-AF65-F5344CB8AC3E}">
        <p14:creationId xmlns:p14="http://schemas.microsoft.com/office/powerpoint/2010/main" val="26215864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0689D6-08F4-9246-8340-6E1C330F9F5D}" type="slidenum">
              <a:rPr lang="en-US" smtClean="0"/>
              <a:t>3</a:t>
            </a:fld>
            <a:endParaRPr lang="en-US"/>
          </a:p>
        </p:txBody>
      </p:sp>
    </p:spTree>
    <p:extLst>
      <p:ext uri="{BB962C8B-B14F-4D97-AF65-F5344CB8AC3E}">
        <p14:creationId xmlns:p14="http://schemas.microsoft.com/office/powerpoint/2010/main" val="13081766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Teacher Notes:</a:t>
            </a:r>
          </a:p>
          <a:p>
            <a:r>
              <a:rPr lang="en-US" b="0" dirty="0"/>
              <a:t>This</a:t>
            </a:r>
            <a:r>
              <a:rPr lang="en-US" b="0" baseline="0" dirty="0"/>
              <a:t> clip </a:t>
            </a:r>
            <a:r>
              <a:rPr lang="en-US" b="0" baseline="0" dirty="0" err="1"/>
              <a:t>summarises</a:t>
            </a:r>
            <a:r>
              <a:rPr lang="en-US" b="0" baseline="0" dirty="0"/>
              <a:t> the information on climate change as well as introducing ideas for action.</a:t>
            </a:r>
            <a:endParaRPr lang="en-US" b="0" dirty="0"/>
          </a:p>
          <a:p>
            <a:endParaRPr lang="en-US" b="1" dirty="0"/>
          </a:p>
          <a:p>
            <a:r>
              <a:rPr lang="en-US" b="0" dirty="0"/>
              <a:t>CAFOD</a:t>
            </a:r>
            <a:r>
              <a:rPr lang="en-US" b="0" baseline="0" dirty="0"/>
              <a:t> </a:t>
            </a:r>
            <a:r>
              <a:rPr lang="en-US" b="0" dirty="0" err="1"/>
              <a:t>Laudato</a:t>
            </a:r>
            <a:r>
              <a:rPr lang="en-US" b="0" dirty="0"/>
              <a:t> Si’ animation</a:t>
            </a:r>
            <a:r>
              <a:rPr lang="en-US" b="0" baseline="0" dirty="0"/>
              <a:t> link: https://</a:t>
            </a:r>
            <a:r>
              <a:rPr lang="en-US" b="0" baseline="0" dirty="0" err="1"/>
              <a:t>www.youtube.com</a:t>
            </a:r>
            <a:r>
              <a:rPr lang="en-US" b="0" baseline="0" dirty="0"/>
              <a:t>/</a:t>
            </a:r>
            <a:r>
              <a:rPr lang="en-US" b="0" baseline="0" dirty="0" err="1"/>
              <a:t>watch?v</a:t>
            </a:r>
            <a:r>
              <a:rPr lang="en-US" b="0" baseline="0" dirty="0"/>
              <a:t>=KOgF2Kgel6k (4’08’’)</a:t>
            </a:r>
          </a:p>
          <a:p>
            <a:endParaRPr lang="en-US" b="0" baseline="0" dirty="0"/>
          </a:p>
        </p:txBody>
      </p:sp>
      <p:sp>
        <p:nvSpPr>
          <p:cNvPr id="4" name="Slide Number Placeholder 3"/>
          <p:cNvSpPr>
            <a:spLocks noGrp="1"/>
          </p:cNvSpPr>
          <p:nvPr>
            <p:ph type="sldNum" sz="quarter" idx="10"/>
          </p:nvPr>
        </p:nvSpPr>
        <p:spPr/>
        <p:txBody>
          <a:bodyPr/>
          <a:lstStyle/>
          <a:p>
            <a:fld id="{490689D6-08F4-9246-8340-6E1C330F9F5D}" type="slidenum">
              <a:rPr lang="en-US" smtClean="0"/>
              <a:t>37</a:t>
            </a:fld>
            <a:endParaRPr lang="en-US"/>
          </a:p>
        </p:txBody>
      </p:sp>
    </p:spTree>
    <p:extLst>
      <p:ext uri="{BB962C8B-B14F-4D97-AF65-F5344CB8AC3E}">
        <p14:creationId xmlns:p14="http://schemas.microsoft.com/office/powerpoint/2010/main" val="9130049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Straw No</a:t>
            </a:r>
            <a:r>
              <a:rPr lang="en-US" baseline="0" dirty="0"/>
              <a:t> More link </a:t>
            </a:r>
            <a:r>
              <a:rPr lang="en-US" dirty="0">
                <a:latin typeface="+mn-lt"/>
                <a:hlinkClick r:id="rId3"/>
              </a:rPr>
              <a:t>https://www.strawnomore.org/</a:t>
            </a:r>
            <a:endParaRPr lang="en-US" dirty="0">
              <a:latin typeface="+mn-lt"/>
            </a:endParaRPr>
          </a:p>
          <a:p>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90689D6-08F4-9246-8340-6E1C330F9F5D}" type="slidenum">
              <a:rPr lang="en-US" smtClean="0"/>
              <a:t>40</a:t>
            </a:fld>
            <a:endParaRPr lang="en-US"/>
          </a:p>
        </p:txBody>
      </p:sp>
    </p:spTree>
    <p:extLst>
      <p:ext uri="{BB962C8B-B14F-4D97-AF65-F5344CB8AC3E}">
        <p14:creationId xmlns:p14="http://schemas.microsoft.com/office/powerpoint/2010/main" val="27732291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90689D6-08F4-9246-8340-6E1C330F9F5D}" type="slidenum">
              <a:rPr lang="en-US" smtClean="0"/>
              <a:t>41</a:t>
            </a:fld>
            <a:endParaRPr lang="en-US"/>
          </a:p>
        </p:txBody>
      </p:sp>
    </p:spTree>
    <p:extLst>
      <p:ext uri="{BB962C8B-B14F-4D97-AF65-F5344CB8AC3E}">
        <p14:creationId xmlns:p14="http://schemas.microsoft.com/office/powerpoint/2010/main" val="3385777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Video</a:t>
            </a:r>
            <a:r>
              <a:rPr lang="en-US" baseline="0" dirty="0"/>
              <a:t> clip link: CAFOD Caring for our Earth  https://</a:t>
            </a:r>
            <a:r>
              <a:rPr lang="en-US" baseline="0" dirty="0" err="1"/>
              <a:t>www.youtube.com</a:t>
            </a:r>
            <a:r>
              <a:rPr lang="en-US" baseline="0" dirty="0"/>
              <a:t>/</a:t>
            </a:r>
            <a:r>
              <a:rPr lang="en-US" baseline="0" dirty="0" err="1"/>
              <a:t>watch?v</a:t>
            </a:r>
            <a:r>
              <a:rPr lang="en-US" baseline="0" dirty="0"/>
              <a:t>=XI50nAPurZs (3’48)</a:t>
            </a:r>
            <a:endParaRPr lang="en-US" dirty="0"/>
          </a:p>
        </p:txBody>
      </p:sp>
      <p:sp>
        <p:nvSpPr>
          <p:cNvPr id="4" name="Slide Number Placeholder 3"/>
          <p:cNvSpPr>
            <a:spLocks noGrp="1"/>
          </p:cNvSpPr>
          <p:nvPr>
            <p:ph type="sldNum" sz="quarter" idx="10"/>
          </p:nvPr>
        </p:nvSpPr>
        <p:spPr/>
        <p:txBody>
          <a:bodyPr/>
          <a:lstStyle/>
          <a:p>
            <a:fld id="{490689D6-08F4-9246-8340-6E1C330F9F5D}" type="slidenum">
              <a:rPr lang="en-US" smtClean="0"/>
              <a:t>43</a:t>
            </a:fld>
            <a:endParaRPr lang="en-US"/>
          </a:p>
        </p:txBody>
      </p:sp>
    </p:spTree>
    <p:extLst>
      <p:ext uri="{BB962C8B-B14F-4D97-AF65-F5344CB8AC3E}">
        <p14:creationId xmlns:p14="http://schemas.microsoft.com/office/powerpoint/2010/main" val="10004540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About 8 ways: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This is a pedagogy framework that allows teachers to include Aboriginal perspectives by using Aboriginal learning techniques. In this way, focus can remain on core curriculum content while embedding Aboriginal perspectives in every lesson. It came from a research project involving DET staff, James Cook University’s School of Indigenous Studies and the Western New South Wales Regional Aboriginal Education Team between 2007 and 2009. AECG and SERAP approval was granted for the project.</a:t>
            </a:r>
          </a:p>
          <a:p>
            <a:r>
              <a:rPr lang="en-US" dirty="0"/>
              <a:t>https://www.8ways.online/about </a:t>
            </a:r>
          </a:p>
        </p:txBody>
      </p:sp>
      <p:sp>
        <p:nvSpPr>
          <p:cNvPr id="4" name="Slide Number Placeholder 3"/>
          <p:cNvSpPr>
            <a:spLocks noGrp="1"/>
          </p:cNvSpPr>
          <p:nvPr>
            <p:ph type="sldNum" sz="quarter" idx="10"/>
          </p:nvPr>
        </p:nvSpPr>
        <p:spPr/>
        <p:txBody>
          <a:bodyPr/>
          <a:lstStyle/>
          <a:p>
            <a:fld id="{490689D6-08F4-9246-8340-6E1C330F9F5D}" type="slidenum">
              <a:rPr lang="en-US" smtClean="0"/>
              <a:t>9</a:t>
            </a:fld>
            <a:endParaRPr lang="en-US" dirty="0"/>
          </a:p>
        </p:txBody>
      </p:sp>
    </p:spTree>
    <p:extLst>
      <p:ext uri="{BB962C8B-B14F-4D97-AF65-F5344CB8AC3E}">
        <p14:creationId xmlns:p14="http://schemas.microsoft.com/office/powerpoint/2010/main" val="23398589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pPr>
            <a:r>
              <a:rPr lang="en-US" sz="1200" b="1" dirty="0"/>
              <a:t>Professional Reading:</a:t>
            </a:r>
          </a:p>
          <a:p>
            <a:pPr>
              <a:lnSpc>
                <a:spcPct val="100000"/>
              </a:lnSpc>
            </a:pPr>
            <a:r>
              <a:rPr lang="en-US" sz="1200" dirty="0">
                <a:hlinkClick r:id="rId3"/>
              </a:rPr>
              <a:t>W</a:t>
            </a:r>
            <a:r>
              <a:rPr lang="en-AU" sz="1200" dirty="0">
                <a:hlinkClick r:id="rId3"/>
              </a:rPr>
              <a:t>ho are we before God and in Creation? </a:t>
            </a:r>
            <a:r>
              <a:rPr lang="en-AU" sz="1200" dirty="0">
                <a:solidFill>
                  <a:schemeClr val="tx1"/>
                </a:solidFill>
              </a:rPr>
              <a:t>Dr Sandie Cornish</a:t>
            </a:r>
          </a:p>
          <a:p>
            <a:pPr>
              <a:lnSpc>
                <a:spcPct val="100000"/>
              </a:lnSpc>
            </a:pPr>
            <a:r>
              <a:rPr lang="en-US" sz="1200" dirty="0">
                <a:hlinkClick r:id="rId4"/>
              </a:rPr>
              <a:t>L</a:t>
            </a:r>
            <a:r>
              <a:rPr lang="en-AU" sz="1200" dirty="0" err="1">
                <a:hlinkClick r:id="rId4"/>
              </a:rPr>
              <a:t>audato</a:t>
            </a:r>
            <a:r>
              <a:rPr lang="en-AU" sz="1200" dirty="0">
                <a:hlinkClick r:id="rId4"/>
              </a:rPr>
              <a:t> Si’ Action Platform</a:t>
            </a:r>
            <a:endParaRPr lang="en-AU" sz="1200" dirty="0"/>
          </a:p>
          <a:p>
            <a:endParaRPr lang="en-AU" dirty="0"/>
          </a:p>
        </p:txBody>
      </p:sp>
      <p:sp>
        <p:nvSpPr>
          <p:cNvPr id="4" name="Slide Number Placeholder 3"/>
          <p:cNvSpPr>
            <a:spLocks noGrp="1"/>
          </p:cNvSpPr>
          <p:nvPr>
            <p:ph type="sldNum" sz="quarter" idx="5"/>
          </p:nvPr>
        </p:nvSpPr>
        <p:spPr/>
        <p:txBody>
          <a:bodyPr/>
          <a:lstStyle/>
          <a:p>
            <a:fld id="{490689D6-08F4-9246-8340-6E1C330F9F5D}" type="slidenum">
              <a:rPr lang="en-US" smtClean="0"/>
              <a:t>10</a:t>
            </a:fld>
            <a:endParaRPr lang="en-US"/>
          </a:p>
        </p:txBody>
      </p:sp>
    </p:spTree>
    <p:extLst>
      <p:ext uri="{BB962C8B-B14F-4D97-AF65-F5344CB8AC3E}">
        <p14:creationId xmlns:p14="http://schemas.microsoft.com/office/powerpoint/2010/main" val="27864348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Teacher</a:t>
            </a:r>
            <a:r>
              <a:rPr lang="en-AU" b="1" baseline="0" dirty="0"/>
              <a:t> notes:</a:t>
            </a:r>
          </a:p>
          <a:p>
            <a:endParaRPr lang="en-AU" b="1" baseline="0" dirty="0">
              <a:cs typeface="Roboto Light" panose="02000000000000000000" pitchFamily="2" charset="0"/>
            </a:endParaRPr>
          </a:p>
          <a:p>
            <a:pPr>
              <a:lnSpc>
                <a:spcPct val="120000"/>
              </a:lnSpc>
              <a:buNone/>
            </a:pPr>
            <a:r>
              <a:rPr lang="en-AU" b="1" baseline="0" dirty="0">
                <a:cs typeface="Roboto Light" panose="02000000000000000000" pitchFamily="2" charset="0"/>
              </a:rPr>
              <a:t>Inquiry Aim: </a:t>
            </a:r>
            <a:r>
              <a:rPr lang="en-US" sz="1200" dirty="0">
                <a:solidFill>
                  <a:schemeClr val="tx1"/>
                </a:solidFill>
                <a:latin typeface="+mn-lt"/>
                <a:cs typeface="Roboto Light" panose="02000000000000000000" pitchFamily="2" charset="0"/>
              </a:rPr>
              <a:t>Students</a:t>
            </a:r>
            <a:r>
              <a:rPr lang="en-US" sz="1200" baseline="0" dirty="0">
                <a:solidFill>
                  <a:schemeClr val="tx1"/>
                </a:solidFill>
                <a:latin typeface="+mn-lt"/>
                <a:cs typeface="Roboto Light" panose="02000000000000000000" pitchFamily="2" charset="0"/>
              </a:rPr>
              <a:t> will be able to explain what climate change is, its causes and the impact it is having on our environment and our global family. </a:t>
            </a:r>
            <a:endParaRPr lang="en-US" sz="1200" dirty="0">
              <a:solidFill>
                <a:schemeClr val="tx1"/>
              </a:solidFill>
              <a:latin typeface="+mn-lt"/>
              <a:cs typeface="Roboto Light" panose="02000000000000000000" pitchFamily="2" charset="0"/>
            </a:endParaRPr>
          </a:p>
          <a:p>
            <a:pPr lvl="0">
              <a:lnSpc>
                <a:spcPct val="120000"/>
              </a:lnSpc>
              <a:buNone/>
            </a:pPr>
            <a:r>
              <a:rPr lang="en-US" sz="1200" i="1" dirty="0">
                <a:solidFill>
                  <a:schemeClr val="tx1"/>
                </a:solidFill>
                <a:latin typeface="+mn-lt"/>
                <a:cs typeface="Roboto Light" panose="02000000000000000000" pitchFamily="2" charset="0"/>
              </a:rPr>
              <a:t>Extension:</a:t>
            </a:r>
            <a:r>
              <a:rPr lang="en-US" sz="1200" i="1" baseline="0" dirty="0">
                <a:solidFill>
                  <a:schemeClr val="tx1"/>
                </a:solidFill>
                <a:latin typeface="+mn-lt"/>
                <a:cs typeface="Roboto Light" panose="02000000000000000000" pitchFamily="2" charset="0"/>
              </a:rPr>
              <a:t> </a:t>
            </a:r>
            <a:r>
              <a:rPr lang="en-US" sz="1200" i="1" dirty="0">
                <a:solidFill>
                  <a:schemeClr val="tx1"/>
                </a:solidFill>
                <a:latin typeface="+mn-lt"/>
                <a:cs typeface="Roboto Light" panose="02000000000000000000" pitchFamily="2" charset="0"/>
              </a:rPr>
              <a:t>What are the economic, political, social, historic and cultural factors of climate change?</a:t>
            </a:r>
          </a:p>
          <a:p>
            <a:pPr marL="0" marR="0" indent="0" algn="l" defTabSz="457200" rtl="0" eaLnBrk="1" fontAlgn="auto" latinLnBrk="0" hangingPunct="1">
              <a:lnSpc>
                <a:spcPct val="100000"/>
              </a:lnSpc>
              <a:spcBef>
                <a:spcPts val="0"/>
              </a:spcBef>
              <a:spcAft>
                <a:spcPts val="0"/>
              </a:spcAft>
              <a:buClrTx/>
              <a:buSzTx/>
              <a:buFontTx/>
              <a:buNone/>
              <a:tabLst/>
              <a:defRPr/>
            </a:pPr>
            <a:r>
              <a:rPr lang="en-AU" sz="1200" dirty="0">
                <a:latin typeface="+mn-lt"/>
                <a:cs typeface="Roboto Light" panose="02000000000000000000" pitchFamily="2" charset="0"/>
              </a:rPr>
              <a:t>Identify the issue, tuning in, framing and focusing questions</a:t>
            </a:r>
          </a:p>
          <a:p>
            <a:endParaRPr lang="en-AU" dirty="0">
              <a:cs typeface="Roboto Light" panose="02000000000000000000" pitchFamily="2" charset="0"/>
            </a:endParaRPr>
          </a:p>
          <a:p>
            <a:endParaRPr lang="en-AU" dirty="0"/>
          </a:p>
          <a:p>
            <a:endParaRPr lang="en-AU" dirty="0"/>
          </a:p>
          <a:p>
            <a:endParaRPr lang="en-US" dirty="0"/>
          </a:p>
          <a:p>
            <a:endParaRPr lang="en-US" dirty="0"/>
          </a:p>
        </p:txBody>
      </p:sp>
      <p:sp>
        <p:nvSpPr>
          <p:cNvPr id="4" name="Slide Number Placeholder 3"/>
          <p:cNvSpPr>
            <a:spLocks noGrp="1"/>
          </p:cNvSpPr>
          <p:nvPr>
            <p:ph type="sldNum" sz="quarter" idx="10"/>
          </p:nvPr>
        </p:nvSpPr>
        <p:spPr/>
        <p:txBody>
          <a:bodyPr/>
          <a:lstStyle/>
          <a:p>
            <a:fld id="{490689D6-08F4-9246-8340-6E1C330F9F5D}" type="slidenum">
              <a:rPr lang="en-US" smtClean="0"/>
              <a:t>11</a:t>
            </a:fld>
            <a:endParaRPr lang="en-US" dirty="0"/>
          </a:p>
        </p:txBody>
      </p:sp>
    </p:spTree>
    <p:extLst>
      <p:ext uri="{BB962C8B-B14F-4D97-AF65-F5344CB8AC3E}">
        <p14:creationId xmlns:p14="http://schemas.microsoft.com/office/powerpoint/2010/main" val="4841082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“It is essential to show special care for indigenous communities and their cultural traditions. For them, land is not a commodity but a gift from God and from their ancestors who rest there, a sacred space with which they need to interact if they are to maintain their identity and values.” Pope Francis, </a:t>
            </a:r>
            <a:r>
              <a:rPr lang="en-US" sz="1200" i="1" kern="1200" dirty="0" err="1">
                <a:solidFill>
                  <a:schemeClr val="tx1"/>
                </a:solidFill>
                <a:latin typeface="+mn-lt"/>
                <a:ea typeface="+mn-ea"/>
                <a:cs typeface="+mn-cs"/>
              </a:rPr>
              <a:t>Laudato</a:t>
            </a:r>
            <a:r>
              <a:rPr lang="en-US" sz="1200" i="1" kern="1200" dirty="0">
                <a:solidFill>
                  <a:schemeClr val="tx1"/>
                </a:solidFill>
                <a:latin typeface="+mn-lt"/>
                <a:ea typeface="+mn-ea"/>
                <a:cs typeface="+mn-cs"/>
              </a:rPr>
              <a:t> Si’</a:t>
            </a:r>
            <a:r>
              <a:rPr lang="en-US" sz="1200" kern="1200" dirty="0">
                <a:solidFill>
                  <a:schemeClr val="tx1"/>
                </a:solidFill>
                <a:latin typeface="+mn-lt"/>
                <a:ea typeface="+mn-ea"/>
                <a:cs typeface="+mn-cs"/>
              </a:rPr>
              <a:t>,  n 146</a:t>
            </a:r>
            <a:endParaRPr lang="en-AU" dirty="0"/>
          </a:p>
          <a:p>
            <a:endParaRPr lang="en-AU" dirty="0"/>
          </a:p>
          <a:p>
            <a:endParaRPr lang="en-US" dirty="0"/>
          </a:p>
          <a:p>
            <a:endParaRPr lang="en-US" dirty="0"/>
          </a:p>
        </p:txBody>
      </p:sp>
      <p:sp>
        <p:nvSpPr>
          <p:cNvPr id="4" name="Slide Number Placeholder 3"/>
          <p:cNvSpPr>
            <a:spLocks noGrp="1"/>
          </p:cNvSpPr>
          <p:nvPr>
            <p:ph type="sldNum" sz="quarter" idx="10"/>
          </p:nvPr>
        </p:nvSpPr>
        <p:spPr/>
        <p:txBody>
          <a:bodyPr/>
          <a:lstStyle/>
          <a:p>
            <a:fld id="{490689D6-08F4-9246-8340-6E1C330F9F5D}" type="slidenum">
              <a:rPr lang="en-US" smtClean="0"/>
              <a:t>12</a:t>
            </a:fld>
            <a:endParaRPr lang="en-US" dirty="0"/>
          </a:p>
        </p:txBody>
      </p:sp>
    </p:spTree>
    <p:extLst>
      <p:ext uri="{BB962C8B-B14F-4D97-AF65-F5344CB8AC3E}">
        <p14:creationId xmlns:p14="http://schemas.microsoft.com/office/powerpoint/2010/main" val="4841082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Teacher</a:t>
            </a:r>
            <a:r>
              <a:rPr lang="en-AU" b="1" baseline="0" dirty="0"/>
              <a:t> notes:</a:t>
            </a:r>
          </a:p>
          <a:p>
            <a:endParaRPr lang="en-AU" b="1" baseline="0" dirty="0">
              <a:cs typeface="Roboto Light" panose="02000000000000000000" pitchFamily="2" charset="0"/>
            </a:endParaRPr>
          </a:p>
          <a:p>
            <a:pPr>
              <a:lnSpc>
                <a:spcPct val="120000"/>
              </a:lnSpc>
              <a:buNone/>
            </a:pPr>
            <a:r>
              <a:rPr lang="en-AU" b="1" baseline="0" dirty="0">
                <a:cs typeface="Roboto Light" panose="02000000000000000000" pitchFamily="2" charset="0"/>
              </a:rPr>
              <a:t>Inquiry Aim: </a:t>
            </a:r>
            <a:r>
              <a:rPr lang="en-US" sz="1200" dirty="0">
                <a:solidFill>
                  <a:schemeClr val="tx1"/>
                </a:solidFill>
                <a:latin typeface="+mn-lt"/>
                <a:cs typeface="Roboto Light" panose="02000000000000000000" pitchFamily="2" charset="0"/>
              </a:rPr>
              <a:t>Students</a:t>
            </a:r>
            <a:r>
              <a:rPr lang="en-US" sz="1200" baseline="0" dirty="0">
                <a:solidFill>
                  <a:schemeClr val="tx1"/>
                </a:solidFill>
                <a:latin typeface="+mn-lt"/>
                <a:cs typeface="Roboto Light" panose="02000000000000000000" pitchFamily="2" charset="0"/>
              </a:rPr>
              <a:t> will be able to explain what climate change is, its causes and the impact it is having on our environment and our global family. </a:t>
            </a:r>
            <a:endParaRPr lang="en-US" sz="1200" dirty="0">
              <a:solidFill>
                <a:schemeClr val="tx1"/>
              </a:solidFill>
              <a:latin typeface="+mn-lt"/>
              <a:cs typeface="Roboto Light" panose="02000000000000000000" pitchFamily="2" charset="0"/>
            </a:endParaRPr>
          </a:p>
          <a:p>
            <a:pPr lvl="0">
              <a:lnSpc>
                <a:spcPct val="120000"/>
              </a:lnSpc>
              <a:buNone/>
            </a:pPr>
            <a:r>
              <a:rPr lang="en-US" sz="1200" i="1" dirty="0">
                <a:solidFill>
                  <a:schemeClr val="tx1"/>
                </a:solidFill>
                <a:latin typeface="+mn-lt"/>
                <a:cs typeface="Roboto Light" panose="02000000000000000000" pitchFamily="2" charset="0"/>
              </a:rPr>
              <a:t>Extension:</a:t>
            </a:r>
            <a:r>
              <a:rPr lang="en-US" sz="1200" i="1" baseline="0" dirty="0">
                <a:solidFill>
                  <a:schemeClr val="tx1"/>
                </a:solidFill>
                <a:latin typeface="+mn-lt"/>
                <a:cs typeface="Roboto Light" panose="02000000000000000000" pitchFamily="2" charset="0"/>
              </a:rPr>
              <a:t> </a:t>
            </a:r>
            <a:r>
              <a:rPr lang="en-US" sz="1200" i="1" dirty="0">
                <a:solidFill>
                  <a:schemeClr val="tx1"/>
                </a:solidFill>
                <a:latin typeface="+mn-lt"/>
                <a:cs typeface="Roboto Light" panose="02000000000000000000" pitchFamily="2" charset="0"/>
              </a:rPr>
              <a:t>What are the economic, political, social, historic and cultural factors of climate change?</a:t>
            </a:r>
          </a:p>
          <a:p>
            <a:pPr marL="0" marR="0" indent="0" algn="l" defTabSz="457200" rtl="0" eaLnBrk="1" fontAlgn="auto" latinLnBrk="0" hangingPunct="1">
              <a:lnSpc>
                <a:spcPct val="100000"/>
              </a:lnSpc>
              <a:spcBef>
                <a:spcPts val="0"/>
              </a:spcBef>
              <a:spcAft>
                <a:spcPts val="0"/>
              </a:spcAft>
              <a:buClrTx/>
              <a:buSzTx/>
              <a:buFontTx/>
              <a:buNone/>
              <a:tabLst/>
              <a:defRPr/>
            </a:pPr>
            <a:r>
              <a:rPr lang="en-AU" sz="1200" dirty="0">
                <a:latin typeface="+mn-lt"/>
                <a:cs typeface="Roboto Light" panose="02000000000000000000" pitchFamily="2" charset="0"/>
              </a:rPr>
              <a:t>Identify the issue, tuning in, framing and focusing questions</a:t>
            </a:r>
          </a:p>
          <a:p>
            <a:endParaRPr lang="en-AU" dirty="0">
              <a:cs typeface="Roboto Light" panose="02000000000000000000" pitchFamily="2" charset="0"/>
            </a:endParaRPr>
          </a:p>
          <a:p>
            <a:endParaRPr lang="en-AU" dirty="0"/>
          </a:p>
          <a:p>
            <a:endParaRPr lang="en-AU" dirty="0"/>
          </a:p>
          <a:p>
            <a:endParaRPr lang="en-US" dirty="0"/>
          </a:p>
          <a:p>
            <a:endParaRPr lang="en-US" dirty="0"/>
          </a:p>
        </p:txBody>
      </p:sp>
      <p:sp>
        <p:nvSpPr>
          <p:cNvPr id="4" name="Slide Number Placeholder 3"/>
          <p:cNvSpPr>
            <a:spLocks noGrp="1"/>
          </p:cNvSpPr>
          <p:nvPr>
            <p:ph type="sldNum" sz="quarter" idx="10"/>
          </p:nvPr>
        </p:nvSpPr>
        <p:spPr/>
        <p:txBody>
          <a:bodyPr/>
          <a:lstStyle/>
          <a:p>
            <a:fld id="{490689D6-08F4-9246-8340-6E1C330F9F5D}" type="slidenum">
              <a:rPr lang="en-US" smtClean="0"/>
              <a:t>13</a:t>
            </a:fld>
            <a:endParaRPr lang="en-US" dirty="0"/>
          </a:p>
        </p:txBody>
      </p:sp>
    </p:spTree>
    <p:extLst>
      <p:ext uri="{BB962C8B-B14F-4D97-AF65-F5344CB8AC3E}">
        <p14:creationId xmlns:p14="http://schemas.microsoft.com/office/powerpoint/2010/main" val="4841082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r>
              <a:rPr lang="en-US" dirty="0"/>
              <a:t>Links:</a:t>
            </a:r>
          </a:p>
          <a:p>
            <a:pPr marL="0" marR="0" indent="0" algn="l" defTabSz="457200" rtl="0" eaLnBrk="1" fontAlgn="auto" latinLnBrk="0" hangingPunct="1">
              <a:lnSpc>
                <a:spcPct val="100000"/>
              </a:lnSpc>
              <a:spcBef>
                <a:spcPts val="0"/>
              </a:spcBef>
              <a:spcAft>
                <a:spcPts val="0"/>
              </a:spcAft>
              <a:buClrTx/>
              <a:buSzTx/>
              <a:buFontTx/>
              <a:buNone/>
              <a:tabLst/>
              <a:defRPr/>
            </a:pPr>
            <a:r>
              <a:rPr lang="en-AU" dirty="0">
                <a:hlinkClick r:id="rId3"/>
              </a:rPr>
              <a:t>https://www.nationalgeographic.co.uk/photography/2021/05/46-astonishing-wildlife-images-capture-beauty-peril-and-hope?image=16_1</a:t>
            </a:r>
            <a:endParaRPr lang="en-AU" dirty="0"/>
          </a:p>
          <a:p>
            <a:endParaRPr lang="en-US" dirty="0"/>
          </a:p>
          <a:p>
            <a:r>
              <a:rPr lang="en-US" dirty="0"/>
              <a:t>Encourage students to wonder in awe at the variety of the different shapes, sizes, </a:t>
            </a:r>
            <a:r>
              <a:rPr lang="en-US" dirty="0" err="1"/>
              <a:t>colours</a:t>
            </a:r>
            <a:r>
              <a:rPr lang="en-US" dirty="0"/>
              <a:t>, textures and types of animals we have living on planet earth. Develop a sense of appreciation of the natural world. Research has shown we have to love nature before we are willing to protect it.</a:t>
            </a:r>
          </a:p>
          <a:p>
            <a:r>
              <a:rPr lang="en-US" b="1" dirty="0"/>
              <a:t>Why is Biodiversity so important? </a:t>
            </a:r>
            <a:r>
              <a:rPr lang="en-US" dirty="0"/>
              <a:t>The more diverse an ecosystem is, the more stable it is. All living forms are interconnected so if one factor changes, it causes a change in all other factors. Therefore, we need keep ecosystems stable. </a:t>
            </a:r>
          </a:p>
          <a:p>
            <a:r>
              <a:rPr lang="en-US" dirty="0"/>
              <a:t>Humans rely on healthy ecosystems for our survival; clean water, food, </a:t>
            </a:r>
            <a:r>
              <a:rPr lang="en-US" dirty="0" err="1"/>
              <a:t>fibre</a:t>
            </a:r>
            <a:r>
              <a:rPr lang="en-US" dirty="0"/>
              <a:t>, medicines and so on. Plants produce the oxygen we breathe in and plants take in the carbon in carbon dioxide that we may breathe out. We depend on each other.</a:t>
            </a:r>
          </a:p>
          <a:p>
            <a:r>
              <a:rPr lang="en-US" dirty="0"/>
              <a:t>Healthy soil and plants store carbon which reduces the impact of climate change.</a:t>
            </a:r>
            <a:endParaRPr lang="en-AU" dirty="0"/>
          </a:p>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4_Title Slide">
    <p:bg>
      <p:bgPr>
        <a:solidFill>
          <a:srgbClr val="DF918A"/>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4DE7A9E-388A-B944-885A-B6C14DCFF7D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hasCustomPrompt="1"/>
          </p:nvPr>
        </p:nvSpPr>
        <p:spPr>
          <a:xfrm>
            <a:off x="1524000" y="1122363"/>
            <a:ext cx="9144000" cy="2387600"/>
          </a:xfrm>
          <a:prstGeom prst="rect">
            <a:avLst/>
          </a:prstGeom>
        </p:spPr>
        <p:txBody>
          <a:bodyPr anchor="b"/>
          <a:lstStyle>
            <a:lvl1pPr algn="ctr">
              <a:defRPr sz="4500" b="1" cap="all" baseline="0">
                <a:solidFill>
                  <a:srgbClr val="0C244C"/>
                </a:solidFill>
              </a:defRPr>
            </a:lvl1pPr>
          </a:lstStyle>
          <a:p>
            <a:r>
              <a:rPr lang="en-US"/>
              <a:t>Click to edit </a:t>
            </a:r>
            <a:br>
              <a:rPr lang="en-US"/>
            </a:br>
            <a:r>
              <a:rPr lang="en-US"/>
              <a:t>Master title style</a:t>
            </a:r>
          </a:p>
        </p:txBody>
      </p:sp>
      <p:sp>
        <p:nvSpPr>
          <p:cNvPr id="5" name="TextBox 4">
            <a:extLst>
              <a:ext uri="{FF2B5EF4-FFF2-40B4-BE49-F238E27FC236}">
                <a16:creationId xmlns:a16="http://schemas.microsoft.com/office/drawing/2014/main" id="{A967270C-4AD2-3848-B52F-626C968E72C5}"/>
              </a:ext>
            </a:extLst>
          </p:cNvPr>
          <p:cNvSpPr txBox="1"/>
          <p:nvPr userDrawn="1"/>
        </p:nvSpPr>
        <p:spPr>
          <a:xfrm>
            <a:off x="13552369" y="6179419"/>
            <a:ext cx="248786" cy="369332"/>
          </a:xfrm>
          <a:prstGeom prst="rect">
            <a:avLst/>
          </a:prstGeom>
          <a:noFill/>
        </p:spPr>
        <p:txBody>
          <a:bodyPr wrap="none" rtlCol="0">
            <a:spAutoFit/>
          </a:bodyPr>
          <a:lstStyle/>
          <a:p>
            <a:r>
              <a:rPr lang="en-US" sz="1800"/>
              <a:t> </a:t>
            </a:r>
          </a:p>
        </p:txBody>
      </p:sp>
      <p:pic>
        <p:nvPicPr>
          <p:cNvPr id="6" name="Picture 5">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38110761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4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1"/>
            <a:ext cx="12192000" cy="2204863"/>
          </a:xfrm>
          <a:prstGeom prst="rect">
            <a:avLst/>
          </a:prstGeom>
          <a:solidFill>
            <a:srgbClr val="E5D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82227"/>
            <a:ext cx="9144000" cy="1440160"/>
          </a:xfrm>
          <a:prstGeom prst="rect">
            <a:avLst/>
          </a:prstGeom>
        </p:spPr>
        <p:txBody>
          <a:bodyPr anchor="b"/>
          <a:lstStyle>
            <a:lvl1pPr algn="l">
              <a:defRPr sz="4000" b="1" cap="all" baseline="0">
                <a:solidFill>
                  <a:srgbClr val="762000"/>
                </a:solidFill>
              </a:defRPr>
            </a:lvl1pPr>
          </a:lstStyle>
          <a:p>
            <a:r>
              <a:rPr lang="en-US"/>
              <a:t>Click to edit </a:t>
            </a:r>
            <a:br>
              <a:rPr lang="en-US"/>
            </a:br>
            <a:r>
              <a:rPr lang="en-US"/>
              <a:t>Master title style</a:t>
            </a:r>
          </a:p>
        </p:txBody>
      </p:sp>
      <p:sp>
        <p:nvSpPr>
          <p:cNvPr id="13" name="Picture Placeholder 4">
            <a:extLst>
              <a:ext uri="{FF2B5EF4-FFF2-40B4-BE49-F238E27FC236}">
                <a16:creationId xmlns:a16="http://schemas.microsoft.com/office/drawing/2014/main" id="{42EEBFC7-1BF6-4349-B248-522AAC0AE8C3}"/>
              </a:ext>
            </a:extLst>
          </p:cNvPr>
          <p:cNvSpPr>
            <a:spLocks noGrp="1"/>
          </p:cNvSpPr>
          <p:nvPr>
            <p:ph type="pic" sz="quarter" idx="10"/>
          </p:nvPr>
        </p:nvSpPr>
        <p:spPr>
          <a:xfrm>
            <a:off x="0" y="2204614"/>
            <a:ext cx="12192000" cy="4032698"/>
          </a:xfrm>
          <a:prstGeom prst="rect">
            <a:avLst/>
          </a:prstGeom>
        </p:spPr>
        <p:txBody>
          <a:bodyPr/>
          <a:lstStyle/>
          <a:p>
            <a:r>
              <a:rPr lang="en-GB"/>
              <a:t>Click icon to add picture</a:t>
            </a:r>
            <a:endParaRPr lang="en-US"/>
          </a:p>
        </p:txBody>
      </p:sp>
      <p:pic>
        <p:nvPicPr>
          <p:cNvPr id="18" name="Picture 17">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grpSp>
        <p:nvGrpSpPr>
          <p:cNvPr id="14" name="Group 13">
            <a:extLst>
              <a:ext uri="{FF2B5EF4-FFF2-40B4-BE49-F238E27FC236}">
                <a16:creationId xmlns:a16="http://schemas.microsoft.com/office/drawing/2014/main" id="{F63040A0-FA60-A04B-A12A-9E6C14420579}"/>
              </a:ext>
            </a:extLst>
          </p:cNvPr>
          <p:cNvGrpSpPr>
            <a:grpSpLocks noChangeAspect="1"/>
          </p:cNvGrpSpPr>
          <p:nvPr userDrawn="1"/>
        </p:nvGrpSpPr>
        <p:grpSpPr>
          <a:xfrm>
            <a:off x="10403695" y="-337600"/>
            <a:ext cx="2160239" cy="2159987"/>
            <a:chOff x="948154" y="2050047"/>
            <a:chExt cx="216025" cy="216025"/>
          </a:xfrm>
          <a:solidFill>
            <a:srgbClr val="762000">
              <a:alpha val="40000"/>
            </a:srgbClr>
          </a:solidFill>
        </p:grpSpPr>
        <p:sp>
          <p:nvSpPr>
            <p:cNvPr id="25"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dirty="0"/>
            </a:p>
          </p:txBody>
        </p:sp>
        <p:grpSp>
          <p:nvGrpSpPr>
            <p:cNvPr id="26" name="Group 25">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7"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dirty="0"/>
              </a:p>
            </p:txBody>
          </p:sp>
          <p:sp>
            <p:nvSpPr>
              <p:cNvPr id="28"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dirty="0"/>
              </a:p>
            </p:txBody>
          </p:sp>
          <p:sp>
            <p:nvSpPr>
              <p:cNvPr id="29"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dirty="0"/>
              </a:p>
            </p:txBody>
          </p:sp>
          <p:sp>
            <p:nvSpPr>
              <p:cNvPr id="30"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dirty="0"/>
              </a:p>
            </p:txBody>
          </p:sp>
        </p:grpSp>
      </p:grpSp>
    </p:spTree>
    <p:extLst>
      <p:ext uri="{BB962C8B-B14F-4D97-AF65-F5344CB8AC3E}">
        <p14:creationId xmlns:p14="http://schemas.microsoft.com/office/powerpoint/2010/main" val="7214239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3_Title Slid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12070A-43F5-524F-8B4B-F879177CF3FC}"/>
              </a:ext>
            </a:extLst>
          </p:cNvPr>
          <p:cNvSpPr/>
          <p:nvPr/>
        </p:nvSpPr>
        <p:spPr>
          <a:xfrm>
            <a:off x="0" y="2974999"/>
            <a:ext cx="12192000" cy="3262313"/>
          </a:xfrm>
          <a:prstGeom prst="rect">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7" name="Group 6">
            <a:extLst>
              <a:ext uri="{FF2B5EF4-FFF2-40B4-BE49-F238E27FC236}">
                <a16:creationId xmlns:a16="http://schemas.microsoft.com/office/drawing/2014/main" id="{9C230445-4E83-DA40-8B38-F9B8B119014C}"/>
              </a:ext>
            </a:extLst>
          </p:cNvPr>
          <p:cNvGrpSpPr>
            <a:grpSpLocks noChangeAspect="1"/>
          </p:cNvGrpSpPr>
          <p:nvPr/>
        </p:nvGrpSpPr>
        <p:grpSpPr>
          <a:xfrm>
            <a:off x="10440632" y="2517318"/>
            <a:ext cx="2160239" cy="2159987"/>
            <a:chOff x="948154" y="2050047"/>
            <a:chExt cx="216025" cy="216025"/>
          </a:xfrm>
          <a:solidFill>
            <a:schemeClr val="bg1">
              <a:alpha val="40000"/>
            </a:schemeClr>
          </a:solidFill>
        </p:grpSpPr>
        <p:sp>
          <p:nvSpPr>
            <p:cNvPr id="9" name="Freeform: Shape 6">
              <a:extLst>
                <a:ext uri="{FF2B5EF4-FFF2-40B4-BE49-F238E27FC236}">
                  <a16:creationId xmlns:a16="http://schemas.microsoft.com/office/drawing/2014/main" id="{AD7F5AD0-263A-F948-94CF-36844078F80A}"/>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10" name="Group 9">
              <a:extLst>
                <a:ext uri="{FF2B5EF4-FFF2-40B4-BE49-F238E27FC236}">
                  <a16:creationId xmlns:a16="http://schemas.microsoft.com/office/drawing/2014/main" id="{A0C96EDF-E8E0-A647-B7B7-BCC69BA24108}"/>
                </a:ext>
              </a:extLst>
            </p:cNvPr>
            <p:cNvGrpSpPr/>
            <p:nvPr/>
          </p:nvGrpSpPr>
          <p:grpSpPr>
            <a:xfrm>
              <a:off x="958955" y="2060848"/>
              <a:ext cx="196444" cy="196444"/>
              <a:chOff x="519961" y="1999640"/>
              <a:chExt cx="196444" cy="196444"/>
            </a:xfrm>
            <a:grpFill/>
          </p:grpSpPr>
          <p:sp>
            <p:nvSpPr>
              <p:cNvPr id="11" name="Freeform: Shape 7">
                <a:extLst>
                  <a:ext uri="{FF2B5EF4-FFF2-40B4-BE49-F238E27FC236}">
                    <a16:creationId xmlns:a16="http://schemas.microsoft.com/office/drawing/2014/main" id="{BF9E1123-EAC0-0E4F-8573-3846DF9DCFC9}"/>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12" name="Freeform: Shape 8">
                <a:extLst>
                  <a:ext uri="{FF2B5EF4-FFF2-40B4-BE49-F238E27FC236}">
                    <a16:creationId xmlns:a16="http://schemas.microsoft.com/office/drawing/2014/main" id="{03565007-B6D2-384B-8497-CC1F8BB98F4B}"/>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13" name="Freeform: Shape 9">
                <a:extLst>
                  <a:ext uri="{FF2B5EF4-FFF2-40B4-BE49-F238E27FC236}">
                    <a16:creationId xmlns:a16="http://schemas.microsoft.com/office/drawing/2014/main" id="{9F0D25B2-F528-AB4B-BDF6-0F581246996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14" name="Freeform: Shape 10">
                <a:extLst>
                  <a:ext uri="{FF2B5EF4-FFF2-40B4-BE49-F238E27FC236}">
                    <a16:creationId xmlns:a16="http://schemas.microsoft.com/office/drawing/2014/main" id="{60CFEEE9-3D0B-C644-94BB-8D812E6B800C}"/>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5" name="Picture Placeholder 4">
            <a:extLst>
              <a:ext uri="{FF2B5EF4-FFF2-40B4-BE49-F238E27FC236}">
                <a16:creationId xmlns:a16="http://schemas.microsoft.com/office/drawing/2014/main" id="{7D191CCF-438D-F24C-A190-38082FD0F0AE}"/>
              </a:ext>
            </a:extLst>
          </p:cNvPr>
          <p:cNvSpPr>
            <a:spLocks noGrp="1"/>
          </p:cNvSpPr>
          <p:nvPr>
            <p:ph type="pic" sz="quarter" idx="10"/>
          </p:nvPr>
        </p:nvSpPr>
        <p:spPr>
          <a:xfrm>
            <a:off x="0" y="10351"/>
            <a:ext cx="12192000" cy="2964648"/>
          </a:xfrm>
          <a:prstGeom prst="rect">
            <a:avLst/>
          </a:prstGeom>
        </p:spPr>
        <p:txBody>
          <a:bodyPr/>
          <a:lstStyle/>
          <a:p>
            <a:r>
              <a:rPr lang="en-GB"/>
              <a:t>Click icon to add picture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24" name="Title 1">
            <a:extLst>
              <a:ext uri="{FF2B5EF4-FFF2-40B4-BE49-F238E27FC236}">
                <a16:creationId xmlns:a16="http://schemas.microsoft.com/office/drawing/2014/main" id="{DB7B3968-B42F-264E-9858-F96AD0256636}"/>
              </a:ext>
            </a:extLst>
          </p:cNvPr>
          <p:cNvSpPr>
            <a:spLocks noGrp="1"/>
          </p:cNvSpPr>
          <p:nvPr>
            <p:ph type="ctrTitle" hasCustomPrompt="1"/>
          </p:nvPr>
        </p:nvSpPr>
        <p:spPr>
          <a:xfrm>
            <a:off x="408871" y="3256100"/>
            <a:ext cx="9144000" cy="1440160"/>
          </a:xfrm>
          <a:prstGeom prst="rect">
            <a:avLst/>
          </a:prstGeom>
        </p:spPr>
        <p:txBody>
          <a:bodyPr anchor="b"/>
          <a:lstStyle>
            <a:lvl1pPr algn="l">
              <a:defRPr sz="4000" b="1" cap="all" baseline="0">
                <a:solidFill>
                  <a:schemeClr val="bg1"/>
                </a:solidFill>
              </a:defRPr>
            </a:lvl1pPr>
          </a:lstStyle>
          <a:p>
            <a:r>
              <a:rPr lang="en-US"/>
              <a:t>Click to edit </a:t>
            </a:r>
            <a:br>
              <a:rPr lang="en-US"/>
            </a:br>
            <a:r>
              <a:rPr lang="en-US"/>
              <a:t>Master title style</a:t>
            </a:r>
          </a:p>
        </p:txBody>
      </p:sp>
      <p:pic>
        <p:nvPicPr>
          <p:cNvPr id="15" name="Picture 14">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20742315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8_Title Slid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12070A-43F5-524F-8B4B-F879177CF3FC}"/>
              </a:ext>
            </a:extLst>
          </p:cNvPr>
          <p:cNvSpPr/>
          <p:nvPr/>
        </p:nvSpPr>
        <p:spPr>
          <a:xfrm>
            <a:off x="0" y="2974999"/>
            <a:ext cx="12192000" cy="3262313"/>
          </a:xfrm>
          <a:prstGeom prst="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7" name="Group 6">
            <a:extLst>
              <a:ext uri="{FF2B5EF4-FFF2-40B4-BE49-F238E27FC236}">
                <a16:creationId xmlns:a16="http://schemas.microsoft.com/office/drawing/2014/main" id="{9C230445-4E83-DA40-8B38-F9B8B119014C}"/>
              </a:ext>
            </a:extLst>
          </p:cNvPr>
          <p:cNvGrpSpPr>
            <a:grpSpLocks noChangeAspect="1"/>
          </p:cNvGrpSpPr>
          <p:nvPr/>
        </p:nvGrpSpPr>
        <p:grpSpPr>
          <a:xfrm>
            <a:off x="10440632" y="2517318"/>
            <a:ext cx="2160239" cy="2159987"/>
            <a:chOff x="948154" y="2050047"/>
            <a:chExt cx="216025" cy="216025"/>
          </a:xfrm>
          <a:solidFill>
            <a:schemeClr val="bg1">
              <a:alpha val="40000"/>
            </a:schemeClr>
          </a:solidFill>
        </p:grpSpPr>
        <p:sp>
          <p:nvSpPr>
            <p:cNvPr id="9" name="Freeform: Shape 6">
              <a:extLst>
                <a:ext uri="{FF2B5EF4-FFF2-40B4-BE49-F238E27FC236}">
                  <a16:creationId xmlns:a16="http://schemas.microsoft.com/office/drawing/2014/main" id="{AD7F5AD0-263A-F948-94CF-36844078F80A}"/>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10" name="Group 9">
              <a:extLst>
                <a:ext uri="{FF2B5EF4-FFF2-40B4-BE49-F238E27FC236}">
                  <a16:creationId xmlns:a16="http://schemas.microsoft.com/office/drawing/2014/main" id="{A0C96EDF-E8E0-A647-B7B7-BCC69BA24108}"/>
                </a:ext>
              </a:extLst>
            </p:cNvPr>
            <p:cNvGrpSpPr/>
            <p:nvPr/>
          </p:nvGrpSpPr>
          <p:grpSpPr>
            <a:xfrm>
              <a:off x="958955" y="2060848"/>
              <a:ext cx="196444" cy="196444"/>
              <a:chOff x="519961" y="1999640"/>
              <a:chExt cx="196444" cy="196444"/>
            </a:xfrm>
            <a:grpFill/>
          </p:grpSpPr>
          <p:sp>
            <p:nvSpPr>
              <p:cNvPr id="11" name="Freeform: Shape 7">
                <a:extLst>
                  <a:ext uri="{FF2B5EF4-FFF2-40B4-BE49-F238E27FC236}">
                    <a16:creationId xmlns:a16="http://schemas.microsoft.com/office/drawing/2014/main" id="{BF9E1123-EAC0-0E4F-8573-3846DF9DCFC9}"/>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12" name="Freeform: Shape 8">
                <a:extLst>
                  <a:ext uri="{FF2B5EF4-FFF2-40B4-BE49-F238E27FC236}">
                    <a16:creationId xmlns:a16="http://schemas.microsoft.com/office/drawing/2014/main" id="{03565007-B6D2-384B-8497-CC1F8BB98F4B}"/>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13" name="Freeform: Shape 9">
                <a:extLst>
                  <a:ext uri="{FF2B5EF4-FFF2-40B4-BE49-F238E27FC236}">
                    <a16:creationId xmlns:a16="http://schemas.microsoft.com/office/drawing/2014/main" id="{9F0D25B2-F528-AB4B-BDF6-0F581246996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14" name="Freeform: Shape 10">
                <a:extLst>
                  <a:ext uri="{FF2B5EF4-FFF2-40B4-BE49-F238E27FC236}">
                    <a16:creationId xmlns:a16="http://schemas.microsoft.com/office/drawing/2014/main" id="{60CFEEE9-3D0B-C644-94BB-8D812E6B800C}"/>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5" name="Picture Placeholder 4">
            <a:extLst>
              <a:ext uri="{FF2B5EF4-FFF2-40B4-BE49-F238E27FC236}">
                <a16:creationId xmlns:a16="http://schemas.microsoft.com/office/drawing/2014/main" id="{7D191CCF-438D-F24C-A190-38082FD0F0AE}"/>
              </a:ext>
            </a:extLst>
          </p:cNvPr>
          <p:cNvSpPr>
            <a:spLocks noGrp="1"/>
          </p:cNvSpPr>
          <p:nvPr>
            <p:ph type="pic" sz="quarter" idx="10"/>
          </p:nvPr>
        </p:nvSpPr>
        <p:spPr>
          <a:xfrm>
            <a:off x="0" y="10351"/>
            <a:ext cx="12192000" cy="2964648"/>
          </a:xfrm>
          <a:prstGeom prst="rect">
            <a:avLst/>
          </a:prstGeom>
        </p:spPr>
        <p:txBody>
          <a:bodyPr/>
          <a:lstStyle/>
          <a:p>
            <a:r>
              <a:rPr lang="en-GB"/>
              <a:t>Click icon to add picture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Title 1">
            <a:extLst>
              <a:ext uri="{FF2B5EF4-FFF2-40B4-BE49-F238E27FC236}">
                <a16:creationId xmlns:a16="http://schemas.microsoft.com/office/drawing/2014/main" id="{91EAD4AF-BB97-A34D-BC26-D259E43EFCDF}"/>
              </a:ext>
            </a:extLst>
          </p:cNvPr>
          <p:cNvSpPr>
            <a:spLocks noGrp="1"/>
          </p:cNvSpPr>
          <p:nvPr>
            <p:ph type="ctrTitle" hasCustomPrompt="1"/>
          </p:nvPr>
        </p:nvSpPr>
        <p:spPr>
          <a:xfrm>
            <a:off x="408871" y="3256101"/>
            <a:ext cx="9144000" cy="1264424"/>
          </a:xfrm>
          <a:prstGeom prst="rect">
            <a:avLst/>
          </a:prstGeom>
        </p:spPr>
        <p:txBody>
          <a:bodyPr anchor="b"/>
          <a:lstStyle>
            <a:lvl1pPr algn="l">
              <a:defRPr sz="4000" b="1" cap="all" baseline="0">
                <a:solidFill>
                  <a:srgbClr val="0C244C"/>
                </a:solidFill>
              </a:defRPr>
            </a:lvl1pPr>
          </a:lstStyle>
          <a:p>
            <a:r>
              <a:rPr lang="en-US"/>
              <a:t>Click to edit </a:t>
            </a:r>
            <a:br>
              <a:rPr lang="en-US"/>
            </a:br>
            <a:r>
              <a:rPr lang="en-US"/>
              <a:t>Master title style</a:t>
            </a:r>
          </a:p>
        </p:txBody>
      </p:sp>
      <p:pic>
        <p:nvPicPr>
          <p:cNvPr id="16" name="Picture 15">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6794454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9_Title Slide">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D2D03C4-E117-484F-81D3-479BECBE7857}"/>
              </a:ext>
            </a:extLst>
          </p:cNvPr>
          <p:cNvSpPr/>
          <p:nvPr/>
        </p:nvSpPr>
        <p:spPr>
          <a:xfrm>
            <a:off x="0" y="2974999"/>
            <a:ext cx="12192000" cy="3262313"/>
          </a:xfrm>
          <a:prstGeom prst="rect">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27" name="Group 26">
            <a:extLst>
              <a:ext uri="{FF2B5EF4-FFF2-40B4-BE49-F238E27FC236}">
                <a16:creationId xmlns:a16="http://schemas.microsoft.com/office/drawing/2014/main" id="{21D1CEC8-FE6C-C547-8A44-EA0E876652E9}"/>
              </a:ext>
            </a:extLst>
          </p:cNvPr>
          <p:cNvGrpSpPr>
            <a:grpSpLocks noChangeAspect="1"/>
          </p:cNvGrpSpPr>
          <p:nvPr/>
        </p:nvGrpSpPr>
        <p:grpSpPr>
          <a:xfrm>
            <a:off x="10440632" y="2517318"/>
            <a:ext cx="2160239" cy="2159987"/>
            <a:chOff x="948154" y="2050047"/>
            <a:chExt cx="216025" cy="216025"/>
          </a:xfrm>
          <a:solidFill>
            <a:schemeClr val="bg1">
              <a:alpha val="40000"/>
            </a:schemeClr>
          </a:solidFill>
        </p:grpSpPr>
        <p:sp>
          <p:nvSpPr>
            <p:cNvPr id="28" name="Freeform: Shape 6">
              <a:extLst>
                <a:ext uri="{FF2B5EF4-FFF2-40B4-BE49-F238E27FC236}">
                  <a16:creationId xmlns:a16="http://schemas.microsoft.com/office/drawing/2014/main" id="{7B32C52B-801B-C247-90DF-E05E9D49F22A}"/>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29" name="Group 28">
              <a:extLst>
                <a:ext uri="{FF2B5EF4-FFF2-40B4-BE49-F238E27FC236}">
                  <a16:creationId xmlns:a16="http://schemas.microsoft.com/office/drawing/2014/main" id="{F95AB615-4C18-914D-8AC1-6B779BB35333}"/>
                </a:ext>
              </a:extLst>
            </p:cNvPr>
            <p:cNvGrpSpPr/>
            <p:nvPr/>
          </p:nvGrpSpPr>
          <p:grpSpPr>
            <a:xfrm>
              <a:off x="958955" y="2060848"/>
              <a:ext cx="196444" cy="196444"/>
              <a:chOff x="519961" y="1999640"/>
              <a:chExt cx="196444" cy="196444"/>
            </a:xfrm>
            <a:grpFill/>
          </p:grpSpPr>
          <p:sp>
            <p:nvSpPr>
              <p:cNvPr id="30" name="Freeform: Shape 7">
                <a:extLst>
                  <a:ext uri="{FF2B5EF4-FFF2-40B4-BE49-F238E27FC236}">
                    <a16:creationId xmlns:a16="http://schemas.microsoft.com/office/drawing/2014/main" id="{7A8CDFC4-1C1E-4848-B87C-A6BB053FF887}"/>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31" name="Freeform: Shape 8">
                <a:extLst>
                  <a:ext uri="{FF2B5EF4-FFF2-40B4-BE49-F238E27FC236}">
                    <a16:creationId xmlns:a16="http://schemas.microsoft.com/office/drawing/2014/main" id="{43A62944-0409-8E44-9C40-AB5870860DE5}"/>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32" name="Freeform: Shape 9">
                <a:extLst>
                  <a:ext uri="{FF2B5EF4-FFF2-40B4-BE49-F238E27FC236}">
                    <a16:creationId xmlns:a16="http://schemas.microsoft.com/office/drawing/2014/main" id="{96733F5D-E834-6745-A36D-EC5FE82ECD38}"/>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33" name="Freeform: Shape 10">
                <a:extLst>
                  <a:ext uri="{FF2B5EF4-FFF2-40B4-BE49-F238E27FC236}">
                    <a16:creationId xmlns:a16="http://schemas.microsoft.com/office/drawing/2014/main" id="{C94B10BE-C81B-E24A-8B6A-1545902DFB5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256100"/>
            <a:ext cx="9144000" cy="1264424"/>
          </a:xfrm>
          <a:prstGeom prst="rect">
            <a:avLst/>
          </a:prstGeom>
        </p:spPr>
        <p:txBody>
          <a:bodyPr anchor="b"/>
          <a:lstStyle>
            <a:lvl1pPr algn="l">
              <a:defRPr sz="4000" b="1" cap="all" baseline="0">
                <a:solidFill>
                  <a:srgbClr val="0C244C"/>
                </a:solidFill>
              </a:defRPr>
            </a:lvl1pPr>
          </a:lstStyle>
          <a:p>
            <a:r>
              <a:rPr lang="en-US"/>
              <a:t>Click to edit </a:t>
            </a:r>
            <a:br>
              <a:rPr lang="en-US"/>
            </a:br>
            <a:r>
              <a:rPr lang="en-US"/>
              <a:t>Master title style</a:t>
            </a:r>
          </a:p>
        </p:txBody>
      </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10351"/>
            <a:ext cx="12192000" cy="2964648"/>
          </a:xfrm>
          <a:prstGeom prst="rect">
            <a:avLst/>
          </a:prstGeom>
        </p:spPr>
        <p:txBody>
          <a:bodyPr/>
          <a:lstStyle/>
          <a:p>
            <a:r>
              <a:rPr lang="en-GB"/>
              <a:t>Click icon to add picture</a:t>
            </a:r>
            <a:endParaRPr lang="en-US"/>
          </a:p>
        </p:txBody>
      </p:sp>
      <p:pic>
        <p:nvPicPr>
          <p:cNvPr id="13" name="Picture 12">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25591593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2_Title Slide">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A273ECB-A724-2546-BFA3-B0800F000E83}"/>
              </a:ext>
            </a:extLst>
          </p:cNvPr>
          <p:cNvSpPr/>
          <p:nvPr/>
        </p:nvSpPr>
        <p:spPr>
          <a:xfrm>
            <a:off x="0" y="2974999"/>
            <a:ext cx="12192000" cy="3262313"/>
          </a:xfrm>
          <a:prstGeom prst="rect">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28" name="Group 27">
            <a:extLst>
              <a:ext uri="{FF2B5EF4-FFF2-40B4-BE49-F238E27FC236}">
                <a16:creationId xmlns:a16="http://schemas.microsoft.com/office/drawing/2014/main" id="{8DEE75FC-B50D-8043-A377-0C7BE0531537}"/>
              </a:ext>
            </a:extLst>
          </p:cNvPr>
          <p:cNvGrpSpPr>
            <a:grpSpLocks noChangeAspect="1"/>
          </p:cNvGrpSpPr>
          <p:nvPr/>
        </p:nvGrpSpPr>
        <p:grpSpPr>
          <a:xfrm>
            <a:off x="10440632" y="2517318"/>
            <a:ext cx="2160239" cy="2159987"/>
            <a:chOff x="948154" y="2050047"/>
            <a:chExt cx="216025" cy="216025"/>
          </a:xfrm>
          <a:solidFill>
            <a:schemeClr val="bg1">
              <a:alpha val="40000"/>
            </a:schemeClr>
          </a:solidFill>
        </p:grpSpPr>
        <p:sp>
          <p:nvSpPr>
            <p:cNvPr id="29" name="Freeform: Shape 6">
              <a:extLst>
                <a:ext uri="{FF2B5EF4-FFF2-40B4-BE49-F238E27FC236}">
                  <a16:creationId xmlns:a16="http://schemas.microsoft.com/office/drawing/2014/main" id="{5630CB9A-94BF-6340-9263-FD7499D2FB0B}"/>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30" name="Group 29">
              <a:extLst>
                <a:ext uri="{FF2B5EF4-FFF2-40B4-BE49-F238E27FC236}">
                  <a16:creationId xmlns:a16="http://schemas.microsoft.com/office/drawing/2014/main" id="{1D15B068-360C-514F-988C-62ED4F1AA473}"/>
                </a:ext>
              </a:extLst>
            </p:cNvPr>
            <p:cNvGrpSpPr/>
            <p:nvPr/>
          </p:nvGrpSpPr>
          <p:grpSpPr>
            <a:xfrm>
              <a:off x="958955" y="2060848"/>
              <a:ext cx="196444" cy="196444"/>
              <a:chOff x="519961" y="1999640"/>
              <a:chExt cx="196444" cy="196444"/>
            </a:xfrm>
            <a:grpFill/>
          </p:grpSpPr>
          <p:sp>
            <p:nvSpPr>
              <p:cNvPr id="31" name="Freeform: Shape 7">
                <a:extLst>
                  <a:ext uri="{FF2B5EF4-FFF2-40B4-BE49-F238E27FC236}">
                    <a16:creationId xmlns:a16="http://schemas.microsoft.com/office/drawing/2014/main" id="{CFC39AF6-2740-F545-A44A-7E0382777E4E}"/>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32" name="Freeform: Shape 8">
                <a:extLst>
                  <a:ext uri="{FF2B5EF4-FFF2-40B4-BE49-F238E27FC236}">
                    <a16:creationId xmlns:a16="http://schemas.microsoft.com/office/drawing/2014/main" id="{3E59B220-AF99-CF47-9686-9CAC221C93D0}"/>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33" name="Freeform: Shape 9">
                <a:extLst>
                  <a:ext uri="{FF2B5EF4-FFF2-40B4-BE49-F238E27FC236}">
                    <a16:creationId xmlns:a16="http://schemas.microsoft.com/office/drawing/2014/main" id="{17EAFF0A-0E32-FF48-A978-66AC18EB3A80}"/>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34" name="Freeform: Shape 10">
                <a:extLst>
                  <a:ext uri="{FF2B5EF4-FFF2-40B4-BE49-F238E27FC236}">
                    <a16:creationId xmlns:a16="http://schemas.microsoft.com/office/drawing/2014/main" id="{095F1E10-D721-344A-9E7E-326CBF6B5D16}"/>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10351"/>
            <a:ext cx="12192000" cy="2964648"/>
          </a:xfrm>
          <a:prstGeom prst="rect">
            <a:avLst/>
          </a:prstGeom>
        </p:spPr>
        <p:txBody>
          <a:bodyPr/>
          <a:lstStyle/>
          <a:p>
            <a:r>
              <a:rPr lang="en-GB"/>
              <a:t>Click icon to add picture</a:t>
            </a:r>
            <a:endParaRPr lang="en-US"/>
          </a:p>
        </p:txBody>
      </p:sp>
      <p:sp>
        <p:nvSpPr>
          <p:cNvPr id="35" name="Title 1">
            <a:extLst>
              <a:ext uri="{FF2B5EF4-FFF2-40B4-BE49-F238E27FC236}">
                <a16:creationId xmlns:a16="http://schemas.microsoft.com/office/drawing/2014/main" id="{8AC18C38-9328-1A4C-9F90-4AEDA32A810E}"/>
              </a:ext>
            </a:extLst>
          </p:cNvPr>
          <p:cNvSpPr>
            <a:spLocks noGrp="1"/>
          </p:cNvSpPr>
          <p:nvPr>
            <p:ph type="ctrTitle" hasCustomPrompt="1"/>
          </p:nvPr>
        </p:nvSpPr>
        <p:spPr>
          <a:xfrm>
            <a:off x="408871" y="3256100"/>
            <a:ext cx="9144000" cy="1264424"/>
          </a:xfrm>
          <a:prstGeom prst="rect">
            <a:avLst/>
          </a:prstGeom>
        </p:spPr>
        <p:txBody>
          <a:bodyPr anchor="b"/>
          <a:lstStyle>
            <a:lvl1pPr algn="l">
              <a:defRPr sz="4000" b="1" cap="all" baseline="0">
                <a:solidFill>
                  <a:schemeClr val="bg1"/>
                </a:solidFill>
              </a:defRPr>
            </a:lvl1pPr>
          </a:lstStyle>
          <a:p>
            <a:r>
              <a:rPr lang="en-US"/>
              <a:t>Click to edit </a:t>
            </a:r>
            <a:br>
              <a:rPr lang="en-US"/>
            </a:br>
            <a:r>
              <a:rPr lang="en-US"/>
              <a:t>Master title style</a:t>
            </a:r>
          </a:p>
        </p:txBody>
      </p:sp>
      <p:pic>
        <p:nvPicPr>
          <p:cNvPr id="13" name="Picture 12">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20945523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6_Title Slide">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A273ECB-A724-2546-BFA3-B0800F000E83}"/>
              </a:ext>
            </a:extLst>
          </p:cNvPr>
          <p:cNvSpPr/>
          <p:nvPr/>
        </p:nvSpPr>
        <p:spPr>
          <a:xfrm>
            <a:off x="0" y="2974999"/>
            <a:ext cx="12192000" cy="3262313"/>
          </a:xfrm>
          <a:prstGeom prst="rect">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28" name="Group 27">
            <a:extLst>
              <a:ext uri="{FF2B5EF4-FFF2-40B4-BE49-F238E27FC236}">
                <a16:creationId xmlns:a16="http://schemas.microsoft.com/office/drawing/2014/main" id="{8DEE75FC-B50D-8043-A377-0C7BE0531537}"/>
              </a:ext>
            </a:extLst>
          </p:cNvPr>
          <p:cNvGrpSpPr>
            <a:grpSpLocks noChangeAspect="1"/>
          </p:cNvGrpSpPr>
          <p:nvPr/>
        </p:nvGrpSpPr>
        <p:grpSpPr>
          <a:xfrm>
            <a:off x="10440632" y="2517318"/>
            <a:ext cx="2160239" cy="2159987"/>
            <a:chOff x="948154" y="2050047"/>
            <a:chExt cx="216025" cy="216025"/>
          </a:xfrm>
          <a:solidFill>
            <a:schemeClr val="bg1">
              <a:alpha val="40000"/>
            </a:schemeClr>
          </a:solidFill>
        </p:grpSpPr>
        <p:sp>
          <p:nvSpPr>
            <p:cNvPr id="29" name="Freeform: Shape 6">
              <a:extLst>
                <a:ext uri="{FF2B5EF4-FFF2-40B4-BE49-F238E27FC236}">
                  <a16:creationId xmlns:a16="http://schemas.microsoft.com/office/drawing/2014/main" id="{5630CB9A-94BF-6340-9263-FD7499D2FB0B}"/>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30" name="Group 29">
              <a:extLst>
                <a:ext uri="{FF2B5EF4-FFF2-40B4-BE49-F238E27FC236}">
                  <a16:creationId xmlns:a16="http://schemas.microsoft.com/office/drawing/2014/main" id="{1D15B068-360C-514F-988C-62ED4F1AA473}"/>
                </a:ext>
              </a:extLst>
            </p:cNvPr>
            <p:cNvGrpSpPr/>
            <p:nvPr/>
          </p:nvGrpSpPr>
          <p:grpSpPr>
            <a:xfrm>
              <a:off x="958955" y="2060848"/>
              <a:ext cx="196444" cy="196444"/>
              <a:chOff x="519961" y="1999640"/>
              <a:chExt cx="196444" cy="196444"/>
            </a:xfrm>
            <a:grpFill/>
          </p:grpSpPr>
          <p:sp>
            <p:nvSpPr>
              <p:cNvPr id="31" name="Freeform: Shape 7">
                <a:extLst>
                  <a:ext uri="{FF2B5EF4-FFF2-40B4-BE49-F238E27FC236}">
                    <a16:creationId xmlns:a16="http://schemas.microsoft.com/office/drawing/2014/main" id="{CFC39AF6-2740-F545-A44A-7E0382777E4E}"/>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32" name="Freeform: Shape 8">
                <a:extLst>
                  <a:ext uri="{FF2B5EF4-FFF2-40B4-BE49-F238E27FC236}">
                    <a16:creationId xmlns:a16="http://schemas.microsoft.com/office/drawing/2014/main" id="{3E59B220-AF99-CF47-9686-9CAC221C93D0}"/>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33" name="Freeform: Shape 9">
                <a:extLst>
                  <a:ext uri="{FF2B5EF4-FFF2-40B4-BE49-F238E27FC236}">
                    <a16:creationId xmlns:a16="http://schemas.microsoft.com/office/drawing/2014/main" id="{17EAFF0A-0E32-FF48-A978-66AC18EB3A80}"/>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34" name="Freeform: Shape 10">
                <a:extLst>
                  <a:ext uri="{FF2B5EF4-FFF2-40B4-BE49-F238E27FC236}">
                    <a16:creationId xmlns:a16="http://schemas.microsoft.com/office/drawing/2014/main" id="{095F1E10-D721-344A-9E7E-326CBF6B5D16}"/>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10351"/>
            <a:ext cx="12192000" cy="2964648"/>
          </a:xfrm>
          <a:prstGeom prst="rect">
            <a:avLst/>
          </a:prstGeom>
        </p:spPr>
        <p:txBody>
          <a:bodyPr/>
          <a:lstStyle/>
          <a:p>
            <a:r>
              <a:rPr lang="en-GB"/>
              <a:t>Click icon to add picture</a:t>
            </a:r>
            <a:endParaRPr lang="en-US"/>
          </a:p>
        </p:txBody>
      </p:sp>
      <p:sp>
        <p:nvSpPr>
          <p:cNvPr id="35" name="Title 1">
            <a:extLst>
              <a:ext uri="{FF2B5EF4-FFF2-40B4-BE49-F238E27FC236}">
                <a16:creationId xmlns:a16="http://schemas.microsoft.com/office/drawing/2014/main" id="{8AC18C38-9328-1A4C-9F90-4AEDA32A810E}"/>
              </a:ext>
            </a:extLst>
          </p:cNvPr>
          <p:cNvSpPr>
            <a:spLocks noGrp="1"/>
          </p:cNvSpPr>
          <p:nvPr>
            <p:ph type="ctrTitle" hasCustomPrompt="1"/>
          </p:nvPr>
        </p:nvSpPr>
        <p:spPr>
          <a:xfrm>
            <a:off x="408871" y="3256100"/>
            <a:ext cx="9144000" cy="1264424"/>
          </a:xfrm>
          <a:prstGeom prst="rect">
            <a:avLst/>
          </a:prstGeom>
        </p:spPr>
        <p:txBody>
          <a:bodyPr anchor="b"/>
          <a:lstStyle>
            <a:lvl1pPr algn="l">
              <a:defRPr sz="4000" b="1" cap="all" baseline="0">
                <a:solidFill>
                  <a:schemeClr val="bg1"/>
                </a:solidFill>
              </a:defRPr>
            </a:lvl1pPr>
          </a:lstStyle>
          <a:p>
            <a:r>
              <a:rPr lang="en-US"/>
              <a:t>Click to edit </a:t>
            </a:r>
            <a:br>
              <a:rPr lang="en-US"/>
            </a:br>
            <a:r>
              <a:rPr lang="en-US"/>
              <a:t>Master title style</a:t>
            </a:r>
          </a:p>
        </p:txBody>
      </p:sp>
      <p:pic>
        <p:nvPicPr>
          <p:cNvPr id="13" name="Picture 12">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1164946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7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p:nvSpPr>
        <p:spPr>
          <a:xfrm>
            <a:off x="0" y="2974999"/>
            <a:ext cx="12192000" cy="3262313"/>
          </a:xfrm>
          <a:prstGeom prst="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08870" y="3234682"/>
            <a:ext cx="9887699" cy="760364"/>
          </a:xfrm>
          <a:prstGeom prst="rect">
            <a:avLst/>
          </a:prstGeom>
        </p:spPr>
        <p:txBody>
          <a:bodyPr anchor="b"/>
          <a:lstStyle>
            <a:lvl1pPr algn="l">
              <a:defRPr sz="4000" b="1" cap="all" baseline="0">
                <a:solidFill>
                  <a:srgbClr val="D86075"/>
                </a:solidFill>
              </a:defRPr>
            </a:lvl1pPr>
          </a:lstStyle>
          <a:p>
            <a:r>
              <a:rPr lang="en-GB"/>
              <a:t>Click to edit Master title style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p:nvPr>
        </p:nvSpPr>
        <p:spPr>
          <a:xfrm>
            <a:off x="479376" y="4149080"/>
            <a:ext cx="11164827" cy="1872208"/>
          </a:xfrm>
          <a:prstGeom prst="rect">
            <a:avLst/>
          </a:prstGeom>
        </p:spPr>
        <p:txBody>
          <a:bodyPr/>
          <a:lstStyle>
            <a:lvl1pPr marL="0" indent="0">
              <a:buFontTx/>
              <a:buNone/>
              <a:defRPr sz="180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2" name="Picture Placeholder 4">
            <a:extLst>
              <a:ext uri="{FF2B5EF4-FFF2-40B4-BE49-F238E27FC236}">
                <a16:creationId xmlns:a16="http://schemas.microsoft.com/office/drawing/2014/main" id="{2F8B7EAD-DB83-9B43-8F7F-43B8771C678C}"/>
              </a:ext>
            </a:extLst>
          </p:cNvPr>
          <p:cNvSpPr>
            <a:spLocks noGrp="1"/>
          </p:cNvSpPr>
          <p:nvPr>
            <p:ph type="pic" sz="quarter" idx="12"/>
          </p:nvPr>
        </p:nvSpPr>
        <p:spPr>
          <a:xfrm>
            <a:off x="0" y="1"/>
            <a:ext cx="4018832"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33" name="Picture Placeholder 4">
            <a:extLst>
              <a:ext uri="{FF2B5EF4-FFF2-40B4-BE49-F238E27FC236}">
                <a16:creationId xmlns:a16="http://schemas.microsoft.com/office/drawing/2014/main" id="{80CED61C-E1D2-5C45-8F19-613A4CE40FB5}"/>
              </a:ext>
            </a:extLst>
          </p:cNvPr>
          <p:cNvSpPr>
            <a:spLocks noGrp="1"/>
          </p:cNvSpPr>
          <p:nvPr>
            <p:ph type="pic" sz="quarter" idx="14"/>
          </p:nvPr>
        </p:nvSpPr>
        <p:spPr>
          <a:xfrm>
            <a:off x="4040400" y="1"/>
            <a:ext cx="4111200"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34" name="Picture Placeholder 4">
            <a:extLst>
              <a:ext uri="{FF2B5EF4-FFF2-40B4-BE49-F238E27FC236}">
                <a16:creationId xmlns:a16="http://schemas.microsoft.com/office/drawing/2014/main" id="{D0A22248-2DDF-B94D-9D1F-1C4B9A21122F}"/>
              </a:ext>
            </a:extLst>
          </p:cNvPr>
          <p:cNvSpPr>
            <a:spLocks noGrp="1"/>
          </p:cNvSpPr>
          <p:nvPr>
            <p:ph type="pic" sz="quarter" idx="15"/>
          </p:nvPr>
        </p:nvSpPr>
        <p:spPr>
          <a:xfrm>
            <a:off x="8173168" y="1"/>
            <a:ext cx="4018832" cy="2974999"/>
          </a:xfrm>
          <a:prstGeom prst="rect">
            <a:avLst/>
          </a:prstGeom>
        </p:spPr>
        <p:txBody>
          <a:bodyPr vert="horz"/>
          <a:lstStyle>
            <a:lvl1pPr>
              <a:defRPr sz="788">
                <a:latin typeface="Arial"/>
                <a:cs typeface="Arial"/>
              </a:defRPr>
            </a:lvl1pPr>
          </a:lstStyle>
          <a:p>
            <a:r>
              <a:rPr lang="en-GB"/>
              <a:t>Click icon to add picture</a:t>
            </a:r>
            <a:endParaRPr lang="en-US"/>
          </a:p>
        </p:txBody>
      </p:sp>
      <p:pic>
        <p:nvPicPr>
          <p:cNvPr id="10" name="Picture 9">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10662080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7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p:nvSpPr>
        <p:spPr>
          <a:xfrm>
            <a:off x="0" y="2974999"/>
            <a:ext cx="12192000" cy="3262313"/>
          </a:xfrm>
          <a:prstGeom prst="rect">
            <a:avLst/>
          </a:prstGeom>
          <a:solidFill>
            <a:srgbClr val="0D25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08870" y="3234682"/>
            <a:ext cx="9887699" cy="760364"/>
          </a:xfrm>
          <a:prstGeom prst="rect">
            <a:avLst/>
          </a:prstGeom>
        </p:spPr>
        <p:txBody>
          <a:bodyPr anchor="b"/>
          <a:lstStyle>
            <a:lvl1pPr algn="l">
              <a:defRPr sz="4000" b="1" cap="all" baseline="0">
                <a:solidFill>
                  <a:srgbClr val="DF918A"/>
                </a:solidFill>
              </a:defRPr>
            </a:lvl1pPr>
          </a:lstStyle>
          <a:p>
            <a:r>
              <a:rPr lang="en-GB" dirty="0"/>
              <a:t>Click to edit Master title style</a:t>
            </a:r>
            <a:endParaRPr lang="en-US" dirty="0"/>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p:nvPr>
        </p:nvSpPr>
        <p:spPr>
          <a:xfrm>
            <a:off x="479376" y="4149080"/>
            <a:ext cx="11164827" cy="1872208"/>
          </a:xfrm>
          <a:prstGeom prst="rect">
            <a:avLst/>
          </a:prstGeom>
        </p:spPr>
        <p:txBody>
          <a:bodyPr/>
          <a:lstStyle>
            <a:lvl1pPr marL="0" indent="0">
              <a:buFontTx/>
              <a:buNone/>
              <a:defRPr sz="1800" b="0" cap="none" baseline="0">
                <a:solidFill>
                  <a:srgbClr val="E7E6E6"/>
                </a:solidFill>
                <a:latin typeface="Arial"/>
                <a:cs typeface="Arial"/>
              </a:defRPr>
            </a:lvl1pPr>
            <a:lvl2pPr marL="0" indent="0">
              <a:spcBef>
                <a:spcPts val="188"/>
              </a:spcBef>
              <a:buFontTx/>
              <a:buNone/>
              <a:defRPr sz="1800" cap="all">
                <a:solidFill>
                  <a:srgbClr val="E7E6E6"/>
                </a:solidFill>
                <a:latin typeface="Arial"/>
                <a:cs typeface="Arial"/>
              </a:defRPr>
            </a:lvl2pPr>
            <a:lvl3pPr marL="0" indent="-135000">
              <a:spcBef>
                <a:spcPts val="188"/>
              </a:spcBef>
              <a:buFont typeface="Arial"/>
              <a:buChar char="•"/>
              <a:defRPr sz="1800">
                <a:solidFill>
                  <a:srgbClr val="E7E6E6"/>
                </a:solidFill>
                <a:latin typeface="Arial"/>
                <a:cs typeface="Arial"/>
              </a:defRPr>
            </a:lvl3pPr>
            <a:lvl4pPr marL="324000" indent="-171450">
              <a:spcBef>
                <a:spcPts val="188"/>
              </a:spcBef>
              <a:buFont typeface="Arial"/>
              <a:buChar char="•"/>
              <a:defRPr sz="1800">
                <a:solidFill>
                  <a:srgbClr val="E7E6E6"/>
                </a:solidFill>
                <a:latin typeface="Arial"/>
                <a:cs typeface="Arial"/>
              </a:defRPr>
            </a:lvl4pPr>
            <a:lvl5pPr marL="445500" indent="-135000">
              <a:spcBef>
                <a:spcPts val="188"/>
              </a:spcBef>
              <a:buFont typeface="Arial"/>
              <a:buChar char="•"/>
              <a:defRPr sz="1800">
                <a:solidFill>
                  <a:srgbClr val="E7E6E6"/>
                </a:solidFill>
                <a:latin typeface="Arial"/>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2" name="Picture Placeholder 4">
            <a:extLst>
              <a:ext uri="{FF2B5EF4-FFF2-40B4-BE49-F238E27FC236}">
                <a16:creationId xmlns:a16="http://schemas.microsoft.com/office/drawing/2014/main" id="{2F8B7EAD-DB83-9B43-8F7F-43B8771C678C}"/>
              </a:ext>
            </a:extLst>
          </p:cNvPr>
          <p:cNvSpPr>
            <a:spLocks noGrp="1"/>
          </p:cNvSpPr>
          <p:nvPr>
            <p:ph type="pic" sz="quarter" idx="12"/>
          </p:nvPr>
        </p:nvSpPr>
        <p:spPr>
          <a:xfrm>
            <a:off x="0" y="1"/>
            <a:ext cx="12192000" cy="2974999"/>
          </a:xfrm>
          <a:prstGeom prst="rect">
            <a:avLst/>
          </a:prstGeom>
        </p:spPr>
        <p:txBody>
          <a:bodyPr vert="horz"/>
          <a:lstStyle>
            <a:lvl1pPr>
              <a:defRPr sz="788">
                <a:latin typeface="Arial"/>
                <a:cs typeface="Arial"/>
              </a:defRPr>
            </a:lvl1pPr>
          </a:lstStyle>
          <a:p>
            <a:r>
              <a:rPr lang="en-GB"/>
              <a:t>Click icon to add picture</a:t>
            </a:r>
            <a:endParaRPr lang="en-US"/>
          </a:p>
        </p:txBody>
      </p:sp>
      <p:pic>
        <p:nvPicPr>
          <p:cNvPr id="10" name="Picture 9">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214122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9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p:nvSpPr>
        <p:spPr>
          <a:xfrm>
            <a:off x="0" y="2974999"/>
            <a:ext cx="12192000" cy="3262313"/>
          </a:xfrm>
          <a:prstGeom prst="rect">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08870" y="3234682"/>
            <a:ext cx="9887699" cy="760364"/>
          </a:xfrm>
          <a:prstGeom prst="rect">
            <a:avLst/>
          </a:prstGeom>
        </p:spPr>
        <p:txBody>
          <a:bodyPr anchor="b"/>
          <a:lstStyle>
            <a:lvl1pPr algn="l">
              <a:defRPr sz="4000" b="1" cap="all" baseline="0">
                <a:solidFill>
                  <a:srgbClr val="C3DDD7"/>
                </a:solidFill>
              </a:defRPr>
            </a:lvl1pPr>
          </a:lstStyle>
          <a:p>
            <a:r>
              <a:rPr lang="en-GB"/>
              <a:t>Click to edit Master title style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Picture Placeholder 4">
            <a:extLst>
              <a:ext uri="{FF2B5EF4-FFF2-40B4-BE49-F238E27FC236}">
                <a16:creationId xmlns:a16="http://schemas.microsoft.com/office/drawing/2014/main" id="{B7556866-A1FA-E04F-B260-D036EB10CB4F}"/>
              </a:ext>
            </a:extLst>
          </p:cNvPr>
          <p:cNvSpPr>
            <a:spLocks noGrp="1"/>
          </p:cNvSpPr>
          <p:nvPr>
            <p:ph type="pic" sz="quarter" idx="12"/>
          </p:nvPr>
        </p:nvSpPr>
        <p:spPr>
          <a:xfrm>
            <a:off x="0" y="1"/>
            <a:ext cx="4018832"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p:nvPr>
        </p:nvSpPr>
        <p:spPr>
          <a:xfrm>
            <a:off x="479376" y="4149080"/>
            <a:ext cx="11164827" cy="1872208"/>
          </a:xfrm>
          <a:prstGeom prst="rect">
            <a:avLst/>
          </a:prstGeom>
        </p:spPr>
        <p:txBody>
          <a:bodyPr/>
          <a:lstStyle>
            <a:lvl1pPr marL="0" indent="0">
              <a:buFontTx/>
              <a:buNone/>
              <a:defRPr sz="180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0" name="Picture Placeholder 4">
            <a:extLst>
              <a:ext uri="{FF2B5EF4-FFF2-40B4-BE49-F238E27FC236}">
                <a16:creationId xmlns:a16="http://schemas.microsoft.com/office/drawing/2014/main" id="{B205E636-EAA8-BB49-9C48-94C2D4DD9DF2}"/>
              </a:ext>
            </a:extLst>
          </p:cNvPr>
          <p:cNvSpPr>
            <a:spLocks noGrp="1"/>
          </p:cNvSpPr>
          <p:nvPr>
            <p:ph type="pic" sz="quarter" idx="14"/>
          </p:nvPr>
        </p:nvSpPr>
        <p:spPr>
          <a:xfrm>
            <a:off x="4040400" y="1"/>
            <a:ext cx="4111200"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31" name="Picture Placeholder 4">
            <a:extLst>
              <a:ext uri="{FF2B5EF4-FFF2-40B4-BE49-F238E27FC236}">
                <a16:creationId xmlns:a16="http://schemas.microsoft.com/office/drawing/2014/main" id="{840C1672-FA0C-DF42-A509-0133D1F0C181}"/>
              </a:ext>
            </a:extLst>
          </p:cNvPr>
          <p:cNvSpPr>
            <a:spLocks noGrp="1"/>
          </p:cNvSpPr>
          <p:nvPr>
            <p:ph type="pic" sz="quarter" idx="15"/>
          </p:nvPr>
        </p:nvSpPr>
        <p:spPr>
          <a:xfrm>
            <a:off x="8173168" y="1"/>
            <a:ext cx="4018832" cy="2974999"/>
          </a:xfrm>
          <a:prstGeom prst="rect">
            <a:avLst/>
          </a:prstGeom>
        </p:spPr>
        <p:txBody>
          <a:bodyPr vert="horz"/>
          <a:lstStyle>
            <a:lvl1pPr>
              <a:defRPr sz="788">
                <a:latin typeface="Arial"/>
                <a:cs typeface="Arial"/>
              </a:defRPr>
            </a:lvl1pPr>
          </a:lstStyle>
          <a:p>
            <a:r>
              <a:rPr lang="en-GB"/>
              <a:t>Click icon to add picture</a:t>
            </a:r>
            <a:endParaRPr lang="en-US"/>
          </a:p>
        </p:txBody>
      </p:sp>
      <p:pic>
        <p:nvPicPr>
          <p:cNvPr id="9" name="Picture 8">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1658907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20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p:nvSpPr>
        <p:spPr>
          <a:xfrm>
            <a:off x="0" y="2974999"/>
            <a:ext cx="12192000" cy="3262313"/>
          </a:xfrm>
          <a:prstGeom prst="rect">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08870" y="3234682"/>
            <a:ext cx="9887699" cy="760364"/>
          </a:xfrm>
          <a:prstGeom prst="rect">
            <a:avLst/>
          </a:prstGeom>
        </p:spPr>
        <p:txBody>
          <a:bodyPr anchor="b"/>
          <a:lstStyle>
            <a:lvl1pPr algn="l">
              <a:defRPr sz="4000" b="1" cap="all" baseline="0">
                <a:solidFill>
                  <a:srgbClr val="0C244C"/>
                </a:solidFill>
              </a:defRPr>
            </a:lvl1pPr>
          </a:lstStyle>
          <a:p>
            <a:r>
              <a:rPr lang="en-GB"/>
              <a:t>Click to edit Master title style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p:nvPr>
        </p:nvSpPr>
        <p:spPr>
          <a:xfrm>
            <a:off x="479376" y="4149080"/>
            <a:ext cx="11164827" cy="1872208"/>
          </a:xfrm>
          <a:prstGeom prst="rect">
            <a:avLst/>
          </a:prstGeom>
        </p:spPr>
        <p:txBody>
          <a:bodyPr/>
          <a:lstStyle>
            <a:lvl1pPr marL="0" indent="0">
              <a:buFontTx/>
              <a:buNone/>
              <a:defRPr sz="1800" b="0" cap="none" baseline="0">
                <a:solidFill>
                  <a:schemeClr val="bg1"/>
                </a:solidFill>
                <a:latin typeface="Arial"/>
                <a:cs typeface="Arial"/>
              </a:defRPr>
            </a:lvl1pPr>
            <a:lvl2pPr marL="0" indent="0">
              <a:spcBef>
                <a:spcPts val="188"/>
              </a:spcBef>
              <a:buFontTx/>
              <a:buNone/>
              <a:defRPr sz="1800" cap="all">
                <a:solidFill>
                  <a:schemeClr val="bg1"/>
                </a:solidFill>
                <a:latin typeface="Arial"/>
                <a:cs typeface="Arial"/>
              </a:defRPr>
            </a:lvl2pPr>
            <a:lvl3pPr marL="0" indent="-135000">
              <a:spcBef>
                <a:spcPts val="188"/>
              </a:spcBef>
              <a:buFont typeface="Arial"/>
              <a:buChar char="•"/>
              <a:defRPr sz="1800">
                <a:solidFill>
                  <a:schemeClr val="bg1"/>
                </a:solidFill>
                <a:latin typeface="Arial"/>
                <a:cs typeface="Arial"/>
              </a:defRPr>
            </a:lvl3pPr>
            <a:lvl4pPr marL="324000" indent="-171450">
              <a:spcBef>
                <a:spcPts val="188"/>
              </a:spcBef>
              <a:buFont typeface="Arial"/>
              <a:buChar char="•"/>
              <a:defRPr sz="1800">
                <a:solidFill>
                  <a:schemeClr val="bg1"/>
                </a:solidFill>
                <a:latin typeface="Arial"/>
                <a:cs typeface="Arial"/>
              </a:defRPr>
            </a:lvl4pPr>
            <a:lvl5pPr marL="445500" indent="-135000">
              <a:spcBef>
                <a:spcPts val="188"/>
              </a:spcBef>
              <a:buFont typeface="Arial"/>
              <a:buChar char="•"/>
              <a:defRPr sz="1800">
                <a:solidFill>
                  <a:schemeClr val="bg1"/>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2" name="Picture Placeholder 4">
            <a:extLst>
              <a:ext uri="{FF2B5EF4-FFF2-40B4-BE49-F238E27FC236}">
                <a16:creationId xmlns:a16="http://schemas.microsoft.com/office/drawing/2014/main" id="{2F8B7EAD-DB83-9B43-8F7F-43B8771C678C}"/>
              </a:ext>
            </a:extLst>
          </p:cNvPr>
          <p:cNvSpPr>
            <a:spLocks noGrp="1"/>
          </p:cNvSpPr>
          <p:nvPr>
            <p:ph type="pic" sz="quarter" idx="12"/>
          </p:nvPr>
        </p:nvSpPr>
        <p:spPr>
          <a:xfrm>
            <a:off x="0" y="1"/>
            <a:ext cx="4018832"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33" name="Picture Placeholder 4">
            <a:extLst>
              <a:ext uri="{FF2B5EF4-FFF2-40B4-BE49-F238E27FC236}">
                <a16:creationId xmlns:a16="http://schemas.microsoft.com/office/drawing/2014/main" id="{80CED61C-E1D2-5C45-8F19-613A4CE40FB5}"/>
              </a:ext>
            </a:extLst>
          </p:cNvPr>
          <p:cNvSpPr>
            <a:spLocks noGrp="1"/>
          </p:cNvSpPr>
          <p:nvPr>
            <p:ph type="pic" sz="quarter" idx="14"/>
          </p:nvPr>
        </p:nvSpPr>
        <p:spPr>
          <a:xfrm>
            <a:off x="4040400" y="1"/>
            <a:ext cx="4111200"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34" name="Picture Placeholder 4">
            <a:extLst>
              <a:ext uri="{FF2B5EF4-FFF2-40B4-BE49-F238E27FC236}">
                <a16:creationId xmlns:a16="http://schemas.microsoft.com/office/drawing/2014/main" id="{D0A22248-2DDF-B94D-9D1F-1C4B9A21122F}"/>
              </a:ext>
            </a:extLst>
          </p:cNvPr>
          <p:cNvSpPr>
            <a:spLocks noGrp="1"/>
          </p:cNvSpPr>
          <p:nvPr>
            <p:ph type="pic" sz="quarter" idx="15"/>
          </p:nvPr>
        </p:nvSpPr>
        <p:spPr>
          <a:xfrm>
            <a:off x="8173168" y="1"/>
            <a:ext cx="4018832" cy="2974999"/>
          </a:xfrm>
          <a:prstGeom prst="rect">
            <a:avLst/>
          </a:prstGeom>
        </p:spPr>
        <p:txBody>
          <a:bodyPr vert="horz"/>
          <a:lstStyle>
            <a:lvl1pPr>
              <a:defRPr sz="788">
                <a:latin typeface="Arial"/>
                <a:cs typeface="Arial"/>
              </a:defRPr>
            </a:lvl1pPr>
          </a:lstStyle>
          <a:p>
            <a:r>
              <a:rPr lang="en-GB"/>
              <a:t>Click icon to add picture</a:t>
            </a:r>
            <a:endParaRPr lang="en-US"/>
          </a:p>
        </p:txBody>
      </p:sp>
      <p:pic>
        <p:nvPicPr>
          <p:cNvPr id="9" name="Picture 8">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34300247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le Slide">
    <p:bg>
      <p:bgPr>
        <a:solidFill>
          <a:srgbClr val="C3DDD7"/>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4DE7A9E-388A-B944-885A-B6C14DCFF7D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hasCustomPrompt="1"/>
          </p:nvPr>
        </p:nvSpPr>
        <p:spPr>
          <a:xfrm>
            <a:off x="1524000" y="1122363"/>
            <a:ext cx="9144000" cy="2387600"/>
          </a:xfrm>
          <a:prstGeom prst="rect">
            <a:avLst/>
          </a:prstGeom>
        </p:spPr>
        <p:txBody>
          <a:bodyPr anchor="b"/>
          <a:lstStyle>
            <a:lvl1pPr algn="ctr">
              <a:defRPr sz="4500" b="1" cap="all" baseline="0">
                <a:solidFill>
                  <a:srgbClr val="0C244C"/>
                </a:solidFill>
              </a:defRPr>
            </a:lvl1pPr>
          </a:lstStyle>
          <a:p>
            <a:r>
              <a:rPr lang="en-US"/>
              <a:t>Click to edit </a:t>
            </a:r>
            <a:br>
              <a:rPr lang="en-US"/>
            </a:br>
            <a:r>
              <a:rPr lang="en-US"/>
              <a:t>Master title style</a:t>
            </a:r>
          </a:p>
        </p:txBody>
      </p:sp>
      <p:sp>
        <p:nvSpPr>
          <p:cNvPr id="5" name="TextBox 4">
            <a:extLst>
              <a:ext uri="{FF2B5EF4-FFF2-40B4-BE49-F238E27FC236}">
                <a16:creationId xmlns:a16="http://schemas.microsoft.com/office/drawing/2014/main" id="{FF111EA5-29C5-E949-967E-D5A0CBE152AF}"/>
              </a:ext>
            </a:extLst>
          </p:cNvPr>
          <p:cNvSpPr txBox="1"/>
          <p:nvPr userDrawn="1"/>
        </p:nvSpPr>
        <p:spPr>
          <a:xfrm>
            <a:off x="13552369" y="6179419"/>
            <a:ext cx="248786" cy="369332"/>
          </a:xfrm>
          <a:prstGeom prst="rect">
            <a:avLst/>
          </a:prstGeom>
          <a:noFill/>
        </p:spPr>
        <p:txBody>
          <a:bodyPr wrap="none" rtlCol="0">
            <a:spAutoFit/>
          </a:bodyPr>
          <a:lstStyle/>
          <a:p>
            <a:r>
              <a:rPr lang="en-US" sz="1800"/>
              <a:t> </a:t>
            </a:r>
          </a:p>
        </p:txBody>
      </p:sp>
      <p:pic>
        <p:nvPicPr>
          <p:cNvPr id="6" name="Picture 5">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41421455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21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p:nvSpPr>
        <p:spPr>
          <a:xfrm>
            <a:off x="0" y="2974999"/>
            <a:ext cx="12192000" cy="3262313"/>
          </a:xfrm>
          <a:prstGeom prst="rect">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08870" y="3234682"/>
            <a:ext cx="9887699" cy="760364"/>
          </a:xfrm>
          <a:prstGeom prst="rect">
            <a:avLst/>
          </a:prstGeom>
        </p:spPr>
        <p:txBody>
          <a:bodyPr anchor="b"/>
          <a:lstStyle>
            <a:lvl1pPr algn="l">
              <a:defRPr sz="4000" b="1" cap="all" baseline="0">
                <a:solidFill>
                  <a:srgbClr val="0C244C"/>
                </a:solidFill>
              </a:defRPr>
            </a:lvl1pPr>
          </a:lstStyle>
          <a:p>
            <a:r>
              <a:rPr lang="en-GB"/>
              <a:t>Click to edit Master title style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Picture Placeholder 4">
            <a:extLst>
              <a:ext uri="{FF2B5EF4-FFF2-40B4-BE49-F238E27FC236}">
                <a16:creationId xmlns:a16="http://schemas.microsoft.com/office/drawing/2014/main" id="{B7556866-A1FA-E04F-B260-D036EB10CB4F}"/>
              </a:ext>
            </a:extLst>
          </p:cNvPr>
          <p:cNvSpPr>
            <a:spLocks noGrp="1"/>
          </p:cNvSpPr>
          <p:nvPr>
            <p:ph type="pic" sz="quarter" idx="12"/>
          </p:nvPr>
        </p:nvSpPr>
        <p:spPr>
          <a:xfrm>
            <a:off x="0" y="1"/>
            <a:ext cx="4018832"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p:nvPr>
        </p:nvSpPr>
        <p:spPr>
          <a:xfrm>
            <a:off x="479376" y="4149080"/>
            <a:ext cx="11164827" cy="1872208"/>
          </a:xfrm>
          <a:prstGeom prst="rect">
            <a:avLst/>
          </a:prstGeom>
        </p:spPr>
        <p:txBody>
          <a:bodyPr/>
          <a:lstStyle>
            <a:lvl1pPr marL="0" indent="0">
              <a:buFontTx/>
              <a:buNone/>
              <a:defRPr sz="1800" b="0" cap="none" baseline="0">
                <a:solidFill>
                  <a:schemeClr val="bg1"/>
                </a:solidFill>
                <a:latin typeface="Arial"/>
                <a:cs typeface="Arial"/>
              </a:defRPr>
            </a:lvl1pPr>
            <a:lvl2pPr marL="0" indent="0">
              <a:spcBef>
                <a:spcPts val="188"/>
              </a:spcBef>
              <a:buFontTx/>
              <a:buNone/>
              <a:defRPr sz="1800" cap="all">
                <a:solidFill>
                  <a:schemeClr val="bg1"/>
                </a:solidFill>
                <a:latin typeface="Arial"/>
                <a:cs typeface="Arial"/>
              </a:defRPr>
            </a:lvl2pPr>
            <a:lvl3pPr marL="0" indent="-135000">
              <a:spcBef>
                <a:spcPts val="188"/>
              </a:spcBef>
              <a:buFont typeface="Arial"/>
              <a:buChar char="•"/>
              <a:defRPr sz="1800">
                <a:solidFill>
                  <a:schemeClr val="bg1"/>
                </a:solidFill>
                <a:latin typeface="Arial"/>
                <a:cs typeface="Arial"/>
              </a:defRPr>
            </a:lvl3pPr>
            <a:lvl4pPr marL="324000" indent="-171450">
              <a:spcBef>
                <a:spcPts val="188"/>
              </a:spcBef>
              <a:buFont typeface="Arial"/>
              <a:buChar char="•"/>
              <a:defRPr sz="1800">
                <a:solidFill>
                  <a:schemeClr val="bg1"/>
                </a:solidFill>
                <a:latin typeface="Arial"/>
                <a:cs typeface="Arial"/>
              </a:defRPr>
            </a:lvl4pPr>
            <a:lvl5pPr marL="445500" indent="-135000">
              <a:spcBef>
                <a:spcPts val="188"/>
              </a:spcBef>
              <a:buFont typeface="Arial"/>
              <a:buChar char="•"/>
              <a:defRPr sz="1800">
                <a:solidFill>
                  <a:schemeClr val="bg1"/>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0" name="Picture Placeholder 4">
            <a:extLst>
              <a:ext uri="{FF2B5EF4-FFF2-40B4-BE49-F238E27FC236}">
                <a16:creationId xmlns:a16="http://schemas.microsoft.com/office/drawing/2014/main" id="{B205E636-EAA8-BB49-9C48-94C2D4DD9DF2}"/>
              </a:ext>
            </a:extLst>
          </p:cNvPr>
          <p:cNvSpPr>
            <a:spLocks noGrp="1"/>
          </p:cNvSpPr>
          <p:nvPr>
            <p:ph type="pic" sz="quarter" idx="14"/>
          </p:nvPr>
        </p:nvSpPr>
        <p:spPr>
          <a:xfrm>
            <a:off x="4040400" y="1"/>
            <a:ext cx="4111200"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31" name="Picture Placeholder 4">
            <a:extLst>
              <a:ext uri="{FF2B5EF4-FFF2-40B4-BE49-F238E27FC236}">
                <a16:creationId xmlns:a16="http://schemas.microsoft.com/office/drawing/2014/main" id="{840C1672-FA0C-DF42-A509-0133D1F0C181}"/>
              </a:ext>
            </a:extLst>
          </p:cNvPr>
          <p:cNvSpPr>
            <a:spLocks noGrp="1"/>
          </p:cNvSpPr>
          <p:nvPr>
            <p:ph type="pic" sz="quarter" idx="15"/>
          </p:nvPr>
        </p:nvSpPr>
        <p:spPr>
          <a:xfrm>
            <a:off x="8173168" y="1"/>
            <a:ext cx="4018832" cy="2974999"/>
          </a:xfrm>
          <a:prstGeom prst="rect">
            <a:avLst/>
          </a:prstGeom>
        </p:spPr>
        <p:txBody>
          <a:bodyPr vert="horz"/>
          <a:lstStyle>
            <a:lvl1pPr>
              <a:defRPr sz="788">
                <a:latin typeface="Arial"/>
                <a:cs typeface="Arial"/>
              </a:defRPr>
            </a:lvl1pPr>
          </a:lstStyle>
          <a:p>
            <a:r>
              <a:rPr lang="en-GB"/>
              <a:t>Click icon to add picture</a:t>
            </a:r>
            <a:endParaRPr lang="en-US"/>
          </a:p>
        </p:txBody>
      </p:sp>
      <p:pic>
        <p:nvPicPr>
          <p:cNvPr id="9" name="Picture 8">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32532626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Title Slide">
    <p:bg>
      <p:bgPr>
        <a:solidFill>
          <a:srgbClr val="C3DDD7"/>
        </a:solidFill>
        <a:effectLst/>
      </p:bgPr>
    </p:bg>
    <p:spTree>
      <p:nvGrpSpPr>
        <p:cNvPr id="1" name=""/>
        <p:cNvGrpSpPr/>
        <p:nvPr/>
      </p:nvGrpSpPr>
      <p:grpSpPr>
        <a:xfrm>
          <a:off x="0" y="0"/>
          <a:ext cx="0" cy="0"/>
          <a:chOff x="0" y="0"/>
          <a:chExt cx="0" cy="0"/>
        </a:xfrm>
      </p:grpSpPr>
      <p:sp>
        <p:nvSpPr>
          <p:cNvPr id="11" name="Round Diagonal Corner Rectangle 8">
            <a:extLst>
              <a:ext uri="{FF2B5EF4-FFF2-40B4-BE49-F238E27FC236}">
                <a16:creationId xmlns:a16="http://schemas.microsoft.com/office/drawing/2014/main" id="{12EFCC48-8CC8-4B59-B2A1-D9D5939A217A}"/>
              </a:ext>
            </a:extLst>
          </p:cNvPr>
          <p:cNvSpPr/>
          <p:nvPr userDrawn="1"/>
        </p:nvSpPr>
        <p:spPr>
          <a:xfrm rot="16200000">
            <a:off x="3739020" y="-1990883"/>
            <a:ext cx="4680520" cy="1105579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6" name="Title Placeholder 1">
            <a:extLst>
              <a:ext uri="{FF2B5EF4-FFF2-40B4-BE49-F238E27FC236}">
                <a16:creationId xmlns:a16="http://schemas.microsoft.com/office/drawing/2014/main" id="{62703C5F-517F-A044-80AC-349CC26BCCEE}"/>
              </a:ext>
            </a:extLst>
          </p:cNvPr>
          <p:cNvSpPr>
            <a:spLocks noGrp="1"/>
          </p:cNvSpPr>
          <p:nvPr>
            <p:ph type="title"/>
          </p:nvPr>
        </p:nvSpPr>
        <p:spPr>
          <a:xfrm>
            <a:off x="551384" y="413792"/>
            <a:ext cx="11055789" cy="782960"/>
          </a:xfrm>
          <a:prstGeom prst="rect">
            <a:avLst/>
          </a:prstGeom>
        </p:spPr>
        <p:txBody>
          <a:bodyPr vert="horz" lIns="91440" tIns="45720" rIns="91440" bIns="45720" rtlCol="0" anchor="t" anchorCtr="0">
            <a:noAutofit/>
          </a:bodyPr>
          <a:lstStyle>
            <a:lvl1pPr algn="l">
              <a:defRPr b="1" i="0" cap="all" normalizeH="0" baseline="0">
                <a:solidFill>
                  <a:srgbClr val="D86075"/>
                </a:solidFill>
                <a:latin typeface="Arial"/>
                <a:cs typeface="Arial"/>
              </a:defRPr>
            </a:lvl1pPr>
          </a:lstStyle>
          <a:p>
            <a:r>
              <a:rPr lang="en-GB"/>
              <a:t>Click to edit Master title style</a:t>
            </a:r>
            <a:endParaRPr lang="en-US"/>
          </a:p>
        </p:txBody>
      </p:sp>
      <p:sp>
        <p:nvSpPr>
          <p:cNvPr id="9" name="TextBox 8">
            <a:extLst>
              <a:ext uri="{FF2B5EF4-FFF2-40B4-BE49-F238E27FC236}">
                <a16:creationId xmlns:a16="http://schemas.microsoft.com/office/drawing/2014/main" id="{5FC8CC55-2CE4-BA42-B7E3-B85B1556D911}"/>
              </a:ext>
            </a:extLst>
          </p:cNvPr>
          <p:cNvSpPr txBox="1"/>
          <p:nvPr userDrawn="1"/>
        </p:nvSpPr>
        <p:spPr>
          <a:xfrm>
            <a:off x="13552369" y="6179419"/>
            <a:ext cx="248786" cy="369332"/>
          </a:xfrm>
          <a:prstGeom prst="rect">
            <a:avLst/>
          </a:prstGeom>
          <a:noFill/>
        </p:spPr>
        <p:txBody>
          <a:bodyPr wrap="none" rtlCol="0">
            <a:spAutoFit/>
          </a:bodyPr>
          <a:lstStyle/>
          <a:p>
            <a:r>
              <a:rPr lang="en-US" sz="1800"/>
              <a:t> </a:t>
            </a:r>
          </a:p>
        </p:txBody>
      </p:sp>
      <p:sp>
        <p:nvSpPr>
          <p:cNvPr id="12" name="Text Placeholder 9">
            <a:extLst>
              <a:ext uri="{FF2B5EF4-FFF2-40B4-BE49-F238E27FC236}">
                <a16:creationId xmlns:a16="http://schemas.microsoft.com/office/drawing/2014/main" id="{E1DA04A6-A94E-4982-9D86-43F28DC6EEC1}"/>
              </a:ext>
            </a:extLst>
          </p:cNvPr>
          <p:cNvSpPr>
            <a:spLocks noGrp="1"/>
          </p:cNvSpPr>
          <p:nvPr>
            <p:ph type="body" sz="quarter" idx="10"/>
          </p:nvPr>
        </p:nvSpPr>
        <p:spPr>
          <a:xfrm>
            <a:off x="1006759" y="1628800"/>
            <a:ext cx="10145037" cy="4248472"/>
          </a:xfrm>
          <a:prstGeom prst="rect">
            <a:avLst/>
          </a:prstGeom>
        </p:spPr>
        <p:txBody>
          <a:bodyPr/>
          <a:lstStyle>
            <a:lvl1pPr marL="0" indent="0">
              <a:buFontTx/>
              <a:buNone/>
              <a:defRPr sz="180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7" name="Picture 6">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2801612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Title Slide">
    <p:bg>
      <p:bgPr>
        <a:solidFill>
          <a:srgbClr val="DF918A"/>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6" name="Title Placeholder 1">
            <a:extLst>
              <a:ext uri="{FF2B5EF4-FFF2-40B4-BE49-F238E27FC236}">
                <a16:creationId xmlns:a16="http://schemas.microsoft.com/office/drawing/2014/main" id="{62703C5F-517F-A044-80AC-349CC26BCCEE}"/>
              </a:ext>
            </a:extLst>
          </p:cNvPr>
          <p:cNvSpPr>
            <a:spLocks noGrp="1"/>
          </p:cNvSpPr>
          <p:nvPr>
            <p:ph type="title"/>
          </p:nvPr>
        </p:nvSpPr>
        <p:spPr>
          <a:xfrm>
            <a:off x="551384" y="413792"/>
            <a:ext cx="11055789" cy="782960"/>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a:p>
        </p:txBody>
      </p:sp>
      <p:sp>
        <p:nvSpPr>
          <p:cNvPr id="18" name="Round Diagonal Corner Rectangle 17">
            <a:extLst>
              <a:ext uri="{FF2B5EF4-FFF2-40B4-BE49-F238E27FC236}">
                <a16:creationId xmlns:a16="http://schemas.microsoft.com/office/drawing/2014/main" id="{4E7F82F3-B891-184C-80DC-B7E4400DB9F6}"/>
              </a:ext>
            </a:extLst>
          </p:cNvPr>
          <p:cNvSpPr/>
          <p:nvPr/>
        </p:nvSpPr>
        <p:spPr>
          <a:xfrm rot="16200000">
            <a:off x="3739019" y="-1990884"/>
            <a:ext cx="4680521" cy="1105579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ext Placeholder 9">
            <a:extLst>
              <a:ext uri="{FF2B5EF4-FFF2-40B4-BE49-F238E27FC236}">
                <a16:creationId xmlns:a16="http://schemas.microsoft.com/office/drawing/2014/main" id="{565BA8AC-4514-BB41-98A5-9BAB38A2A395}"/>
              </a:ext>
            </a:extLst>
          </p:cNvPr>
          <p:cNvSpPr>
            <a:spLocks noGrp="1"/>
          </p:cNvSpPr>
          <p:nvPr>
            <p:ph type="body" sz="quarter" idx="10"/>
          </p:nvPr>
        </p:nvSpPr>
        <p:spPr>
          <a:xfrm>
            <a:off x="1006759" y="1628800"/>
            <a:ext cx="10145037" cy="4248472"/>
          </a:xfrm>
          <a:prstGeom prst="rect">
            <a:avLst/>
          </a:prstGeom>
        </p:spPr>
        <p:txBody>
          <a:bodyPr/>
          <a:lstStyle>
            <a:lvl1pPr marL="0" indent="0">
              <a:buFontTx/>
              <a:buNone/>
              <a:defRPr sz="135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350">
                <a:solidFill>
                  <a:srgbClr val="0C244C"/>
                </a:solidFill>
                <a:latin typeface="Arial"/>
                <a:cs typeface="Arial"/>
              </a:defRPr>
            </a:lvl3pPr>
            <a:lvl4pPr marL="324000" indent="-171450">
              <a:spcBef>
                <a:spcPts val="188"/>
              </a:spcBef>
              <a:buFont typeface="Arial"/>
              <a:buChar char="•"/>
              <a:defRPr sz="1350">
                <a:solidFill>
                  <a:srgbClr val="0C244C"/>
                </a:solidFill>
                <a:latin typeface="Arial"/>
                <a:cs typeface="Arial"/>
              </a:defRPr>
            </a:lvl4pPr>
            <a:lvl5pPr marL="445500" indent="-135000">
              <a:spcBef>
                <a:spcPts val="188"/>
              </a:spcBef>
              <a:buFont typeface="Arial"/>
              <a:buChar char="•"/>
              <a:defRPr sz="135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TextBox 8">
            <a:extLst>
              <a:ext uri="{FF2B5EF4-FFF2-40B4-BE49-F238E27FC236}">
                <a16:creationId xmlns:a16="http://schemas.microsoft.com/office/drawing/2014/main" id="{B275A1F4-7805-2342-8F12-CB347FD74952}"/>
              </a:ext>
            </a:extLst>
          </p:cNvPr>
          <p:cNvSpPr txBox="1"/>
          <p:nvPr userDrawn="1"/>
        </p:nvSpPr>
        <p:spPr>
          <a:xfrm>
            <a:off x="13552369" y="6179419"/>
            <a:ext cx="248786" cy="369332"/>
          </a:xfrm>
          <a:prstGeom prst="rect">
            <a:avLst/>
          </a:prstGeom>
          <a:noFill/>
        </p:spPr>
        <p:txBody>
          <a:bodyPr wrap="none" rtlCol="0">
            <a:spAutoFit/>
          </a:bodyPr>
          <a:lstStyle/>
          <a:p>
            <a:r>
              <a:rPr lang="en-US" sz="1800"/>
              <a:t> </a:t>
            </a:r>
          </a:p>
        </p:txBody>
      </p:sp>
      <p:sp>
        <p:nvSpPr>
          <p:cNvPr id="10" name="Round Diagonal Corner Rectangle 8">
            <a:extLst>
              <a:ext uri="{FF2B5EF4-FFF2-40B4-BE49-F238E27FC236}">
                <a16:creationId xmlns:a16="http://schemas.microsoft.com/office/drawing/2014/main" id="{0DF7B0C4-B96C-924C-9342-7F328E798948}"/>
              </a:ext>
            </a:extLst>
          </p:cNvPr>
          <p:cNvSpPr/>
          <p:nvPr userDrawn="1"/>
        </p:nvSpPr>
        <p:spPr>
          <a:xfrm rot="16200000">
            <a:off x="3724209" y="-1990883"/>
            <a:ext cx="4680520" cy="1105579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 Placeholder 9">
            <a:extLst>
              <a:ext uri="{FF2B5EF4-FFF2-40B4-BE49-F238E27FC236}">
                <a16:creationId xmlns:a16="http://schemas.microsoft.com/office/drawing/2014/main" id="{A1ECAD9F-FB32-4C4E-87A3-45D3E3162180}"/>
              </a:ext>
            </a:extLst>
          </p:cNvPr>
          <p:cNvSpPr>
            <a:spLocks noGrp="1"/>
          </p:cNvSpPr>
          <p:nvPr>
            <p:ph type="body" sz="quarter" idx="11"/>
          </p:nvPr>
        </p:nvSpPr>
        <p:spPr>
          <a:xfrm>
            <a:off x="991948" y="1628800"/>
            <a:ext cx="10145037" cy="4248472"/>
          </a:xfrm>
          <a:prstGeom prst="rect">
            <a:avLst/>
          </a:prstGeom>
        </p:spPr>
        <p:txBody>
          <a:bodyPr/>
          <a:lstStyle>
            <a:lvl1pPr marL="0" indent="0">
              <a:buFontTx/>
              <a:buNone/>
              <a:defRPr sz="180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25738674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4_Title Slide">
    <p:bg>
      <p:bgPr>
        <a:solidFill>
          <a:srgbClr val="63B1A4"/>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6" name="Title Placeholder 1">
            <a:extLst>
              <a:ext uri="{FF2B5EF4-FFF2-40B4-BE49-F238E27FC236}">
                <a16:creationId xmlns:a16="http://schemas.microsoft.com/office/drawing/2014/main" id="{62703C5F-517F-A044-80AC-349CC26BCCEE}"/>
              </a:ext>
            </a:extLst>
          </p:cNvPr>
          <p:cNvSpPr>
            <a:spLocks noGrp="1"/>
          </p:cNvSpPr>
          <p:nvPr>
            <p:ph type="title"/>
          </p:nvPr>
        </p:nvSpPr>
        <p:spPr>
          <a:xfrm>
            <a:off x="551384" y="413792"/>
            <a:ext cx="11055789" cy="782960"/>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9" name="Round Diagonal Corner Rectangle 8">
            <a:extLst>
              <a:ext uri="{FF2B5EF4-FFF2-40B4-BE49-F238E27FC236}">
                <a16:creationId xmlns:a16="http://schemas.microsoft.com/office/drawing/2014/main" id="{B95DA3EC-004A-4445-AD27-45ABC57A49A9}"/>
              </a:ext>
            </a:extLst>
          </p:cNvPr>
          <p:cNvSpPr/>
          <p:nvPr/>
        </p:nvSpPr>
        <p:spPr>
          <a:xfrm rot="16200000">
            <a:off x="3739019" y="-1990884"/>
            <a:ext cx="4680521" cy="1105579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ext Placeholder 9">
            <a:extLst>
              <a:ext uri="{FF2B5EF4-FFF2-40B4-BE49-F238E27FC236}">
                <a16:creationId xmlns:a16="http://schemas.microsoft.com/office/drawing/2014/main" id="{12BC0069-C49C-4E18-A1FE-778E150FFE53}"/>
              </a:ext>
            </a:extLst>
          </p:cNvPr>
          <p:cNvSpPr>
            <a:spLocks noGrp="1"/>
          </p:cNvSpPr>
          <p:nvPr>
            <p:ph type="body" sz="quarter" idx="10"/>
          </p:nvPr>
        </p:nvSpPr>
        <p:spPr>
          <a:xfrm>
            <a:off x="1006759" y="1628800"/>
            <a:ext cx="10145037" cy="4248472"/>
          </a:xfrm>
          <a:prstGeom prst="rect">
            <a:avLst/>
          </a:prstGeom>
        </p:spPr>
        <p:txBody>
          <a:bodyPr/>
          <a:lstStyle>
            <a:lvl1pPr marL="0" indent="0">
              <a:buFontTx/>
              <a:buNone/>
              <a:defRPr sz="180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0" name="Picture 9">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10896268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6_Title Slide">
    <p:bg>
      <p:bgPr>
        <a:solidFill>
          <a:srgbClr val="0D254A"/>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6" name="Title Placeholder 1">
            <a:extLst>
              <a:ext uri="{FF2B5EF4-FFF2-40B4-BE49-F238E27FC236}">
                <a16:creationId xmlns:a16="http://schemas.microsoft.com/office/drawing/2014/main" id="{62703C5F-517F-A044-80AC-349CC26BCCEE}"/>
              </a:ext>
            </a:extLst>
          </p:cNvPr>
          <p:cNvSpPr>
            <a:spLocks noGrp="1"/>
          </p:cNvSpPr>
          <p:nvPr>
            <p:ph type="title"/>
          </p:nvPr>
        </p:nvSpPr>
        <p:spPr>
          <a:xfrm>
            <a:off x="551384" y="413792"/>
            <a:ext cx="11055789" cy="782960"/>
          </a:xfrm>
          <a:prstGeom prst="rect">
            <a:avLst/>
          </a:prstGeom>
        </p:spPr>
        <p:txBody>
          <a:bodyPr vert="horz" lIns="91440" tIns="45720" rIns="91440" bIns="45720" rtlCol="0" anchor="t" anchorCtr="0">
            <a:noAutofit/>
          </a:bodyPr>
          <a:lstStyle>
            <a:lvl1pPr algn="l">
              <a:defRPr b="1" i="0" cap="all" normalizeH="0" baseline="0">
                <a:solidFill>
                  <a:srgbClr val="E7E6E6"/>
                </a:solidFill>
                <a:latin typeface="Arial"/>
                <a:cs typeface="Arial"/>
              </a:defRPr>
            </a:lvl1pPr>
          </a:lstStyle>
          <a:p>
            <a:r>
              <a:rPr lang="en-GB" dirty="0"/>
              <a:t>Click to edit Master title style</a:t>
            </a:r>
            <a:endParaRPr lang="en-US" dirty="0"/>
          </a:p>
        </p:txBody>
      </p:sp>
      <p:sp>
        <p:nvSpPr>
          <p:cNvPr id="9" name="Round Diagonal Corner Rectangle 8">
            <a:extLst>
              <a:ext uri="{FF2B5EF4-FFF2-40B4-BE49-F238E27FC236}">
                <a16:creationId xmlns:a16="http://schemas.microsoft.com/office/drawing/2014/main" id="{B95DA3EC-004A-4445-AD27-45ABC57A49A9}"/>
              </a:ext>
            </a:extLst>
          </p:cNvPr>
          <p:cNvSpPr/>
          <p:nvPr/>
        </p:nvSpPr>
        <p:spPr>
          <a:xfrm rot="16200000">
            <a:off x="3739019" y="-1990884"/>
            <a:ext cx="4680521" cy="1105579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ext Placeholder 9">
            <a:extLst>
              <a:ext uri="{FF2B5EF4-FFF2-40B4-BE49-F238E27FC236}">
                <a16:creationId xmlns:a16="http://schemas.microsoft.com/office/drawing/2014/main" id="{12BC0069-C49C-4E18-A1FE-778E150FFE53}"/>
              </a:ext>
            </a:extLst>
          </p:cNvPr>
          <p:cNvSpPr>
            <a:spLocks noGrp="1"/>
          </p:cNvSpPr>
          <p:nvPr>
            <p:ph type="body" sz="quarter" idx="10"/>
          </p:nvPr>
        </p:nvSpPr>
        <p:spPr>
          <a:xfrm>
            <a:off x="1006759" y="1628800"/>
            <a:ext cx="10145037" cy="4248472"/>
          </a:xfrm>
          <a:prstGeom prst="rect">
            <a:avLst/>
          </a:prstGeom>
        </p:spPr>
        <p:txBody>
          <a:bodyPr/>
          <a:lstStyle>
            <a:lvl1pPr marL="0" indent="0">
              <a:buFontTx/>
              <a:buNone/>
              <a:defRPr sz="180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0" name="Picture 9">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12087564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15_Title Slide">
    <p:bg>
      <p:bgPr>
        <a:solidFill>
          <a:srgbClr val="D86075"/>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6" name="Title Placeholder 1">
            <a:extLst>
              <a:ext uri="{FF2B5EF4-FFF2-40B4-BE49-F238E27FC236}">
                <a16:creationId xmlns:a16="http://schemas.microsoft.com/office/drawing/2014/main" id="{62703C5F-517F-A044-80AC-349CC26BCCEE}"/>
              </a:ext>
            </a:extLst>
          </p:cNvPr>
          <p:cNvSpPr>
            <a:spLocks noGrp="1"/>
          </p:cNvSpPr>
          <p:nvPr>
            <p:ph type="title"/>
          </p:nvPr>
        </p:nvSpPr>
        <p:spPr>
          <a:xfrm>
            <a:off x="551384" y="413792"/>
            <a:ext cx="11055789" cy="782960"/>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9" name="Round Diagonal Corner Rectangle 8">
            <a:extLst>
              <a:ext uri="{FF2B5EF4-FFF2-40B4-BE49-F238E27FC236}">
                <a16:creationId xmlns:a16="http://schemas.microsoft.com/office/drawing/2014/main" id="{E94B0F26-9B7E-504C-8292-D79BA3B092BB}"/>
              </a:ext>
            </a:extLst>
          </p:cNvPr>
          <p:cNvSpPr/>
          <p:nvPr/>
        </p:nvSpPr>
        <p:spPr>
          <a:xfrm rot="16200000">
            <a:off x="3739019" y="-1990884"/>
            <a:ext cx="4680521" cy="1105579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ext Placeholder 9">
            <a:extLst>
              <a:ext uri="{FF2B5EF4-FFF2-40B4-BE49-F238E27FC236}">
                <a16:creationId xmlns:a16="http://schemas.microsoft.com/office/drawing/2014/main" id="{CD587743-3AD6-7E45-A11C-FE5AA9797640}"/>
              </a:ext>
            </a:extLst>
          </p:cNvPr>
          <p:cNvSpPr>
            <a:spLocks noGrp="1"/>
          </p:cNvSpPr>
          <p:nvPr>
            <p:ph type="body" sz="quarter" idx="10"/>
          </p:nvPr>
        </p:nvSpPr>
        <p:spPr>
          <a:xfrm>
            <a:off x="1006759" y="1628800"/>
            <a:ext cx="10145037" cy="4248472"/>
          </a:xfrm>
          <a:prstGeom prst="rect">
            <a:avLst/>
          </a:prstGeom>
        </p:spPr>
        <p:txBody>
          <a:bodyPr/>
          <a:lstStyle>
            <a:lvl1pPr marL="0" indent="0">
              <a:buFontTx/>
              <a:buNone/>
              <a:defRPr sz="180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7" name="Picture 6">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19085906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4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9" name="Title Placeholder 1">
            <a:extLst>
              <a:ext uri="{FF2B5EF4-FFF2-40B4-BE49-F238E27FC236}">
                <a16:creationId xmlns:a16="http://schemas.microsoft.com/office/drawing/2014/main" id="{675FA2BE-CB3B-CA47-B4D3-B1DEB10CC746}"/>
              </a:ext>
            </a:extLst>
          </p:cNvPr>
          <p:cNvSpPr>
            <a:spLocks noGrp="1"/>
          </p:cNvSpPr>
          <p:nvPr>
            <p:ph type="title"/>
          </p:nvPr>
        </p:nvSpPr>
        <p:spPr>
          <a:xfrm>
            <a:off x="335360" y="692695"/>
            <a:ext cx="5328592" cy="963489"/>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D86075"/>
                </a:solidFill>
                <a:latin typeface="Arial"/>
                <a:cs typeface="Arial"/>
              </a:defRPr>
            </a:lvl1pPr>
          </a:lstStyle>
          <a:p>
            <a:r>
              <a:rPr lang="en-GB"/>
              <a:t>Click to edit Master title style</a:t>
            </a:r>
            <a:endParaRPr lang="en-US"/>
          </a:p>
        </p:txBody>
      </p:sp>
      <p:sp>
        <p:nvSpPr>
          <p:cNvPr id="10" name="Text Placeholder 9">
            <a:extLst>
              <a:ext uri="{FF2B5EF4-FFF2-40B4-BE49-F238E27FC236}">
                <a16:creationId xmlns:a16="http://schemas.microsoft.com/office/drawing/2014/main" id="{0AF587D0-1A8E-7348-81F7-FB0B396C3196}"/>
              </a:ext>
            </a:extLst>
          </p:cNvPr>
          <p:cNvSpPr>
            <a:spLocks noGrp="1"/>
          </p:cNvSpPr>
          <p:nvPr>
            <p:ph type="body" sz="quarter" idx="10"/>
          </p:nvPr>
        </p:nvSpPr>
        <p:spPr>
          <a:xfrm>
            <a:off x="479379" y="2177480"/>
            <a:ext cx="5184574" cy="3771800"/>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Text Placeholder 15">
            <a:extLst>
              <a:ext uri="{FF2B5EF4-FFF2-40B4-BE49-F238E27FC236}">
                <a16:creationId xmlns:a16="http://schemas.microsoft.com/office/drawing/2014/main" id="{B580E45E-C138-F34A-B50D-2A527F9F5662}"/>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cxnSp>
        <p:nvCxnSpPr>
          <p:cNvPr id="3" name="Straight Connector 2">
            <a:extLst>
              <a:ext uri="{FF2B5EF4-FFF2-40B4-BE49-F238E27FC236}">
                <a16:creationId xmlns:a16="http://schemas.microsoft.com/office/drawing/2014/main" id="{83D3F451-B7BF-1947-8ABE-F07FC6772EF3}"/>
              </a:ext>
            </a:extLst>
          </p:cNvPr>
          <p:cNvCxnSpPr/>
          <p:nvPr/>
        </p:nvCxnSpPr>
        <p:spPr>
          <a:xfrm>
            <a:off x="335360" y="1916832"/>
            <a:ext cx="5328592" cy="0"/>
          </a:xfrm>
          <a:prstGeom prst="line">
            <a:avLst/>
          </a:prstGeom>
          <a:ln w="50800">
            <a:solidFill>
              <a:srgbClr val="63B1A4"/>
            </a:solidFill>
          </a:ln>
        </p:spPr>
        <p:style>
          <a:lnRef idx="1">
            <a:schemeClr val="accent1"/>
          </a:lnRef>
          <a:fillRef idx="0">
            <a:schemeClr val="accent1"/>
          </a:fillRef>
          <a:effectRef idx="0">
            <a:schemeClr val="accent1"/>
          </a:effectRef>
          <a:fontRef idx="minor">
            <a:schemeClr val="tx1"/>
          </a:fontRef>
        </p:style>
      </p:cxnSp>
      <p:sp>
        <p:nvSpPr>
          <p:cNvPr id="23" name="Picture Placeholder 2">
            <a:extLst>
              <a:ext uri="{FF2B5EF4-FFF2-40B4-BE49-F238E27FC236}">
                <a16:creationId xmlns:a16="http://schemas.microsoft.com/office/drawing/2014/main" id="{37FD9524-6EA9-5240-A6C2-5DBC06F63B0E}"/>
              </a:ext>
            </a:extLst>
          </p:cNvPr>
          <p:cNvSpPr>
            <a:spLocks noGrp="1"/>
          </p:cNvSpPr>
          <p:nvPr>
            <p:ph type="pic" sz="quarter" idx="16"/>
          </p:nvPr>
        </p:nvSpPr>
        <p:spPr>
          <a:xfrm>
            <a:off x="6647387"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4" name="Picture Placeholder 2">
            <a:extLst>
              <a:ext uri="{FF2B5EF4-FFF2-40B4-BE49-F238E27FC236}">
                <a16:creationId xmlns:a16="http://schemas.microsoft.com/office/drawing/2014/main" id="{8C819CE2-73D4-2940-BAA8-05CB0AB6A9F2}"/>
              </a:ext>
            </a:extLst>
          </p:cNvPr>
          <p:cNvSpPr>
            <a:spLocks noGrp="1"/>
          </p:cNvSpPr>
          <p:nvPr>
            <p:ph type="pic" sz="quarter" idx="17"/>
          </p:nvPr>
        </p:nvSpPr>
        <p:spPr>
          <a:xfrm>
            <a:off x="6647386" y="3208949"/>
            <a:ext cx="4959787"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7" name="Picture Placeholder 2">
            <a:extLst>
              <a:ext uri="{FF2B5EF4-FFF2-40B4-BE49-F238E27FC236}">
                <a16:creationId xmlns:a16="http://schemas.microsoft.com/office/drawing/2014/main" id="{5A1F8534-9648-394B-80DA-D4B07A9CDF5C}"/>
              </a:ext>
            </a:extLst>
          </p:cNvPr>
          <p:cNvSpPr>
            <a:spLocks noGrp="1"/>
          </p:cNvSpPr>
          <p:nvPr>
            <p:ph type="pic" sz="quarter" idx="18"/>
          </p:nvPr>
        </p:nvSpPr>
        <p:spPr>
          <a:xfrm>
            <a:off x="9212335"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a:p>
        </p:txBody>
      </p:sp>
      <p:pic>
        <p:nvPicPr>
          <p:cNvPr id="13" name="Picture 12">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1920751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13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7" name="Text Placeholder 9">
            <a:extLst>
              <a:ext uri="{FF2B5EF4-FFF2-40B4-BE49-F238E27FC236}">
                <a16:creationId xmlns:a16="http://schemas.microsoft.com/office/drawing/2014/main" id="{5E9CC21D-9458-F64F-91C0-D00DF1FB2AC3}"/>
              </a:ext>
            </a:extLst>
          </p:cNvPr>
          <p:cNvSpPr>
            <a:spLocks noGrp="1"/>
          </p:cNvSpPr>
          <p:nvPr>
            <p:ph type="body" sz="quarter" idx="13"/>
          </p:nvPr>
        </p:nvSpPr>
        <p:spPr>
          <a:xfrm>
            <a:off x="479379" y="2177480"/>
            <a:ext cx="5184574" cy="3771800"/>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8" name="Straight Connector 17">
            <a:extLst>
              <a:ext uri="{FF2B5EF4-FFF2-40B4-BE49-F238E27FC236}">
                <a16:creationId xmlns:a16="http://schemas.microsoft.com/office/drawing/2014/main" id="{7DDB4820-AC21-D145-9DFA-CC64BCC80C89}"/>
              </a:ext>
            </a:extLst>
          </p:cNvPr>
          <p:cNvCxnSpPr/>
          <p:nvPr/>
        </p:nvCxnSpPr>
        <p:spPr>
          <a:xfrm>
            <a:off x="335360" y="1916832"/>
            <a:ext cx="5328592" cy="0"/>
          </a:xfrm>
          <a:prstGeom prst="line">
            <a:avLst/>
          </a:prstGeom>
          <a:ln w="50800">
            <a:solidFill>
              <a:srgbClr val="D86075"/>
            </a:solidFill>
          </a:ln>
        </p:spPr>
        <p:style>
          <a:lnRef idx="1">
            <a:schemeClr val="accent1"/>
          </a:lnRef>
          <a:fillRef idx="0">
            <a:schemeClr val="accent1"/>
          </a:fillRef>
          <a:effectRef idx="0">
            <a:schemeClr val="accent1"/>
          </a:effectRef>
          <a:fontRef idx="minor">
            <a:schemeClr val="tx1"/>
          </a:fontRef>
        </p:style>
      </p:cxnSp>
      <p:sp>
        <p:nvSpPr>
          <p:cNvPr id="23" name="Text Placeholder 15">
            <a:extLst>
              <a:ext uri="{FF2B5EF4-FFF2-40B4-BE49-F238E27FC236}">
                <a16:creationId xmlns:a16="http://schemas.microsoft.com/office/drawing/2014/main" id="{2D3ED194-6F2C-4445-AECD-B6F9893128DA}"/>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24" name="Picture Placeholder 2">
            <a:extLst>
              <a:ext uri="{FF2B5EF4-FFF2-40B4-BE49-F238E27FC236}">
                <a16:creationId xmlns:a16="http://schemas.microsoft.com/office/drawing/2014/main" id="{80A3EA6F-48F9-F34A-BD42-0BF07B8832A3}"/>
              </a:ext>
            </a:extLst>
          </p:cNvPr>
          <p:cNvSpPr>
            <a:spLocks noGrp="1"/>
          </p:cNvSpPr>
          <p:nvPr>
            <p:ph type="pic" sz="quarter" idx="16"/>
          </p:nvPr>
        </p:nvSpPr>
        <p:spPr>
          <a:xfrm>
            <a:off x="6647387"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5" name="Picture Placeholder 2">
            <a:extLst>
              <a:ext uri="{FF2B5EF4-FFF2-40B4-BE49-F238E27FC236}">
                <a16:creationId xmlns:a16="http://schemas.microsoft.com/office/drawing/2014/main" id="{F6BA20C9-A7E8-DE4D-AFF9-A3E46DF6D01F}"/>
              </a:ext>
            </a:extLst>
          </p:cNvPr>
          <p:cNvSpPr>
            <a:spLocks noGrp="1"/>
          </p:cNvSpPr>
          <p:nvPr>
            <p:ph type="pic" sz="quarter" idx="17"/>
          </p:nvPr>
        </p:nvSpPr>
        <p:spPr>
          <a:xfrm>
            <a:off x="6647386" y="3208949"/>
            <a:ext cx="4959787"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6" name="Picture Placeholder 2">
            <a:extLst>
              <a:ext uri="{FF2B5EF4-FFF2-40B4-BE49-F238E27FC236}">
                <a16:creationId xmlns:a16="http://schemas.microsoft.com/office/drawing/2014/main" id="{D1FBB4C9-5310-124D-BF32-CE5F9DA0BA0A}"/>
              </a:ext>
            </a:extLst>
          </p:cNvPr>
          <p:cNvSpPr>
            <a:spLocks noGrp="1"/>
          </p:cNvSpPr>
          <p:nvPr>
            <p:ph type="pic" sz="quarter" idx="18"/>
          </p:nvPr>
        </p:nvSpPr>
        <p:spPr>
          <a:xfrm>
            <a:off x="9212335"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7" name="Title Placeholder 1">
            <a:extLst>
              <a:ext uri="{FF2B5EF4-FFF2-40B4-BE49-F238E27FC236}">
                <a16:creationId xmlns:a16="http://schemas.microsoft.com/office/drawing/2014/main" id="{2342B15A-0AE0-E646-BE62-B7541DC6B2C0}"/>
              </a:ext>
            </a:extLst>
          </p:cNvPr>
          <p:cNvSpPr>
            <a:spLocks noGrp="1"/>
          </p:cNvSpPr>
          <p:nvPr>
            <p:ph type="title"/>
          </p:nvPr>
        </p:nvSpPr>
        <p:spPr>
          <a:xfrm>
            <a:off x="335360" y="692695"/>
            <a:ext cx="5328592" cy="963489"/>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C3DDD7"/>
                </a:solidFill>
                <a:latin typeface="Arial"/>
                <a:cs typeface="Arial"/>
              </a:defRPr>
            </a:lvl1pPr>
          </a:lstStyle>
          <a:p>
            <a:r>
              <a:rPr lang="en-GB"/>
              <a:t>Click to edit Master title style</a:t>
            </a:r>
            <a:endParaRPr lang="en-US"/>
          </a:p>
        </p:txBody>
      </p:sp>
      <p:pic>
        <p:nvPicPr>
          <p:cNvPr id="12" name="Picture 11">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22157574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27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7" name="Text Placeholder 9">
            <a:extLst>
              <a:ext uri="{FF2B5EF4-FFF2-40B4-BE49-F238E27FC236}">
                <a16:creationId xmlns:a16="http://schemas.microsoft.com/office/drawing/2014/main" id="{77A281CC-2BC0-AF44-B282-6895AAFF4697}"/>
              </a:ext>
            </a:extLst>
          </p:cNvPr>
          <p:cNvSpPr>
            <a:spLocks noGrp="1"/>
          </p:cNvSpPr>
          <p:nvPr>
            <p:ph type="body" sz="quarter" idx="13"/>
          </p:nvPr>
        </p:nvSpPr>
        <p:spPr>
          <a:xfrm>
            <a:off x="479379" y="2177480"/>
            <a:ext cx="5184574" cy="3771800"/>
          </a:xfrm>
          <a:prstGeom prst="rect">
            <a:avLst/>
          </a:prstGeom>
        </p:spPr>
        <p:txBody>
          <a:bodyPr/>
          <a:lstStyle>
            <a:lvl1pPr marL="0" indent="0">
              <a:buFontTx/>
              <a:buNone/>
              <a:defRPr sz="1800" cap="none" baseline="0">
                <a:solidFill>
                  <a:schemeClr val="bg1"/>
                </a:solidFill>
                <a:latin typeface="Arial"/>
                <a:cs typeface="Arial"/>
              </a:defRPr>
            </a:lvl1pPr>
            <a:lvl2pPr marL="0" indent="0">
              <a:spcBef>
                <a:spcPts val="188"/>
              </a:spcBef>
              <a:buFontTx/>
              <a:buNone/>
              <a:defRPr sz="1800" cap="all">
                <a:solidFill>
                  <a:schemeClr val="bg1"/>
                </a:solidFill>
                <a:latin typeface="Arial"/>
                <a:cs typeface="Arial"/>
              </a:defRPr>
            </a:lvl2pPr>
            <a:lvl3pPr marL="0" indent="-135000">
              <a:spcBef>
                <a:spcPts val="188"/>
              </a:spcBef>
              <a:buFont typeface="Arial"/>
              <a:buChar char="•"/>
              <a:defRPr sz="1800">
                <a:solidFill>
                  <a:schemeClr val="bg1"/>
                </a:solidFill>
                <a:latin typeface="Arial"/>
                <a:cs typeface="Arial"/>
              </a:defRPr>
            </a:lvl3pPr>
            <a:lvl4pPr marL="324000" indent="-171450">
              <a:spcBef>
                <a:spcPts val="188"/>
              </a:spcBef>
              <a:buFont typeface="Arial"/>
              <a:buChar char="•"/>
              <a:defRPr sz="1800">
                <a:solidFill>
                  <a:schemeClr val="bg1"/>
                </a:solidFill>
                <a:latin typeface="Arial"/>
                <a:cs typeface="Arial"/>
              </a:defRPr>
            </a:lvl4pPr>
            <a:lvl5pPr marL="445500" indent="-135000">
              <a:spcBef>
                <a:spcPts val="188"/>
              </a:spcBef>
              <a:buFont typeface="Arial"/>
              <a:buChar char="•"/>
              <a:defRPr sz="1800">
                <a:solidFill>
                  <a:schemeClr val="bg1"/>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8" name="Straight Connector 17">
            <a:extLst>
              <a:ext uri="{FF2B5EF4-FFF2-40B4-BE49-F238E27FC236}">
                <a16:creationId xmlns:a16="http://schemas.microsoft.com/office/drawing/2014/main" id="{C8AE1625-AC35-5444-9D91-EDAF49446C5D}"/>
              </a:ext>
            </a:extLst>
          </p:cNvPr>
          <p:cNvCxnSpPr/>
          <p:nvPr/>
        </p:nvCxnSpPr>
        <p:spPr>
          <a:xfrm>
            <a:off x="335360" y="1916832"/>
            <a:ext cx="5328592" cy="0"/>
          </a:xfrm>
          <a:prstGeom prst="line">
            <a:avLst/>
          </a:prstGeom>
          <a:ln w="50800">
            <a:solidFill>
              <a:srgbClr val="C3DDD7"/>
            </a:solidFill>
          </a:ln>
        </p:spPr>
        <p:style>
          <a:lnRef idx="1">
            <a:schemeClr val="accent1"/>
          </a:lnRef>
          <a:fillRef idx="0">
            <a:schemeClr val="accent1"/>
          </a:fillRef>
          <a:effectRef idx="0">
            <a:schemeClr val="accent1"/>
          </a:effectRef>
          <a:fontRef idx="minor">
            <a:schemeClr val="tx1"/>
          </a:fontRef>
        </p:style>
      </p:cxnSp>
      <p:sp>
        <p:nvSpPr>
          <p:cNvPr id="19" name="Text Placeholder 15">
            <a:extLst>
              <a:ext uri="{FF2B5EF4-FFF2-40B4-BE49-F238E27FC236}">
                <a16:creationId xmlns:a16="http://schemas.microsoft.com/office/drawing/2014/main" id="{C9727188-CADF-AB4C-9249-B8FF11DB17E0}"/>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20" name="Picture Placeholder 2">
            <a:extLst>
              <a:ext uri="{FF2B5EF4-FFF2-40B4-BE49-F238E27FC236}">
                <a16:creationId xmlns:a16="http://schemas.microsoft.com/office/drawing/2014/main" id="{9ED5AAC2-A68E-DF4F-BA18-AC7D29486787}"/>
              </a:ext>
            </a:extLst>
          </p:cNvPr>
          <p:cNvSpPr>
            <a:spLocks noGrp="1"/>
          </p:cNvSpPr>
          <p:nvPr>
            <p:ph type="pic" sz="quarter" idx="16"/>
          </p:nvPr>
        </p:nvSpPr>
        <p:spPr>
          <a:xfrm>
            <a:off x="6647387"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1" name="Picture Placeholder 2">
            <a:extLst>
              <a:ext uri="{FF2B5EF4-FFF2-40B4-BE49-F238E27FC236}">
                <a16:creationId xmlns:a16="http://schemas.microsoft.com/office/drawing/2014/main" id="{0938F181-0B81-2347-8BCE-C5AB8CE3A3E9}"/>
              </a:ext>
            </a:extLst>
          </p:cNvPr>
          <p:cNvSpPr>
            <a:spLocks noGrp="1"/>
          </p:cNvSpPr>
          <p:nvPr>
            <p:ph type="pic" sz="quarter" idx="17"/>
          </p:nvPr>
        </p:nvSpPr>
        <p:spPr>
          <a:xfrm>
            <a:off x="6647386" y="3208949"/>
            <a:ext cx="4959787"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2" name="Picture Placeholder 2">
            <a:extLst>
              <a:ext uri="{FF2B5EF4-FFF2-40B4-BE49-F238E27FC236}">
                <a16:creationId xmlns:a16="http://schemas.microsoft.com/office/drawing/2014/main" id="{E3202EFA-E4D7-604A-9FDD-137B74F3D529}"/>
              </a:ext>
            </a:extLst>
          </p:cNvPr>
          <p:cNvSpPr>
            <a:spLocks noGrp="1"/>
          </p:cNvSpPr>
          <p:nvPr>
            <p:ph type="pic" sz="quarter" idx="18"/>
          </p:nvPr>
        </p:nvSpPr>
        <p:spPr>
          <a:xfrm>
            <a:off x="9212335"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3" name="Title Placeholder 1">
            <a:extLst>
              <a:ext uri="{FF2B5EF4-FFF2-40B4-BE49-F238E27FC236}">
                <a16:creationId xmlns:a16="http://schemas.microsoft.com/office/drawing/2014/main" id="{08E09726-2E48-E342-8EC9-CD24A9058136}"/>
              </a:ext>
            </a:extLst>
          </p:cNvPr>
          <p:cNvSpPr>
            <a:spLocks noGrp="1"/>
          </p:cNvSpPr>
          <p:nvPr>
            <p:ph type="title"/>
          </p:nvPr>
        </p:nvSpPr>
        <p:spPr>
          <a:xfrm>
            <a:off x="335360" y="692695"/>
            <a:ext cx="5328592" cy="963489"/>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0C244C"/>
                </a:solidFill>
                <a:latin typeface="Arial"/>
                <a:cs typeface="Arial"/>
              </a:defRPr>
            </a:lvl1pPr>
          </a:lstStyle>
          <a:p>
            <a:r>
              <a:rPr lang="en-GB"/>
              <a:t>Click to edit Master title style</a:t>
            </a:r>
            <a:endParaRPr lang="en-US"/>
          </a:p>
        </p:txBody>
      </p:sp>
      <p:pic>
        <p:nvPicPr>
          <p:cNvPr id="12" name="Picture 11">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41672177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28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1" y="0"/>
            <a:ext cx="6168008" cy="6237312"/>
          </a:xfrm>
          <a:prstGeom prst="round1Rect">
            <a:avLst>
              <a:gd name="adj" fmla="val 23287"/>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5" name="Text Placeholder 9">
            <a:extLst>
              <a:ext uri="{FF2B5EF4-FFF2-40B4-BE49-F238E27FC236}">
                <a16:creationId xmlns:a16="http://schemas.microsoft.com/office/drawing/2014/main" id="{EEACEA1C-E92F-6E43-9A30-A6A1ADBE0BED}"/>
              </a:ext>
            </a:extLst>
          </p:cNvPr>
          <p:cNvSpPr>
            <a:spLocks noGrp="1"/>
          </p:cNvSpPr>
          <p:nvPr>
            <p:ph type="body" sz="quarter" idx="10"/>
          </p:nvPr>
        </p:nvSpPr>
        <p:spPr>
          <a:xfrm>
            <a:off x="479379" y="2177480"/>
            <a:ext cx="5184574" cy="3771800"/>
          </a:xfrm>
          <a:prstGeom prst="rect">
            <a:avLst/>
          </a:prstGeom>
        </p:spPr>
        <p:txBody>
          <a:bodyPr/>
          <a:lstStyle>
            <a:lvl1pPr marL="0" indent="0">
              <a:buFontTx/>
              <a:buNone/>
              <a:defRPr sz="1800" cap="none" baseline="0">
                <a:solidFill>
                  <a:schemeClr val="bg1"/>
                </a:solidFill>
                <a:latin typeface="Arial"/>
                <a:cs typeface="Arial"/>
              </a:defRPr>
            </a:lvl1pPr>
            <a:lvl2pPr marL="0" indent="0">
              <a:spcBef>
                <a:spcPts val="188"/>
              </a:spcBef>
              <a:buFontTx/>
              <a:buNone/>
              <a:defRPr sz="1800" cap="all">
                <a:solidFill>
                  <a:schemeClr val="bg1"/>
                </a:solidFill>
                <a:latin typeface="Arial"/>
                <a:cs typeface="Arial"/>
              </a:defRPr>
            </a:lvl2pPr>
            <a:lvl3pPr marL="0" indent="-135000">
              <a:spcBef>
                <a:spcPts val="188"/>
              </a:spcBef>
              <a:buFont typeface="Arial"/>
              <a:buChar char="•"/>
              <a:defRPr sz="1800">
                <a:solidFill>
                  <a:schemeClr val="bg1"/>
                </a:solidFill>
                <a:latin typeface="Arial"/>
                <a:cs typeface="Arial"/>
              </a:defRPr>
            </a:lvl3pPr>
            <a:lvl4pPr marL="324000" indent="-171450">
              <a:spcBef>
                <a:spcPts val="188"/>
              </a:spcBef>
              <a:buFont typeface="Arial"/>
              <a:buChar char="•"/>
              <a:defRPr sz="1800">
                <a:solidFill>
                  <a:schemeClr val="bg1"/>
                </a:solidFill>
                <a:latin typeface="Arial"/>
                <a:cs typeface="Arial"/>
              </a:defRPr>
            </a:lvl4pPr>
            <a:lvl5pPr marL="445500" indent="-135000">
              <a:spcBef>
                <a:spcPts val="188"/>
              </a:spcBef>
              <a:buFont typeface="Arial"/>
              <a:buChar char="•"/>
              <a:defRPr sz="1800">
                <a:solidFill>
                  <a:schemeClr val="bg1"/>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6" name="Straight Connector 15">
            <a:extLst>
              <a:ext uri="{FF2B5EF4-FFF2-40B4-BE49-F238E27FC236}">
                <a16:creationId xmlns:a16="http://schemas.microsoft.com/office/drawing/2014/main" id="{A9999959-C804-0541-9D17-160A08F280B9}"/>
              </a:ext>
            </a:extLst>
          </p:cNvPr>
          <p:cNvCxnSpPr/>
          <p:nvPr/>
        </p:nvCxnSpPr>
        <p:spPr>
          <a:xfrm>
            <a:off x="335360" y="1916832"/>
            <a:ext cx="5328592" cy="0"/>
          </a:xfrm>
          <a:prstGeom prst="line">
            <a:avLst/>
          </a:prstGeom>
          <a:ln w="50800">
            <a:solidFill>
              <a:srgbClr val="DF918A"/>
            </a:solidFill>
          </a:ln>
        </p:spPr>
        <p:style>
          <a:lnRef idx="1">
            <a:schemeClr val="accent1"/>
          </a:lnRef>
          <a:fillRef idx="0">
            <a:schemeClr val="accent1"/>
          </a:fillRef>
          <a:effectRef idx="0">
            <a:schemeClr val="accent1"/>
          </a:effectRef>
          <a:fontRef idx="minor">
            <a:schemeClr val="tx1"/>
          </a:fontRef>
        </p:style>
      </p:cxnSp>
      <p:sp>
        <p:nvSpPr>
          <p:cNvPr id="17" name="Text Placeholder 15">
            <a:extLst>
              <a:ext uri="{FF2B5EF4-FFF2-40B4-BE49-F238E27FC236}">
                <a16:creationId xmlns:a16="http://schemas.microsoft.com/office/drawing/2014/main" id="{04739F08-D58A-B343-A247-B26E09648F82}"/>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8" name="Picture Placeholder 2">
            <a:extLst>
              <a:ext uri="{FF2B5EF4-FFF2-40B4-BE49-F238E27FC236}">
                <a16:creationId xmlns:a16="http://schemas.microsoft.com/office/drawing/2014/main" id="{1B1E8647-9616-6E4A-B6D7-C12A72792A3C}"/>
              </a:ext>
            </a:extLst>
          </p:cNvPr>
          <p:cNvSpPr>
            <a:spLocks noGrp="1"/>
          </p:cNvSpPr>
          <p:nvPr>
            <p:ph type="pic" sz="quarter" idx="16"/>
          </p:nvPr>
        </p:nvSpPr>
        <p:spPr>
          <a:xfrm>
            <a:off x="6647387"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9" name="Picture Placeholder 2">
            <a:extLst>
              <a:ext uri="{FF2B5EF4-FFF2-40B4-BE49-F238E27FC236}">
                <a16:creationId xmlns:a16="http://schemas.microsoft.com/office/drawing/2014/main" id="{DA735A87-4EDD-3840-994F-98EA81E273B7}"/>
              </a:ext>
            </a:extLst>
          </p:cNvPr>
          <p:cNvSpPr>
            <a:spLocks noGrp="1"/>
          </p:cNvSpPr>
          <p:nvPr>
            <p:ph type="pic" sz="quarter" idx="17"/>
          </p:nvPr>
        </p:nvSpPr>
        <p:spPr>
          <a:xfrm>
            <a:off x="6647386" y="3208949"/>
            <a:ext cx="4959787"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0" name="Picture Placeholder 2">
            <a:extLst>
              <a:ext uri="{FF2B5EF4-FFF2-40B4-BE49-F238E27FC236}">
                <a16:creationId xmlns:a16="http://schemas.microsoft.com/office/drawing/2014/main" id="{B3858B14-CD67-B946-B0F0-B2889D7C3C48}"/>
              </a:ext>
            </a:extLst>
          </p:cNvPr>
          <p:cNvSpPr>
            <a:spLocks noGrp="1"/>
          </p:cNvSpPr>
          <p:nvPr>
            <p:ph type="pic" sz="quarter" idx="18"/>
          </p:nvPr>
        </p:nvSpPr>
        <p:spPr>
          <a:xfrm>
            <a:off x="9212335"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1" name="Title Placeholder 1">
            <a:extLst>
              <a:ext uri="{FF2B5EF4-FFF2-40B4-BE49-F238E27FC236}">
                <a16:creationId xmlns:a16="http://schemas.microsoft.com/office/drawing/2014/main" id="{485D9E6F-D907-6D42-ABFF-18D955373AD6}"/>
              </a:ext>
            </a:extLst>
          </p:cNvPr>
          <p:cNvSpPr>
            <a:spLocks noGrp="1"/>
          </p:cNvSpPr>
          <p:nvPr>
            <p:ph type="title"/>
          </p:nvPr>
        </p:nvSpPr>
        <p:spPr>
          <a:xfrm>
            <a:off x="335360" y="692695"/>
            <a:ext cx="5328592" cy="963489"/>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0C244C"/>
                </a:solidFill>
                <a:latin typeface="Arial"/>
                <a:cs typeface="Arial"/>
              </a:defRPr>
            </a:lvl1pPr>
          </a:lstStyle>
          <a:p>
            <a:r>
              <a:rPr lang="en-GB"/>
              <a:t>Click to edit Master title style</a:t>
            </a:r>
            <a:endParaRPr lang="en-US"/>
          </a:p>
        </p:txBody>
      </p:sp>
      <p:pic>
        <p:nvPicPr>
          <p:cNvPr id="12" name="Picture 11">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23856858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6_Title Slide">
    <p:bg>
      <p:bgPr>
        <a:solidFill>
          <a:srgbClr val="DF918A"/>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5" name="Title Placeholder 1">
            <a:extLst>
              <a:ext uri="{FF2B5EF4-FFF2-40B4-BE49-F238E27FC236}">
                <a16:creationId xmlns:a16="http://schemas.microsoft.com/office/drawing/2014/main" id="{3A23D3B5-17DF-E94A-8FB3-6084B9757396}"/>
              </a:ext>
            </a:extLst>
          </p:cNvPr>
          <p:cNvSpPr>
            <a:spLocks noGrp="1"/>
          </p:cNvSpPr>
          <p:nvPr>
            <p:ph type="title"/>
          </p:nvPr>
        </p:nvSpPr>
        <p:spPr>
          <a:xfrm>
            <a:off x="551384" y="413792"/>
            <a:ext cx="11055789" cy="710952"/>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6" name="Text Placeholder 9">
            <a:extLst>
              <a:ext uri="{FF2B5EF4-FFF2-40B4-BE49-F238E27FC236}">
                <a16:creationId xmlns:a16="http://schemas.microsoft.com/office/drawing/2014/main" id="{7A4B785D-CEDA-A042-93FF-FDDC90576B9A}"/>
              </a:ext>
            </a:extLst>
          </p:cNvPr>
          <p:cNvSpPr>
            <a:spLocks noGrp="1"/>
          </p:cNvSpPr>
          <p:nvPr>
            <p:ph type="body" sz="quarter" idx="10"/>
          </p:nvPr>
        </p:nvSpPr>
        <p:spPr>
          <a:xfrm>
            <a:off x="551384" y="1233891"/>
            <a:ext cx="11055789" cy="4104456"/>
          </a:xfrm>
          <a:prstGeom prst="rect">
            <a:avLst/>
          </a:prstGeom>
        </p:spPr>
        <p:txBody>
          <a:bodyPr/>
          <a:lstStyle>
            <a:lvl1pPr marL="0" indent="0">
              <a:buFontTx/>
              <a:buNone/>
              <a:defRPr sz="1800" cap="none" baseline="0">
                <a:solidFill>
                  <a:schemeClr val="bg1">
                    <a:lumMod val="95000"/>
                  </a:schemeClr>
                </a:solidFill>
                <a:latin typeface="Arial"/>
                <a:cs typeface="Arial"/>
              </a:defRPr>
            </a:lvl1pPr>
            <a:lvl2pPr marL="0" indent="0">
              <a:spcBef>
                <a:spcPts val="188"/>
              </a:spcBef>
              <a:buFontTx/>
              <a:buNone/>
              <a:defRPr sz="1800" cap="all">
                <a:solidFill>
                  <a:schemeClr val="bg1">
                    <a:lumMod val="95000"/>
                  </a:schemeClr>
                </a:solidFill>
                <a:latin typeface="Arial"/>
                <a:cs typeface="Arial"/>
              </a:defRPr>
            </a:lvl2pPr>
            <a:lvl3pPr marL="0" indent="-135000">
              <a:spcBef>
                <a:spcPts val="188"/>
              </a:spcBef>
              <a:buFont typeface="Arial"/>
              <a:buChar char="•"/>
              <a:defRPr sz="1800">
                <a:solidFill>
                  <a:schemeClr val="bg1">
                    <a:lumMod val="95000"/>
                  </a:schemeClr>
                </a:solidFill>
                <a:latin typeface="Arial"/>
                <a:cs typeface="Arial"/>
              </a:defRPr>
            </a:lvl3pPr>
            <a:lvl4pPr marL="324000" indent="-171450">
              <a:spcBef>
                <a:spcPts val="188"/>
              </a:spcBef>
              <a:buFont typeface="Arial"/>
              <a:buChar char="•"/>
              <a:defRPr sz="1800">
                <a:solidFill>
                  <a:schemeClr val="bg1">
                    <a:lumMod val="95000"/>
                  </a:schemeClr>
                </a:solidFill>
                <a:latin typeface="Arial"/>
                <a:cs typeface="Arial"/>
              </a:defRPr>
            </a:lvl4pPr>
            <a:lvl5pPr marL="445500" indent="-135000">
              <a:spcBef>
                <a:spcPts val="188"/>
              </a:spcBef>
              <a:buFont typeface="Arial"/>
              <a:buChar char="•"/>
              <a:defRPr sz="1800">
                <a:solidFill>
                  <a:schemeClr val="bg1">
                    <a:lumMod val="95000"/>
                  </a:schemeClr>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ext Placeholder 15">
            <a:extLst>
              <a:ext uri="{FF2B5EF4-FFF2-40B4-BE49-F238E27FC236}">
                <a16:creationId xmlns:a16="http://schemas.microsoft.com/office/drawing/2014/main" id="{2309A17F-886E-9245-A52B-75E9730B0135}"/>
              </a:ext>
            </a:extLst>
          </p:cNvPr>
          <p:cNvSpPr>
            <a:spLocks noGrp="1"/>
          </p:cNvSpPr>
          <p:nvPr>
            <p:ph type="body" sz="quarter" idx="11" hasCustomPrompt="1"/>
          </p:nvPr>
        </p:nvSpPr>
        <p:spPr>
          <a:xfrm>
            <a:off x="551384" y="5338347"/>
            <a:ext cx="6087237" cy="819150"/>
          </a:xfrm>
          <a:prstGeom prst="rect">
            <a:avLst/>
          </a:prstGeom>
        </p:spPr>
        <p:txBody>
          <a:bodyPr anchor="b">
            <a:noAutofit/>
          </a:bodyPr>
          <a:lstStyle>
            <a:lvl1pPr marL="0" indent="0">
              <a:buFontTx/>
              <a:buNone/>
              <a:defRPr sz="950">
                <a:solidFill>
                  <a:schemeClr val="bg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AU"/>
              <a:t>Click to edit Master text styles</a:t>
            </a:r>
          </a:p>
        </p:txBody>
      </p:sp>
      <p:sp>
        <p:nvSpPr>
          <p:cNvPr id="9" name="TextBox 8">
            <a:extLst>
              <a:ext uri="{FF2B5EF4-FFF2-40B4-BE49-F238E27FC236}">
                <a16:creationId xmlns:a16="http://schemas.microsoft.com/office/drawing/2014/main" id="{EF355D99-04FC-9E43-8704-13C14E52B367}"/>
              </a:ext>
            </a:extLst>
          </p:cNvPr>
          <p:cNvSpPr txBox="1"/>
          <p:nvPr userDrawn="1"/>
        </p:nvSpPr>
        <p:spPr>
          <a:xfrm>
            <a:off x="13552369" y="6179419"/>
            <a:ext cx="248786" cy="369332"/>
          </a:xfrm>
          <a:prstGeom prst="rect">
            <a:avLst/>
          </a:prstGeom>
          <a:noFill/>
        </p:spPr>
        <p:txBody>
          <a:bodyPr wrap="none" rtlCol="0">
            <a:spAutoFit/>
          </a:bodyPr>
          <a:lstStyle/>
          <a:p>
            <a:r>
              <a:rPr lang="en-US" sz="1800"/>
              <a:t> </a:t>
            </a:r>
          </a:p>
        </p:txBody>
      </p:sp>
      <p:pic>
        <p:nvPicPr>
          <p:cNvPr id="10" name="Picture 9">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31741682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30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0" name="Text Placeholder 9">
            <a:extLst>
              <a:ext uri="{FF2B5EF4-FFF2-40B4-BE49-F238E27FC236}">
                <a16:creationId xmlns:a16="http://schemas.microsoft.com/office/drawing/2014/main" id="{0AF587D0-1A8E-7348-81F7-FB0B396C3196}"/>
              </a:ext>
            </a:extLst>
          </p:cNvPr>
          <p:cNvSpPr>
            <a:spLocks noGrp="1"/>
          </p:cNvSpPr>
          <p:nvPr>
            <p:ph type="body" sz="quarter" idx="10"/>
          </p:nvPr>
        </p:nvSpPr>
        <p:spPr>
          <a:xfrm>
            <a:off x="479379" y="2177480"/>
            <a:ext cx="5184574" cy="3771800"/>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Text Placeholder 15">
            <a:extLst>
              <a:ext uri="{FF2B5EF4-FFF2-40B4-BE49-F238E27FC236}">
                <a16:creationId xmlns:a16="http://schemas.microsoft.com/office/drawing/2014/main" id="{B580E45E-C138-F34A-B50D-2A527F9F5662}"/>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8" name="Picture Placeholder 2">
            <a:extLst>
              <a:ext uri="{FF2B5EF4-FFF2-40B4-BE49-F238E27FC236}">
                <a16:creationId xmlns:a16="http://schemas.microsoft.com/office/drawing/2014/main" id="{81BC7A7A-1FB2-9745-8A86-AF39BA138C62}"/>
              </a:ext>
            </a:extLst>
          </p:cNvPr>
          <p:cNvSpPr>
            <a:spLocks noGrp="1"/>
          </p:cNvSpPr>
          <p:nvPr>
            <p:ph type="pic" sz="quarter" idx="12"/>
          </p:nvPr>
        </p:nvSpPr>
        <p:spPr>
          <a:xfrm>
            <a:off x="6647386" y="692696"/>
            <a:ext cx="4959787" cy="4889086"/>
          </a:xfrm>
          <a:prstGeom prst="rect">
            <a:avLst/>
          </a:prstGeom>
        </p:spPr>
        <p:txBody>
          <a:bodyPr vert="horz"/>
          <a:lstStyle>
            <a:lvl1pPr>
              <a:defRPr sz="788">
                <a:latin typeface="Arial"/>
                <a:cs typeface="Arial"/>
              </a:defRPr>
            </a:lvl1pPr>
          </a:lstStyle>
          <a:p>
            <a:r>
              <a:rPr lang="en-GB"/>
              <a:t>Click icon to add picture</a:t>
            </a:r>
            <a:endParaRPr lang="en-US"/>
          </a:p>
        </p:txBody>
      </p:sp>
      <p:cxnSp>
        <p:nvCxnSpPr>
          <p:cNvPr id="3" name="Straight Connector 2">
            <a:extLst>
              <a:ext uri="{FF2B5EF4-FFF2-40B4-BE49-F238E27FC236}">
                <a16:creationId xmlns:a16="http://schemas.microsoft.com/office/drawing/2014/main" id="{83D3F451-B7BF-1947-8ABE-F07FC6772EF3}"/>
              </a:ext>
            </a:extLst>
          </p:cNvPr>
          <p:cNvCxnSpPr/>
          <p:nvPr/>
        </p:nvCxnSpPr>
        <p:spPr>
          <a:xfrm>
            <a:off x="335360" y="1916832"/>
            <a:ext cx="5328592" cy="0"/>
          </a:xfrm>
          <a:prstGeom prst="line">
            <a:avLst/>
          </a:prstGeom>
          <a:ln w="50800">
            <a:solidFill>
              <a:srgbClr val="63B1A4"/>
            </a:solidFill>
          </a:ln>
        </p:spPr>
        <p:style>
          <a:lnRef idx="1">
            <a:schemeClr val="accent1"/>
          </a:lnRef>
          <a:fillRef idx="0">
            <a:schemeClr val="accent1"/>
          </a:fillRef>
          <a:effectRef idx="0">
            <a:schemeClr val="accent1"/>
          </a:effectRef>
          <a:fontRef idx="minor">
            <a:schemeClr val="tx1"/>
          </a:fontRef>
        </p:style>
      </p:cxnSp>
      <p:sp>
        <p:nvSpPr>
          <p:cNvPr id="12" name="Title Placeholder 1">
            <a:extLst>
              <a:ext uri="{FF2B5EF4-FFF2-40B4-BE49-F238E27FC236}">
                <a16:creationId xmlns:a16="http://schemas.microsoft.com/office/drawing/2014/main" id="{5C78746F-8078-0245-9577-F176122399ED}"/>
              </a:ext>
            </a:extLst>
          </p:cNvPr>
          <p:cNvSpPr>
            <a:spLocks noGrp="1"/>
          </p:cNvSpPr>
          <p:nvPr>
            <p:ph type="title"/>
          </p:nvPr>
        </p:nvSpPr>
        <p:spPr>
          <a:xfrm>
            <a:off x="335360" y="692695"/>
            <a:ext cx="5328592" cy="963489"/>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D86075"/>
                </a:solidFill>
                <a:latin typeface="Arial"/>
                <a:cs typeface="Arial"/>
              </a:defRPr>
            </a:lvl1pPr>
          </a:lstStyle>
          <a:p>
            <a:r>
              <a:rPr lang="en-GB"/>
              <a:t>Click to edit Master title style</a:t>
            </a:r>
            <a:endParaRPr lang="en-US"/>
          </a:p>
        </p:txBody>
      </p:sp>
      <p:pic>
        <p:nvPicPr>
          <p:cNvPr id="9" name="Picture 8">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491561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31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3" name="Picture Placeholder 2">
            <a:extLst>
              <a:ext uri="{FF2B5EF4-FFF2-40B4-BE49-F238E27FC236}">
                <a16:creationId xmlns:a16="http://schemas.microsoft.com/office/drawing/2014/main" id="{56B88284-AAD5-AE46-B5F7-D1554CD898AE}"/>
              </a:ext>
            </a:extLst>
          </p:cNvPr>
          <p:cNvSpPr>
            <a:spLocks noGrp="1"/>
          </p:cNvSpPr>
          <p:nvPr>
            <p:ph type="pic" sz="quarter" idx="12"/>
          </p:nvPr>
        </p:nvSpPr>
        <p:spPr>
          <a:xfrm>
            <a:off x="6647386" y="692696"/>
            <a:ext cx="4959787" cy="488908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5" name="Text Placeholder 15">
            <a:extLst>
              <a:ext uri="{FF2B5EF4-FFF2-40B4-BE49-F238E27FC236}">
                <a16:creationId xmlns:a16="http://schemas.microsoft.com/office/drawing/2014/main" id="{6D0D5AB6-41CD-CD43-BE0E-710510C46260}"/>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7" name="Text Placeholder 9">
            <a:extLst>
              <a:ext uri="{FF2B5EF4-FFF2-40B4-BE49-F238E27FC236}">
                <a16:creationId xmlns:a16="http://schemas.microsoft.com/office/drawing/2014/main" id="{5E9CC21D-9458-F64F-91C0-D00DF1FB2AC3}"/>
              </a:ext>
            </a:extLst>
          </p:cNvPr>
          <p:cNvSpPr>
            <a:spLocks noGrp="1"/>
          </p:cNvSpPr>
          <p:nvPr>
            <p:ph type="body" sz="quarter" idx="13"/>
          </p:nvPr>
        </p:nvSpPr>
        <p:spPr>
          <a:xfrm>
            <a:off x="479379" y="2177480"/>
            <a:ext cx="5184574" cy="3771800"/>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8" name="Straight Connector 17">
            <a:extLst>
              <a:ext uri="{FF2B5EF4-FFF2-40B4-BE49-F238E27FC236}">
                <a16:creationId xmlns:a16="http://schemas.microsoft.com/office/drawing/2014/main" id="{7DDB4820-AC21-D145-9DFA-CC64BCC80C89}"/>
              </a:ext>
            </a:extLst>
          </p:cNvPr>
          <p:cNvCxnSpPr/>
          <p:nvPr/>
        </p:nvCxnSpPr>
        <p:spPr>
          <a:xfrm>
            <a:off x="335360" y="1916832"/>
            <a:ext cx="5328592" cy="0"/>
          </a:xfrm>
          <a:prstGeom prst="line">
            <a:avLst/>
          </a:prstGeom>
          <a:ln w="50800">
            <a:solidFill>
              <a:srgbClr val="D86075"/>
            </a:solidFill>
          </a:ln>
        </p:spPr>
        <p:style>
          <a:lnRef idx="1">
            <a:schemeClr val="accent1"/>
          </a:lnRef>
          <a:fillRef idx="0">
            <a:schemeClr val="accent1"/>
          </a:fillRef>
          <a:effectRef idx="0">
            <a:schemeClr val="accent1"/>
          </a:effectRef>
          <a:fontRef idx="minor">
            <a:schemeClr val="tx1"/>
          </a:fontRef>
        </p:style>
      </p:cxnSp>
      <p:sp>
        <p:nvSpPr>
          <p:cNvPr id="9" name="Title Placeholder 1">
            <a:extLst>
              <a:ext uri="{FF2B5EF4-FFF2-40B4-BE49-F238E27FC236}">
                <a16:creationId xmlns:a16="http://schemas.microsoft.com/office/drawing/2014/main" id="{A964E8A9-F70A-4146-974B-8F61BF964486}"/>
              </a:ext>
            </a:extLst>
          </p:cNvPr>
          <p:cNvSpPr>
            <a:spLocks noGrp="1"/>
          </p:cNvSpPr>
          <p:nvPr>
            <p:ph type="title"/>
          </p:nvPr>
        </p:nvSpPr>
        <p:spPr>
          <a:xfrm>
            <a:off x="335360" y="692695"/>
            <a:ext cx="5328592" cy="963489"/>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C3DDD7"/>
                </a:solidFill>
                <a:latin typeface="Arial"/>
                <a:cs typeface="Arial"/>
              </a:defRPr>
            </a:lvl1pPr>
          </a:lstStyle>
          <a:p>
            <a:r>
              <a:rPr lang="en-GB"/>
              <a:t>Click to edit Master title style</a:t>
            </a:r>
            <a:endParaRPr lang="en-US"/>
          </a:p>
        </p:txBody>
      </p:sp>
      <p:pic>
        <p:nvPicPr>
          <p:cNvPr id="10" name="Picture 9">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36912247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2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4" name="Picture Placeholder 2">
            <a:extLst>
              <a:ext uri="{FF2B5EF4-FFF2-40B4-BE49-F238E27FC236}">
                <a16:creationId xmlns:a16="http://schemas.microsoft.com/office/drawing/2014/main" id="{F5403EF0-98D8-6B4B-B1CE-3A22FD24B378}"/>
              </a:ext>
            </a:extLst>
          </p:cNvPr>
          <p:cNvSpPr>
            <a:spLocks noGrp="1"/>
          </p:cNvSpPr>
          <p:nvPr>
            <p:ph type="pic" sz="quarter" idx="12"/>
          </p:nvPr>
        </p:nvSpPr>
        <p:spPr>
          <a:xfrm>
            <a:off x="6647386" y="692696"/>
            <a:ext cx="4959787" cy="488908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5" name="Text Placeholder 15">
            <a:extLst>
              <a:ext uri="{FF2B5EF4-FFF2-40B4-BE49-F238E27FC236}">
                <a16:creationId xmlns:a16="http://schemas.microsoft.com/office/drawing/2014/main" id="{F2D6F13C-AB98-FA45-9ED4-003FACDBBA51}"/>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7" name="Text Placeholder 9">
            <a:extLst>
              <a:ext uri="{FF2B5EF4-FFF2-40B4-BE49-F238E27FC236}">
                <a16:creationId xmlns:a16="http://schemas.microsoft.com/office/drawing/2014/main" id="{77A281CC-2BC0-AF44-B282-6895AAFF4697}"/>
              </a:ext>
            </a:extLst>
          </p:cNvPr>
          <p:cNvSpPr>
            <a:spLocks noGrp="1"/>
          </p:cNvSpPr>
          <p:nvPr>
            <p:ph type="body" sz="quarter" idx="13"/>
          </p:nvPr>
        </p:nvSpPr>
        <p:spPr>
          <a:xfrm>
            <a:off x="479379" y="2177480"/>
            <a:ext cx="5184574" cy="3771800"/>
          </a:xfrm>
          <a:prstGeom prst="rect">
            <a:avLst/>
          </a:prstGeom>
        </p:spPr>
        <p:txBody>
          <a:bodyPr/>
          <a:lstStyle>
            <a:lvl1pPr marL="0" indent="0">
              <a:buFontTx/>
              <a:buNone/>
              <a:defRPr sz="1800" cap="none" baseline="0">
                <a:solidFill>
                  <a:schemeClr val="bg1"/>
                </a:solidFill>
                <a:latin typeface="Arial"/>
                <a:cs typeface="Arial"/>
              </a:defRPr>
            </a:lvl1pPr>
            <a:lvl2pPr marL="0" indent="0">
              <a:spcBef>
                <a:spcPts val="188"/>
              </a:spcBef>
              <a:buFontTx/>
              <a:buNone/>
              <a:defRPr sz="1800" cap="all">
                <a:solidFill>
                  <a:schemeClr val="bg1"/>
                </a:solidFill>
                <a:latin typeface="Arial"/>
                <a:cs typeface="Arial"/>
              </a:defRPr>
            </a:lvl2pPr>
            <a:lvl3pPr marL="0" indent="-135000">
              <a:spcBef>
                <a:spcPts val="188"/>
              </a:spcBef>
              <a:buFont typeface="Arial"/>
              <a:buChar char="•"/>
              <a:defRPr sz="1800">
                <a:solidFill>
                  <a:schemeClr val="bg1"/>
                </a:solidFill>
                <a:latin typeface="Arial"/>
                <a:cs typeface="Arial"/>
              </a:defRPr>
            </a:lvl3pPr>
            <a:lvl4pPr marL="324000" indent="-171450">
              <a:spcBef>
                <a:spcPts val="188"/>
              </a:spcBef>
              <a:buFont typeface="Arial"/>
              <a:buChar char="•"/>
              <a:defRPr sz="1800">
                <a:solidFill>
                  <a:schemeClr val="bg1"/>
                </a:solidFill>
                <a:latin typeface="Arial"/>
                <a:cs typeface="Arial"/>
              </a:defRPr>
            </a:lvl4pPr>
            <a:lvl5pPr marL="445500" indent="-135000">
              <a:spcBef>
                <a:spcPts val="188"/>
              </a:spcBef>
              <a:buFont typeface="Arial"/>
              <a:buChar char="•"/>
              <a:defRPr sz="1800">
                <a:solidFill>
                  <a:schemeClr val="bg1"/>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Title Placeholder 1">
            <a:extLst>
              <a:ext uri="{FF2B5EF4-FFF2-40B4-BE49-F238E27FC236}">
                <a16:creationId xmlns:a16="http://schemas.microsoft.com/office/drawing/2014/main" id="{6782F49C-297E-5140-9598-28E9540BF86F}"/>
              </a:ext>
            </a:extLst>
          </p:cNvPr>
          <p:cNvSpPr>
            <a:spLocks noGrp="1"/>
          </p:cNvSpPr>
          <p:nvPr>
            <p:ph type="title"/>
          </p:nvPr>
        </p:nvSpPr>
        <p:spPr>
          <a:xfrm>
            <a:off x="335360" y="582935"/>
            <a:ext cx="5328592" cy="963489"/>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0C244C"/>
                </a:solidFill>
                <a:latin typeface="Arial"/>
                <a:cs typeface="Arial"/>
              </a:defRPr>
            </a:lvl1pPr>
          </a:lstStyle>
          <a:p>
            <a:r>
              <a:rPr lang="en-GB" dirty="0"/>
              <a:t>Click to edit Master title style</a:t>
            </a:r>
            <a:endParaRPr lang="en-US" dirty="0"/>
          </a:p>
        </p:txBody>
      </p:sp>
      <p:pic>
        <p:nvPicPr>
          <p:cNvPr id="10" name="Picture 9">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2675575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33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1" y="0"/>
            <a:ext cx="6168008" cy="6237312"/>
          </a:xfrm>
          <a:prstGeom prst="round1Rect">
            <a:avLst>
              <a:gd name="adj" fmla="val 23287"/>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2" name="Picture Placeholder 2">
            <a:extLst>
              <a:ext uri="{FF2B5EF4-FFF2-40B4-BE49-F238E27FC236}">
                <a16:creationId xmlns:a16="http://schemas.microsoft.com/office/drawing/2014/main" id="{A8717F52-5218-A04E-85FE-4019BA2AFCE6}"/>
              </a:ext>
            </a:extLst>
          </p:cNvPr>
          <p:cNvSpPr>
            <a:spLocks noGrp="1"/>
          </p:cNvSpPr>
          <p:nvPr>
            <p:ph type="pic" sz="quarter" idx="12"/>
          </p:nvPr>
        </p:nvSpPr>
        <p:spPr>
          <a:xfrm>
            <a:off x="6647386" y="692696"/>
            <a:ext cx="4959787" cy="488908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3" name="Text Placeholder 15">
            <a:extLst>
              <a:ext uri="{FF2B5EF4-FFF2-40B4-BE49-F238E27FC236}">
                <a16:creationId xmlns:a16="http://schemas.microsoft.com/office/drawing/2014/main" id="{0839EF53-B0FD-AF42-8479-0D8D25CADAFE}"/>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5" name="Text Placeholder 9">
            <a:extLst>
              <a:ext uri="{FF2B5EF4-FFF2-40B4-BE49-F238E27FC236}">
                <a16:creationId xmlns:a16="http://schemas.microsoft.com/office/drawing/2014/main" id="{EEACEA1C-E92F-6E43-9A30-A6A1ADBE0BED}"/>
              </a:ext>
            </a:extLst>
          </p:cNvPr>
          <p:cNvSpPr>
            <a:spLocks noGrp="1"/>
          </p:cNvSpPr>
          <p:nvPr>
            <p:ph type="body" sz="quarter" idx="10"/>
          </p:nvPr>
        </p:nvSpPr>
        <p:spPr>
          <a:xfrm>
            <a:off x="479379" y="2177480"/>
            <a:ext cx="5184574" cy="3771800"/>
          </a:xfrm>
          <a:prstGeom prst="rect">
            <a:avLst/>
          </a:prstGeom>
        </p:spPr>
        <p:txBody>
          <a:bodyPr/>
          <a:lstStyle>
            <a:lvl1pPr marL="0" indent="0">
              <a:buFontTx/>
              <a:buNone/>
              <a:defRPr sz="1800" cap="none" baseline="0">
                <a:solidFill>
                  <a:schemeClr val="bg1"/>
                </a:solidFill>
                <a:latin typeface="Arial"/>
                <a:cs typeface="Arial"/>
              </a:defRPr>
            </a:lvl1pPr>
            <a:lvl2pPr marL="0" indent="0">
              <a:spcBef>
                <a:spcPts val="188"/>
              </a:spcBef>
              <a:buFontTx/>
              <a:buNone/>
              <a:defRPr sz="1800" cap="all">
                <a:solidFill>
                  <a:schemeClr val="bg1"/>
                </a:solidFill>
                <a:latin typeface="Arial"/>
                <a:cs typeface="Arial"/>
              </a:defRPr>
            </a:lvl2pPr>
            <a:lvl3pPr marL="0" indent="-135000">
              <a:spcBef>
                <a:spcPts val="188"/>
              </a:spcBef>
              <a:buFont typeface="Arial"/>
              <a:buChar char="•"/>
              <a:defRPr sz="1800">
                <a:solidFill>
                  <a:schemeClr val="bg1"/>
                </a:solidFill>
                <a:latin typeface="Arial"/>
                <a:cs typeface="Arial"/>
              </a:defRPr>
            </a:lvl3pPr>
            <a:lvl4pPr marL="324000" indent="-171450">
              <a:spcBef>
                <a:spcPts val="188"/>
              </a:spcBef>
              <a:buFont typeface="Arial"/>
              <a:buChar char="•"/>
              <a:defRPr sz="1800">
                <a:solidFill>
                  <a:schemeClr val="bg1"/>
                </a:solidFill>
                <a:latin typeface="Arial"/>
                <a:cs typeface="Arial"/>
              </a:defRPr>
            </a:lvl4pPr>
            <a:lvl5pPr marL="445500" indent="-135000">
              <a:spcBef>
                <a:spcPts val="188"/>
              </a:spcBef>
              <a:buFont typeface="Arial"/>
              <a:buChar char="•"/>
              <a:defRPr sz="1800">
                <a:solidFill>
                  <a:schemeClr val="bg1"/>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6" name="Straight Connector 15">
            <a:extLst>
              <a:ext uri="{FF2B5EF4-FFF2-40B4-BE49-F238E27FC236}">
                <a16:creationId xmlns:a16="http://schemas.microsoft.com/office/drawing/2014/main" id="{A9999959-C804-0541-9D17-160A08F280B9}"/>
              </a:ext>
            </a:extLst>
          </p:cNvPr>
          <p:cNvCxnSpPr/>
          <p:nvPr/>
        </p:nvCxnSpPr>
        <p:spPr>
          <a:xfrm>
            <a:off x="335360" y="1916832"/>
            <a:ext cx="5328592" cy="0"/>
          </a:xfrm>
          <a:prstGeom prst="line">
            <a:avLst/>
          </a:prstGeom>
          <a:ln w="50800">
            <a:solidFill>
              <a:srgbClr val="C3DDD7"/>
            </a:solidFill>
          </a:ln>
        </p:spPr>
        <p:style>
          <a:lnRef idx="1">
            <a:schemeClr val="accent1"/>
          </a:lnRef>
          <a:fillRef idx="0">
            <a:schemeClr val="accent1"/>
          </a:fillRef>
          <a:effectRef idx="0">
            <a:schemeClr val="accent1"/>
          </a:effectRef>
          <a:fontRef idx="minor">
            <a:schemeClr val="tx1"/>
          </a:fontRef>
        </p:style>
      </p:cxnSp>
      <p:sp>
        <p:nvSpPr>
          <p:cNvPr id="10" name="Title Placeholder 1">
            <a:extLst>
              <a:ext uri="{FF2B5EF4-FFF2-40B4-BE49-F238E27FC236}">
                <a16:creationId xmlns:a16="http://schemas.microsoft.com/office/drawing/2014/main" id="{537687FA-8903-8C4E-9FAE-8BA825B5FF39}"/>
              </a:ext>
            </a:extLst>
          </p:cNvPr>
          <p:cNvSpPr>
            <a:spLocks noGrp="1"/>
          </p:cNvSpPr>
          <p:nvPr>
            <p:ph type="title"/>
          </p:nvPr>
        </p:nvSpPr>
        <p:spPr>
          <a:xfrm>
            <a:off x="335360" y="692695"/>
            <a:ext cx="5328592" cy="963489"/>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0C244C"/>
                </a:solidFill>
                <a:latin typeface="Arial"/>
                <a:cs typeface="Arial"/>
              </a:defRPr>
            </a:lvl1pPr>
          </a:lstStyle>
          <a:p>
            <a:r>
              <a:rPr lang="en-GB"/>
              <a:t>Click to edit Master title style</a:t>
            </a:r>
            <a:endParaRPr lang="en-US"/>
          </a:p>
        </p:txBody>
      </p:sp>
      <p:pic>
        <p:nvPicPr>
          <p:cNvPr id="14" name="Picture 13">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32478623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5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5" name="Round Diagonal Corner Rectangle 14">
            <a:extLst>
              <a:ext uri="{FF2B5EF4-FFF2-40B4-BE49-F238E27FC236}">
                <a16:creationId xmlns:a16="http://schemas.microsoft.com/office/drawing/2014/main" id="{333B05BF-2416-1E42-A4F6-EFE4B6A4B89D}"/>
              </a:ext>
            </a:extLst>
          </p:cNvPr>
          <p:cNvSpPr/>
          <p:nvPr/>
        </p:nvSpPr>
        <p:spPr>
          <a:xfrm flipH="1">
            <a:off x="-5" y="0"/>
            <a:ext cx="9863044" cy="12687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6" name="Title Placeholder 1">
            <a:extLst>
              <a:ext uri="{FF2B5EF4-FFF2-40B4-BE49-F238E27FC236}">
                <a16:creationId xmlns:a16="http://schemas.microsoft.com/office/drawing/2014/main" id="{93B890FB-C822-6244-AE9A-D27B6D3B13ED}"/>
              </a:ext>
            </a:extLst>
          </p:cNvPr>
          <p:cNvSpPr>
            <a:spLocks noGrp="1"/>
          </p:cNvSpPr>
          <p:nvPr>
            <p:ph type="title"/>
          </p:nvPr>
        </p:nvSpPr>
        <p:spPr>
          <a:xfrm>
            <a:off x="614842" y="382352"/>
            <a:ext cx="9217024" cy="504056"/>
          </a:xfrm>
          <a:prstGeom prst="rect">
            <a:avLst/>
          </a:prstGeom>
        </p:spPr>
        <p:txBody>
          <a:bodyPr vert="horz" lIns="91440" tIns="45720" rIns="91440" bIns="45720" rtlCol="0" anchor="t" anchorCtr="0">
            <a:noAutofit/>
          </a:bodyPr>
          <a:lstStyle>
            <a:lvl1pPr algn="l">
              <a:defRPr b="1" i="0" cap="all" normalizeH="0" baseline="0">
                <a:solidFill>
                  <a:srgbClr val="D86075"/>
                </a:solidFill>
                <a:latin typeface="Arial"/>
                <a:cs typeface="Arial"/>
              </a:defRPr>
            </a:lvl1pPr>
          </a:lstStyle>
          <a:p>
            <a:r>
              <a:rPr lang="en-GB"/>
              <a:t>Click to edit Master title style</a:t>
            </a:r>
            <a:endParaRPr lang="en-US"/>
          </a:p>
        </p:txBody>
      </p:sp>
      <p:sp>
        <p:nvSpPr>
          <p:cNvPr id="9" name="Picture Placeholder 4">
            <a:extLst>
              <a:ext uri="{FF2B5EF4-FFF2-40B4-BE49-F238E27FC236}">
                <a16:creationId xmlns:a16="http://schemas.microsoft.com/office/drawing/2014/main" id="{A16FE2FA-60A7-824D-989C-1DE14DD4ACC3}"/>
              </a:ext>
            </a:extLst>
          </p:cNvPr>
          <p:cNvSpPr>
            <a:spLocks noGrp="1"/>
          </p:cNvSpPr>
          <p:nvPr>
            <p:ph type="pic" sz="quarter" idx="13"/>
          </p:nvPr>
        </p:nvSpPr>
        <p:spPr>
          <a:xfrm>
            <a:off x="4367808"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9" name="Picture Placeholder 4">
            <a:extLst>
              <a:ext uri="{FF2B5EF4-FFF2-40B4-BE49-F238E27FC236}">
                <a16:creationId xmlns:a16="http://schemas.microsoft.com/office/drawing/2014/main" id="{E25E6694-41CC-5246-8950-1FCBC5A42DA5}"/>
              </a:ext>
            </a:extLst>
          </p:cNvPr>
          <p:cNvSpPr>
            <a:spLocks noGrp="1"/>
          </p:cNvSpPr>
          <p:nvPr>
            <p:ph type="pic" sz="quarter" idx="14"/>
          </p:nvPr>
        </p:nvSpPr>
        <p:spPr>
          <a:xfrm>
            <a:off x="8112224"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1" name="Picture Placeholder 4">
            <a:extLst>
              <a:ext uri="{FF2B5EF4-FFF2-40B4-BE49-F238E27FC236}">
                <a16:creationId xmlns:a16="http://schemas.microsoft.com/office/drawing/2014/main" id="{66F85165-9A8B-4B48-92D5-DD4A6F5AFF4B}"/>
              </a:ext>
            </a:extLst>
          </p:cNvPr>
          <p:cNvSpPr>
            <a:spLocks noGrp="1"/>
          </p:cNvSpPr>
          <p:nvPr>
            <p:ph type="pic" sz="quarter" idx="15"/>
          </p:nvPr>
        </p:nvSpPr>
        <p:spPr>
          <a:xfrm>
            <a:off x="623392" y="1580889"/>
            <a:ext cx="3456384" cy="3936343"/>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2" name="Text Placeholder 15">
            <a:extLst>
              <a:ext uri="{FF2B5EF4-FFF2-40B4-BE49-F238E27FC236}">
                <a16:creationId xmlns:a16="http://schemas.microsoft.com/office/drawing/2014/main" id="{F0ABBF8E-2FA1-4143-A3D1-85D857940BF7}"/>
              </a:ext>
            </a:extLst>
          </p:cNvPr>
          <p:cNvSpPr>
            <a:spLocks noGrp="1"/>
          </p:cNvSpPr>
          <p:nvPr>
            <p:ph type="body" sz="quarter" idx="11"/>
          </p:nvPr>
        </p:nvSpPr>
        <p:spPr>
          <a:xfrm>
            <a:off x="614842" y="5714416"/>
            <a:ext cx="3447904" cy="245236"/>
          </a:xfrm>
          <a:prstGeom prst="rect">
            <a:avLst/>
          </a:prstGeom>
        </p:spPr>
        <p:txBody>
          <a:bodyPr>
            <a:noAutofit/>
          </a:bodyPr>
          <a:lstStyle>
            <a:lvl1pPr marL="0" indent="0">
              <a:buFontTx/>
              <a:buNone/>
              <a:defRPr sz="95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24" name="Text Placeholder 15">
            <a:extLst>
              <a:ext uri="{FF2B5EF4-FFF2-40B4-BE49-F238E27FC236}">
                <a16:creationId xmlns:a16="http://schemas.microsoft.com/office/drawing/2014/main" id="{90FE50E2-7287-AF48-8B7F-254A7F65FA15}"/>
              </a:ext>
            </a:extLst>
          </p:cNvPr>
          <p:cNvSpPr>
            <a:spLocks noGrp="1"/>
          </p:cNvSpPr>
          <p:nvPr>
            <p:ph type="body" sz="quarter" idx="16"/>
          </p:nvPr>
        </p:nvSpPr>
        <p:spPr>
          <a:xfrm>
            <a:off x="4384838" y="5714416"/>
            <a:ext cx="3447904" cy="245236"/>
          </a:xfrm>
          <a:prstGeom prst="rect">
            <a:avLst/>
          </a:prstGeom>
        </p:spPr>
        <p:txBody>
          <a:bodyPr>
            <a:noAutofit/>
          </a:bodyPr>
          <a:lstStyle>
            <a:lvl1pPr marL="0" indent="0">
              <a:buFontTx/>
              <a:buNone/>
              <a:defRPr sz="95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25" name="Text Placeholder 15">
            <a:extLst>
              <a:ext uri="{FF2B5EF4-FFF2-40B4-BE49-F238E27FC236}">
                <a16:creationId xmlns:a16="http://schemas.microsoft.com/office/drawing/2014/main" id="{E059A0B8-5DBB-0547-9898-6107ECB32B61}"/>
              </a:ext>
            </a:extLst>
          </p:cNvPr>
          <p:cNvSpPr>
            <a:spLocks noGrp="1"/>
          </p:cNvSpPr>
          <p:nvPr>
            <p:ph type="body" sz="quarter" idx="17"/>
          </p:nvPr>
        </p:nvSpPr>
        <p:spPr>
          <a:xfrm>
            <a:off x="8107914" y="5714416"/>
            <a:ext cx="3447904" cy="245236"/>
          </a:xfrm>
          <a:prstGeom prst="rect">
            <a:avLst/>
          </a:prstGeom>
        </p:spPr>
        <p:txBody>
          <a:bodyPr>
            <a:noAutofit/>
          </a:bodyPr>
          <a:lstStyle>
            <a:lvl1pPr marL="0" indent="0">
              <a:buFontTx/>
              <a:buNone/>
              <a:defRPr sz="95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pic>
        <p:nvPicPr>
          <p:cNvPr id="12" name="Picture 11">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pic>
        <p:nvPicPr>
          <p:cNvPr id="13" name="Picture 12">
            <a:extLst>
              <a:ext uri="{FF2B5EF4-FFF2-40B4-BE49-F238E27FC236}">
                <a16:creationId xmlns:a16="http://schemas.microsoft.com/office/drawing/2014/main" id="{FC2833E2-FF85-3045-A3A6-7616CF66B6FF}"/>
              </a:ext>
            </a:extLst>
          </p:cNvPr>
          <p:cNvPicPr>
            <a:picLocks/>
          </p:cNvPicPr>
          <p:nvPr userDrawn="1"/>
        </p:nvPicPr>
        <p:blipFill>
          <a:blip r:embed="rId3"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16134087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10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8" name="Round Diagonal Corner Rectangle 7">
            <a:extLst>
              <a:ext uri="{FF2B5EF4-FFF2-40B4-BE49-F238E27FC236}">
                <a16:creationId xmlns:a16="http://schemas.microsoft.com/office/drawing/2014/main" id="{79C8EF2F-0282-5D4F-BA19-6BB7F61FA937}"/>
              </a:ext>
            </a:extLst>
          </p:cNvPr>
          <p:cNvSpPr/>
          <p:nvPr/>
        </p:nvSpPr>
        <p:spPr>
          <a:xfrm flipH="1">
            <a:off x="-3" y="0"/>
            <a:ext cx="9849531" cy="1268760"/>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2" name="Title Placeholder 1">
            <a:extLst>
              <a:ext uri="{FF2B5EF4-FFF2-40B4-BE49-F238E27FC236}">
                <a16:creationId xmlns:a16="http://schemas.microsoft.com/office/drawing/2014/main" id="{EE432D93-A7A2-E74B-93B8-7A5C8AE54FED}"/>
              </a:ext>
            </a:extLst>
          </p:cNvPr>
          <p:cNvSpPr>
            <a:spLocks noGrp="1"/>
          </p:cNvSpPr>
          <p:nvPr>
            <p:ph type="title"/>
          </p:nvPr>
        </p:nvSpPr>
        <p:spPr>
          <a:xfrm>
            <a:off x="614842" y="382352"/>
            <a:ext cx="9217024" cy="504056"/>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a:p>
        </p:txBody>
      </p:sp>
      <p:sp>
        <p:nvSpPr>
          <p:cNvPr id="19" name="Picture Placeholder 4">
            <a:extLst>
              <a:ext uri="{FF2B5EF4-FFF2-40B4-BE49-F238E27FC236}">
                <a16:creationId xmlns:a16="http://schemas.microsoft.com/office/drawing/2014/main" id="{D8D8473A-26AF-C249-A308-51D1233C19AA}"/>
              </a:ext>
            </a:extLst>
          </p:cNvPr>
          <p:cNvSpPr>
            <a:spLocks noGrp="1"/>
          </p:cNvSpPr>
          <p:nvPr>
            <p:ph type="pic" sz="quarter" idx="13"/>
          </p:nvPr>
        </p:nvSpPr>
        <p:spPr>
          <a:xfrm>
            <a:off x="4367808"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1" name="Picture Placeholder 4">
            <a:extLst>
              <a:ext uri="{FF2B5EF4-FFF2-40B4-BE49-F238E27FC236}">
                <a16:creationId xmlns:a16="http://schemas.microsoft.com/office/drawing/2014/main" id="{8C347D0D-9ADF-F04D-A7A9-763015C2FBE9}"/>
              </a:ext>
            </a:extLst>
          </p:cNvPr>
          <p:cNvSpPr>
            <a:spLocks noGrp="1"/>
          </p:cNvSpPr>
          <p:nvPr>
            <p:ph type="pic" sz="quarter" idx="14"/>
          </p:nvPr>
        </p:nvSpPr>
        <p:spPr>
          <a:xfrm>
            <a:off x="8112224"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2" name="Picture Placeholder 4">
            <a:extLst>
              <a:ext uri="{FF2B5EF4-FFF2-40B4-BE49-F238E27FC236}">
                <a16:creationId xmlns:a16="http://schemas.microsoft.com/office/drawing/2014/main" id="{338317EF-8420-7944-BC72-E01F1749B189}"/>
              </a:ext>
            </a:extLst>
          </p:cNvPr>
          <p:cNvSpPr>
            <a:spLocks noGrp="1"/>
          </p:cNvSpPr>
          <p:nvPr>
            <p:ph type="pic" sz="quarter" idx="15"/>
          </p:nvPr>
        </p:nvSpPr>
        <p:spPr>
          <a:xfrm>
            <a:off x="623392" y="1580889"/>
            <a:ext cx="3456384" cy="3936343"/>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3" name="Text Placeholder 15">
            <a:extLst>
              <a:ext uri="{FF2B5EF4-FFF2-40B4-BE49-F238E27FC236}">
                <a16:creationId xmlns:a16="http://schemas.microsoft.com/office/drawing/2014/main" id="{75B2FE88-A057-1C45-BF75-BA661C6AE81C}"/>
              </a:ext>
            </a:extLst>
          </p:cNvPr>
          <p:cNvSpPr>
            <a:spLocks noGrp="1"/>
          </p:cNvSpPr>
          <p:nvPr>
            <p:ph type="body" sz="quarter" idx="11"/>
          </p:nvPr>
        </p:nvSpPr>
        <p:spPr>
          <a:xfrm>
            <a:off x="614842" y="5714416"/>
            <a:ext cx="3447904" cy="245236"/>
          </a:xfrm>
          <a:prstGeom prst="rect">
            <a:avLst/>
          </a:prstGeom>
        </p:spPr>
        <p:txBody>
          <a:bodyPr>
            <a:noAutofit/>
          </a:bodyPr>
          <a:lstStyle>
            <a:lvl1pPr marL="0" indent="0">
              <a:buFontTx/>
              <a:buNone/>
              <a:defRPr sz="95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24" name="Text Placeholder 15">
            <a:extLst>
              <a:ext uri="{FF2B5EF4-FFF2-40B4-BE49-F238E27FC236}">
                <a16:creationId xmlns:a16="http://schemas.microsoft.com/office/drawing/2014/main" id="{3A588400-871F-F44A-B832-D2DAB6AF61AD}"/>
              </a:ext>
            </a:extLst>
          </p:cNvPr>
          <p:cNvSpPr>
            <a:spLocks noGrp="1"/>
          </p:cNvSpPr>
          <p:nvPr>
            <p:ph type="body" sz="quarter" idx="16"/>
          </p:nvPr>
        </p:nvSpPr>
        <p:spPr>
          <a:xfrm>
            <a:off x="4384838" y="5714416"/>
            <a:ext cx="3447904" cy="245236"/>
          </a:xfrm>
          <a:prstGeom prst="rect">
            <a:avLst/>
          </a:prstGeom>
        </p:spPr>
        <p:txBody>
          <a:bodyPr>
            <a:noAutofit/>
          </a:bodyPr>
          <a:lstStyle>
            <a:lvl1pPr marL="0" indent="0">
              <a:buFontTx/>
              <a:buNone/>
              <a:defRPr sz="95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25" name="Text Placeholder 15">
            <a:extLst>
              <a:ext uri="{FF2B5EF4-FFF2-40B4-BE49-F238E27FC236}">
                <a16:creationId xmlns:a16="http://schemas.microsoft.com/office/drawing/2014/main" id="{F1C8C285-4546-2C4E-8423-946982299F56}"/>
              </a:ext>
            </a:extLst>
          </p:cNvPr>
          <p:cNvSpPr>
            <a:spLocks noGrp="1"/>
          </p:cNvSpPr>
          <p:nvPr>
            <p:ph type="body" sz="quarter" idx="17"/>
          </p:nvPr>
        </p:nvSpPr>
        <p:spPr>
          <a:xfrm>
            <a:off x="8107914" y="5714416"/>
            <a:ext cx="3447904" cy="245236"/>
          </a:xfrm>
          <a:prstGeom prst="rect">
            <a:avLst/>
          </a:prstGeom>
        </p:spPr>
        <p:txBody>
          <a:bodyPr>
            <a:noAutofit/>
          </a:bodyPr>
          <a:lstStyle>
            <a:lvl1pPr marL="0" indent="0">
              <a:buFontTx/>
              <a:buNone/>
              <a:defRPr sz="95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pic>
        <p:nvPicPr>
          <p:cNvPr id="13" name="Picture 12">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pic>
        <p:nvPicPr>
          <p:cNvPr id="14" name="Picture 13">
            <a:extLst>
              <a:ext uri="{FF2B5EF4-FFF2-40B4-BE49-F238E27FC236}">
                <a16:creationId xmlns:a16="http://schemas.microsoft.com/office/drawing/2014/main" id="{FC2833E2-FF85-3045-A3A6-7616CF66B6FF}"/>
              </a:ext>
            </a:extLst>
          </p:cNvPr>
          <p:cNvPicPr>
            <a:picLocks/>
          </p:cNvPicPr>
          <p:nvPr userDrawn="1"/>
        </p:nvPicPr>
        <p:blipFill>
          <a:blip r:embed="rId3"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17655526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6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5" name="Round Diagonal Corner Rectangle 14">
            <a:extLst>
              <a:ext uri="{FF2B5EF4-FFF2-40B4-BE49-F238E27FC236}">
                <a16:creationId xmlns:a16="http://schemas.microsoft.com/office/drawing/2014/main" id="{333B05BF-2416-1E42-A4F6-EFE4B6A4B89D}"/>
              </a:ext>
            </a:extLst>
          </p:cNvPr>
          <p:cNvSpPr/>
          <p:nvPr/>
        </p:nvSpPr>
        <p:spPr>
          <a:xfrm flipH="1">
            <a:off x="-5" y="0"/>
            <a:ext cx="9876555" cy="12687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6" name="Title Placeholder 1">
            <a:extLst>
              <a:ext uri="{FF2B5EF4-FFF2-40B4-BE49-F238E27FC236}">
                <a16:creationId xmlns:a16="http://schemas.microsoft.com/office/drawing/2014/main" id="{93B890FB-C822-6244-AE9A-D27B6D3B13ED}"/>
              </a:ext>
            </a:extLst>
          </p:cNvPr>
          <p:cNvSpPr>
            <a:spLocks noGrp="1"/>
          </p:cNvSpPr>
          <p:nvPr>
            <p:ph type="title"/>
          </p:nvPr>
        </p:nvSpPr>
        <p:spPr>
          <a:xfrm>
            <a:off x="614842" y="382352"/>
            <a:ext cx="9217024" cy="504056"/>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8" name="Picture Placeholder 4">
            <a:extLst>
              <a:ext uri="{FF2B5EF4-FFF2-40B4-BE49-F238E27FC236}">
                <a16:creationId xmlns:a16="http://schemas.microsoft.com/office/drawing/2014/main" id="{EA1537EA-C36C-4C48-9C17-DE22BD9EC20C}"/>
              </a:ext>
            </a:extLst>
          </p:cNvPr>
          <p:cNvSpPr>
            <a:spLocks noGrp="1"/>
          </p:cNvSpPr>
          <p:nvPr>
            <p:ph type="pic" sz="quarter" idx="13"/>
          </p:nvPr>
        </p:nvSpPr>
        <p:spPr>
          <a:xfrm>
            <a:off x="4367808"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0" name="Picture Placeholder 4">
            <a:extLst>
              <a:ext uri="{FF2B5EF4-FFF2-40B4-BE49-F238E27FC236}">
                <a16:creationId xmlns:a16="http://schemas.microsoft.com/office/drawing/2014/main" id="{3A687291-0CBA-8646-91E4-32C02AB4A5AC}"/>
              </a:ext>
            </a:extLst>
          </p:cNvPr>
          <p:cNvSpPr>
            <a:spLocks noGrp="1"/>
          </p:cNvSpPr>
          <p:nvPr>
            <p:ph type="pic" sz="quarter" idx="14"/>
          </p:nvPr>
        </p:nvSpPr>
        <p:spPr>
          <a:xfrm>
            <a:off x="8112224"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1" name="Picture Placeholder 4">
            <a:extLst>
              <a:ext uri="{FF2B5EF4-FFF2-40B4-BE49-F238E27FC236}">
                <a16:creationId xmlns:a16="http://schemas.microsoft.com/office/drawing/2014/main" id="{F5167438-FB8A-1D4B-BB24-9F2B40AFF33E}"/>
              </a:ext>
            </a:extLst>
          </p:cNvPr>
          <p:cNvSpPr>
            <a:spLocks noGrp="1"/>
          </p:cNvSpPr>
          <p:nvPr>
            <p:ph type="pic" sz="quarter" idx="15"/>
          </p:nvPr>
        </p:nvSpPr>
        <p:spPr>
          <a:xfrm>
            <a:off x="623392" y="1580889"/>
            <a:ext cx="3456384" cy="3936343"/>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2" name="Text Placeholder 15">
            <a:extLst>
              <a:ext uri="{FF2B5EF4-FFF2-40B4-BE49-F238E27FC236}">
                <a16:creationId xmlns:a16="http://schemas.microsoft.com/office/drawing/2014/main" id="{3564D09F-C382-5F46-A844-6305CD1B99AC}"/>
              </a:ext>
            </a:extLst>
          </p:cNvPr>
          <p:cNvSpPr>
            <a:spLocks noGrp="1"/>
          </p:cNvSpPr>
          <p:nvPr>
            <p:ph type="body" sz="quarter" idx="11"/>
          </p:nvPr>
        </p:nvSpPr>
        <p:spPr>
          <a:xfrm>
            <a:off x="614842" y="5714416"/>
            <a:ext cx="3447904" cy="245236"/>
          </a:xfrm>
          <a:prstGeom prst="rect">
            <a:avLst/>
          </a:prstGeom>
        </p:spPr>
        <p:txBody>
          <a:bodyPr>
            <a:noAutofit/>
          </a:bodyPr>
          <a:lstStyle>
            <a:lvl1pPr marL="0" indent="0">
              <a:buFontTx/>
              <a:buNone/>
              <a:defRPr sz="95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3" name="Text Placeholder 15">
            <a:extLst>
              <a:ext uri="{FF2B5EF4-FFF2-40B4-BE49-F238E27FC236}">
                <a16:creationId xmlns:a16="http://schemas.microsoft.com/office/drawing/2014/main" id="{1E4B44F8-F3D8-7E40-8BC0-84AEE1138FF7}"/>
              </a:ext>
            </a:extLst>
          </p:cNvPr>
          <p:cNvSpPr>
            <a:spLocks noGrp="1"/>
          </p:cNvSpPr>
          <p:nvPr>
            <p:ph type="body" sz="quarter" idx="16"/>
          </p:nvPr>
        </p:nvSpPr>
        <p:spPr>
          <a:xfrm>
            <a:off x="4384838" y="5714416"/>
            <a:ext cx="3447904" cy="245236"/>
          </a:xfrm>
          <a:prstGeom prst="rect">
            <a:avLst/>
          </a:prstGeom>
        </p:spPr>
        <p:txBody>
          <a:bodyPr>
            <a:noAutofit/>
          </a:bodyPr>
          <a:lstStyle>
            <a:lvl1pPr marL="0" indent="0">
              <a:buFontTx/>
              <a:buNone/>
              <a:defRPr sz="95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4" name="Text Placeholder 15">
            <a:extLst>
              <a:ext uri="{FF2B5EF4-FFF2-40B4-BE49-F238E27FC236}">
                <a16:creationId xmlns:a16="http://schemas.microsoft.com/office/drawing/2014/main" id="{B8E350C7-D56C-BB4A-923E-E08A439FDFB8}"/>
              </a:ext>
            </a:extLst>
          </p:cNvPr>
          <p:cNvSpPr>
            <a:spLocks noGrp="1"/>
          </p:cNvSpPr>
          <p:nvPr>
            <p:ph type="body" sz="quarter" idx="17"/>
          </p:nvPr>
        </p:nvSpPr>
        <p:spPr>
          <a:xfrm>
            <a:off x="8107914" y="5714416"/>
            <a:ext cx="3447904" cy="245236"/>
          </a:xfrm>
          <a:prstGeom prst="rect">
            <a:avLst/>
          </a:prstGeom>
        </p:spPr>
        <p:txBody>
          <a:bodyPr>
            <a:noAutofit/>
          </a:bodyPr>
          <a:lstStyle>
            <a:lvl1pPr marL="0" indent="0">
              <a:buFontTx/>
              <a:buNone/>
              <a:defRPr sz="95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pic>
        <p:nvPicPr>
          <p:cNvPr id="18" name="Picture 17">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pic>
        <p:nvPicPr>
          <p:cNvPr id="17" name="Picture 16">
            <a:extLst>
              <a:ext uri="{FF2B5EF4-FFF2-40B4-BE49-F238E27FC236}">
                <a16:creationId xmlns:a16="http://schemas.microsoft.com/office/drawing/2014/main" id="{FC2833E2-FF85-3045-A3A6-7616CF66B6FF}"/>
              </a:ext>
            </a:extLst>
          </p:cNvPr>
          <p:cNvPicPr>
            <a:picLocks/>
          </p:cNvPicPr>
          <p:nvPr userDrawn="1"/>
        </p:nvPicPr>
        <p:blipFill>
          <a:blip r:embed="rId3"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7017313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12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8" name="Round Diagonal Corner Rectangle 7">
            <a:extLst>
              <a:ext uri="{FF2B5EF4-FFF2-40B4-BE49-F238E27FC236}">
                <a16:creationId xmlns:a16="http://schemas.microsoft.com/office/drawing/2014/main" id="{79C8EF2F-0282-5D4F-BA19-6BB7F61FA937}"/>
              </a:ext>
            </a:extLst>
          </p:cNvPr>
          <p:cNvSpPr/>
          <p:nvPr/>
        </p:nvSpPr>
        <p:spPr>
          <a:xfrm flipH="1">
            <a:off x="-4" y="0"/>
            <a:ext cx="9849531" cy="1268760"/>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2" name="Title Placeholder 1">
            <a:extLst>
              <a:ext uri="{FF2B5EF4-FFF2-40B4-BE49-F238E27FC236}">
                <a16:creationId xmlns:a16="http://schemas.microsoft.com/office/drawing/2014/main" id="{EE432D93-A7A2-E74B-93B8-7A5C8AE54FED}"/>
              </a:ext>
            </a:extLst>
          </p:cNvPr>
          <p:cNvSpPr>
            <a:spLocks noGrp="1"/>
          </p:cNvSpPr>
          <p:nvPr>
            <p:ph type="title"/>
          </p:nvPr>
        </p:nvSpPr>
        <p:spPr>
          <a:xfrm>
            <a:off x="614842" y="382352"/>
            <a:ext cx="9217024" cy="504056"/>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9" name="Picture Placeholder 4">
            <a:extLst>
              <a:ext uri="{FF2B5EF4-FFF2-40B4-BE49-F238E27FC236}">
                <a16:creationId xmlns:a16="http://schemas.microsoft.com/office/drawing/2014/main" id="{FDC2E9A5-4FC2-DB40-89CB-67A9A1EC11B7}"/>
              </a:ext>
            </a:extLst>
          </p:cNvPr>
          <p:cNvSpPr>
            <a:spLocks noGrp="1"/>
          </p:cNvSpPr>
          <p:nvPr>
            <p:ph type="pic" sz="quarter" idx="13"/>
          </p:nvPr>
        </p:nvSpPr>
        <p:spPr>
          <a:xfrm>
            <a:off x="4367808"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0" name="Picture Placeholder 4">
            <a:extLst>
              <a:ext uri="{FF2B5EF4-FFF2-40B4-BE49-F238E27FC236}">
                <a16:creationId xmlns:a16="http://schemas.microsoft.com/office/drawing/2014/main" id="{9D71FB35-CDC5-B64B-9E71-A1098C4880A4}"/>
              </a:ext>
            </a:extLst>
          </p:cNvPr>
          <p:cNvSpPr>
            <a:spLocks noGrp="1"/>
          </p:cNvSpPr>
          <p:nvPr>
            <p:ph type="pic" sz="quarter" idx="14"/>
          </p:nvPr>
        </p:nvSpPr>
        <p:spPr>
          <a:xfrm>
            <a:off x="8112224"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1" name="Picture Placeholder 4">
            <a:extLst>
              <a:ext uri="{FF2B5EF4-FFF2-40B4-BE49-F238E27FC236}">
                <a16:creationId xmlns:a16="http://schemas.microsoft.com/office/drawing/2014/main" id="{DEFC1B93-E9EB-F044-9954-5927089FF3B1}"/>
              </a:ext>
            </a:extLst>
          </p:cNvPr>
          <p:cNvSpPr>
            <a:spLocks noGrp="1"/>
          </p:cNvSpPr>
          <p:nvPr>
            <p:ph type="pic" sz="quarter" idx="15"/>
          </p:nvPr>
        </p:nvSpPr>
        <p:spPr>
          <a:xfrm>
            <a:off x="623392" y="1580889"/>
            <a:ext cx="3456384" cy="3936343"/>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5" name="Text Placeholder 15">
            <a:extLst>
              <a:ext uri="{FF2B5EF4-FFF2-40B4-BE49-F238E27FC236}">
                <a16:creationId xmlns:a16="http://schemas.microsoft.com/office/drawing/2014/main" id="{06754A93-30EC-D149-8F70-4D6C61C51083}"/>
              </a:ext>
            </a:extLst>
          </p:cNvPr>
          <p:cNvSpPr>
            <a:spLocks noGrp="1"/>
          </p:cNvSpPr>
          <p:nvPr>
            <p:ph type="body" sz="quarter" idx="11"/>
          </p:nvPr>
        </p:nvSpPr>
        <p:spPr>
          <a:xfrm>
            <a:off x="614842" y="5714416"/>
            <a:ext cx="3447904" cy="245236"/>
          </a:xfrm>
          <a:prstGeom prst="rect">
            <a:avLst/>
          </a:prstGeom>
        </p:spPr>
        <p:txBody>
          <a:bodyPr>
            <a:noAutofit/>
          </a:bodyPr>
          <a:lstStyle>
            <a:lvl1pPr marL="0" indent="0">
              <a:buFontTx/>
              <a:buNone/>
              <a:defRPr sz="95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6" name="Text Placeholder 15">
            <a:extLst>
              <a:ext uri="{FF2B5EF4-FFF2-40B4-BE49-F238E27FC236}">
                <a16:creationId xmlns:a16="http://schemas.microsoft.com/office/drawing/2014/main" id="{5A29D6DF-68BB-6C4D-AAA4-B639652E83EA}"/>
              </a:ext>
            </a:extLst>
          </p:cNvPr>
          <p:cNvSpPr>
            <a:spLocks noGrp="1"/>
          </p:cNvSpPr>
          <p:nvPr>
            <p:ph type="body" sz="quarter" idx="16"/>
          </p:nvPr>
        </p:nvSpPr>
        <p:spPr>
          <a:xfrm>
            <a:off x="4384838" y="5714416"/>
            <a:ext cx="3447904" cy="245236"/>
          </a:xfrm>
          <a:prstGeom prst="rect">
            <a:avLst/>
          </a:prstGeom>
        </p:spPr>
        <p:txBody>
          <a:bodyPr>
            <a:noAutofit/>
          </a:bodyPr>
          <a:lstStyle>
            <a:lvl1pPr marL="0" indent="0">
              <a:buFontTx/>
              <a:buNone/>
              <a:defRPr sz="95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8" name="Text Placeholder 15">
            <a:extLst>
              <a:ext uri="{FF2B5EF4-FFF2-40B4-BE49-F238E27FC236}">
                <a16:creationId xmlns:a16="http://schemas.microsoft.com/office/drawing/2014/main" id="{15A68DEF-DF3E-0F48-A2EE-0609932A4F43}"/>
              </a:ext>
            </a:extLst>
          </p:cNvPr>
          <p:cNvSpPr>
            <a:spLocks noGrp="1"/>
          </p:cNvSpPr>
          <p:nvPr>
            <p:ph type="body" sz="quarter" idx="17"/>
          </p:nvPr>
        </p:nvSpPr>
        <p:spPr>
          <a:xfrm>
            <a:off x="8107914" y="5714416"/>
            <a:ext cx="3447904" cy="245236"/>
          </a:xfrm>
          <a:prstGeom prst="rect">
            <a:avLst/>
          </a:prstGeom>
        </p:spPr>
        <p:txBody>
          <a:bodyPr>
            <a:noAutofit/>
          </a:bodyPr>
          <a:lstStyle>
            <a:lvl1pPr marL="0" indent="0">
              <a:buFontTx/>
              <a:buNone/>
              <a:defRPr sz="95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pic>
        <p:nvPicPr>
          <p:cNvPr id="14" name="Picture 13">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pic>
        <p:nvPicPr>
          <p:cNvPr id="13" name="Picture 12">
            <a:extLst>
              <a:ext uri="{FF2B5EF4-FFF2-40B4-BE49-F238E27FC236}">
                <a16:creationId xmlns:a16="http://schemas.microsoft.com/office/drawing/2014/main" id="{FC2833E2-FF85-3045-A3A6-7616CF66B6FF}"/>
              </a:ext>
            </a:extLst>
          </p:cNvPr>
          <p:cNvPicPr>
            <a:picLocks/>
          </p:cNvPicPr>
          <p:nvPr userDrawn="1"/>
        </p:nvPicPr>
        <p:blipFill>
          <a:blip r:embed="rId3"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33765015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1" name="Round Diagonal Corner Rectangle 10">
            <a:extLst>
              <a:ext uri="{FF2B5EF4-FFF2-40B4-BE49-F238E27FC236}">
                <a16:creationId xmlns:a16="http://schemas.microsoft.com/office/drawing/2014/main" id="{CE9EF793-A985-5846-B627-BD8E79F8B33B}"/>
              </a:ext>
            </a:extLst>
          </p:cNvPr>
          <p:cNvSpPr/>
          <p:nvPr/>
        </p:nvSpPr>
        <p:spPr>
          <a:xfrm flipH="1">
            <a:off x="-3" y="0"/>
            <a:ext cx="9876553" cy="12687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3" name="Picture Placeholder 4">
            <a:extLst>
              <a:ext uri="{FF2B5EF4-FFF2-40B4-BE49-F238E27FC236}">
                <a16:creationId xmlns:a16="http://schemas.microsoft.com/office/drawing/2014/main" id="{88222E49-A4D6-CA46-9DBB-AC446EEF603F}"/>
              </a:ext>
            </a:extLst>
          </p:cNvPr>
          <p:cNvSpPr>
            <a:spLocks noGrp="1"/>
          </p:cNvSpPr>
          <p:nvPr>
            <p:ph type="pic" sz="quarter" idx="12"/>
          </p:nvPr>
        </p:nvSpPr>
        <p:spPr>
          <a:xfrm>
            <a:off x="479376"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4" name="Picture Placeholder 4">
            <a:extLst>
              <a:ext uri="{FF2B5EF4-FFF2-40B4-BE49-F238E27FC236}">
                <a16:creationId xmlns:a16="http://schemas.microsoft.com/office/drawing/2014/main" id="{1D272D01-E16D-8C4D-9F46-A043F241E4A8}"/>
              </a:ext>
            </a:extLst>
          </p:cNvPr>
          <p:cNvSpPr>
            <a:spLocks noGrp="1"/>
          </p:cNvSpPr>
          <p:nvPr>
            <p:ph type="pic" sz="quarter" idx="13"/>
          </p:nvPr>
        </p:nvSpPr>
        <p:spPr>
          <a:xfrm>
            <a:off x="3338310" y="1580925"/>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5" name="Picture Placeholder 4">
            <a:extLst>
              <a:ext uri="{FF2B5EF4-FFF2-40B4-BE49-F238E27FC236}">
                <a16:creationId xmlns:a16="http://schemas.microsoft.com/office/drawing/2014/main" id="{F02A6715-711A-DA49-AC21-0909F0696A65}"/>
              </a:ext>
            </a:extLst>
          </p:cNvPr>
          <p:cNvSpPr>
            <a:spLocks noGrp="1"/>
          </p:cNvSpPr>
          <p:nvPr>
            <p:ph type="pic" sz="quarter" idx="14"/>
          </p:nvPr>
        </p:nvSpPr>
        <p:spPr>
          <a:xfrm>
            <a:off x="8979173"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6" name="Picture Placeholder 4">
            <a:extLst>
              <a:ext uri="{FF2B5EF4-FFF2-40B4-BE49-F238E27FC236}">
                <a16:creationId xmlns:a16="http://schemas.microsoft.com/office/drawing/2014/main" id="{5D1A1900-4F56-2B4F-BBFB-62C187B1AAF8}"/>
              </a:ext>
            </a:extLst>
          </p:cNvPr>
          <p:cNvSpPr>
            <a:spLocks noGrp="1"/>
          </p:cNvSpPr>
          <p:nvPr>
            <p:ph type="pic" sz="quarter" idx="15"/>
          </p:nvPr>
        </p:nvSpPr>
        <p:spPr>
          <a:xfrm>
            <a:off x="6146621"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2" name="Text Placeholder 9">
            <a:extLst>
              <a:ext uri="{FF2B5EF4-FFF2-40B4-BE49-F238E27FC236}">
                <a16:creationId xmlns:a16="http://schemas.microsoft.com/office/drawing/2014/main" id="{58CC5F27-2DF1-0C4E-95A1-849D837ACACC}"/>
              </a:ext>
            </a:extLst>
          </p:cNvPr>
          <p:cNvSpPr>
            <a:spLocks noGrp="1"/>
          </p:cNvSpPr>
          <p:nvPr>
            <p:ph type="body" sz="quarter" idx="10"/>
          </p:nvPr>
        </p:nvSpPr>
        <p:spPr>
          <a:xfrm>
            <a:off x="479376" y="4055910"/>
            <a:ext cx="11164827" cy="1893370"/>
          </a:xfrm>
          <a:prstGeom prst="rect">
            <a:avLst/>
          </a:prstGeom>
        </p:spPr>
        <p:txBody>
          <a:bodyPr/>
          <a:lstStyle>
            <a:lvl1pPr marL="0" indent="0">
              <a:buFontTx/>
              <a:buNone/>
              <a:defRPr sz="180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4" name="Title Placeholder 1">
            <a:extLst>
              <a:ext uri="{FF2B5EF4-FFF2-40B4-BE49-F238E27FC236}">
                <a16:creationId xmlns:a16="http://schemas.microsoft.com/office/drawing/2014/main" id="{55D59D9D-FC3D-CB46-9DA4-5F755258DEAC}"/>
              </a:ext>
            </a:extLst>
          </p:cNvPr>
          <p:cNvSpPr txBox="1">
            <a:spLocks/>
          </p:cNvSpPr>
          <p:nvPr/>
        </p:nvSpPr>
        <p:spPr>
          <a:xfrm>
            <a:off x="614842" y="382352"/>
            <a:ext cx="9217024" cy="504056"/>
          </a:xfrm>
          <a:prstGeom prst="rect">
            <a:avLst/>
          </a:prstGeom>
        </p:spPr>
        <p:txBody>
          <a:bodyPr vert="horz" lIns="91440" tIns="45720" rIns="91440" bIns="45720" rtlCol="0" anchor="t" anchorCtr="0">
            <a:noAutofit/>
          </a:bodyPr>
          <a:lstStyle>
            <a:lvl1pPr algn="l" defTabSz="685800" rtl="0" eaLnBrk="1" latinLnBrk="0" hangingPunct="1">
              <a:lnSpc>
                <a:spcPct val="90000"/>
              </a:lnSpc>
              <a:spcBef>
                <a:spcPct val="0"/>
              </a:spcBef>
              <a:buNone/>
              <a:defRPr sz="3300" b="1" i="0" kern="1200" cap="all" normalizeH="0" baseline="0">
                <a:solidFill>
                  <a:srgbClr val="0C244C"/>
                </a:solidFill>
                <a:latin typeface="Arial"/>
                <a:ea typeface="+mj-ea"/>
                <a:cs typeface="Arial"/>
              </a:defRPr>
            </a:lvl1pPr>
          </a:lstStyle>
          <a:p>
            <a:r>
              <a:rPr lang="en-AU">
                <a:solidFill>
                  <a:srgbClr val="D86075"/>
                </a:solidFill>
              </a:rPr>
              <a:t>Click to edit Master title style</a:t>
            </a:r>
            <a:endParaRPr lang="en-US">
              <a:solidFill>
                <a:srgbClr val="D86075"/>
              </a:solidFill>
            </a:endParaRPr>
          </a:p>
        </p:txBody>
      </p:sp>
      <p:sp>
        <p:nvSpPr>
          <p:cNvPr id="10" name="TextBox 9">
            <a:extLst>
              <a:ext uri="{FF2B5EF4-FFF2-40B4-BE49-F238E27FC236}">
                <a16:creationId xmlns:a16="http://schemas.microsoft.com/office/drawing/2014/main" id="{97E84819-4C54-574F-8060-6984CD25582B}"/>
              </a:ext>
            </a:extLst>
          </p:cNvPr>
          <p:cNvSpPr txBox="1"/>
          <p:nvPr userDrawn="1"/>
        </p:nvSpPr>
        <p:spPr>
          <a:xfrm>
            <a:off x="13026189" y="6439301"/>
            <a:ext cx="312906" cy="369332"/>
          </a:xfrm>
          <a:prstGeom prst="rect">
            <a:avLst/>
          </a:prstGeom>
          <a:noFill/>
        </p:spPr>
        <p:txBody>
          <a:bodyPr wrap="none" rtlCol="0">
            <a:spAutoFit/>
          </a:bodyPr>
          <a:lstStyle/>
          <a:p>
            <a:r>
              <a:rPr lang="en-US" sz="1800"/>
              <a:t>  </a:t>
            </a:r>
          </a:p>
        </p:txBody>
      </p:sp>
      <p:pic>
        <p:nvPicPr>
          <p:cNvPr id="12" name="Picture 11">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Tree>
    <p:extLst>
      <p:ext uri="{BB962C8B-B14F-4D97-AF65-F5344CB8AC3E}">
        <p14:creationId xmlns:p14="http://schemas.microsoft.com/office/powerpoint/2010/main" val="17580051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1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1" name="Round Diagonal Corner Rectangle 10">
            <a:extLst>
              <a:ext uri="{FF2B5EF4-FFF2-40B4-BE49-F238E27FC236}">
                <a16:creationId xmlns:a16="http://schemas.microsoft.com/office/drawing/2014/main" id="{CE9EF793-A985-5846-B627-BD8E79F8B33B}"/>
              </a:ext>
            </a:extLst>
          </p:cNvPr>
          <p:cNvSpPr/>
          <p:nvPr/>
        </p:nvSpPr>
        <p:spPr>
          <a:xfrm flipH="1">
            <a:off x="-3" y="0"/>
            <a:ext cx="9822509" cy="1268760"/>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DF918A"/>
              </a:solidFill>
            </a:endParaRPr>
          </a:p>
        </p:txBody>
      </p:sp>
      <p:sp>
        <p:nvSpPr>
          <p:cNvPr id="13" name="Picture Placeholder 4">
            <a:extLst>
              <a:ext uri="{FF2B5EF4-FFF2-40B4-BE49-F238E27FC236}">
                <a16:creationId xmlns:a16="http://schemas.microsoft.com/office/drawing/2014/main" id="{88222E49-A4D6-CA46-9DBB-AC446EEF603F}"/>
              </a:ext>
            </a:extLst>
          </p:cNvPr>
          <p:cNvSpPr>
            <a:spLocks noGrp="1"/>
          </p:cNvSpPr>
          <p:nvPr>
            <p:ph type="pic" sz="quarter" idx="12"/>
          </p:nvPr>
        </p:nvSpPr>
        <p:spPr>
          <a:xfrm>
            <a:off x="479376"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4" name="Picture Placeholder 4">
            <a:extLst>
              <a:ext uri="{FF2B5EF4-FFF2-40B4-BE49-F238E27FC236}">
                <a16:creationId xmlns:a16="http://schemas.microsoft.com/office/drawing/2014/main" id="{1D272D01-E16D-8C4D-9F46-A043F241E4A8}"/>
              </a:ext>
            </a:extLst>
          </p:cNvPr>
          <p:cNvSpPr>
            <a:spLocks noGrp="1"/>
          </p:cNvSpPr>
          <p:nvPr>
            <p:ph type="pic" sz="quarter" idx="13"/>
          </p:nvPr>
        </p:nvSpPr>
        <p:spPr>
          <a:xfrm>
            <a:off x="3338310" y="1580925"/>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5" name="Picture Placeholder 4">
            <a:extLst>
              <a:ext uri="{FF2B5EF4-FFF2-40B4-BE49-F238E27FC236}">
                <a16:creationId xmlns:a16="http://schemas.microsoft.com/office/drawing/2014/main" id="{F02A6715-711A-DA49-AC21-0909F0696A65}"/>
              </a:ext>
            </a:extLst>
          </p:cNvPr>
          <p:cNvSpPr>
            <a:spLocks noGrp="1"/>
          </p:cNvSpPr>
          <p:nvPr>
            <p:ph type="pic" sz="quarter" idx="14"/>
          </p:nvPr>
        </p:nvSpPr>
        <p:spPr>
          <a:xfrm>
            <a:off x="8979173"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6" name="Picture Placeholder 4">
            <a:extLst>
              <a:ext uri="{FF2B5EF4-FFF2-40B4-BE49-F238E27FC236}">
                <a16:creationId xmlns:a16="http://schemas.microsoft.com/office/drawing/2014/main" id="{5D1A1900-4F56-2B4F-BBFB-62C187B1AAF8}"/>
              </a:ext>
            </a:extLst>
          </p:cNvPr>
          <p:cNvSpPr>
            <a:spLocks noGrp="1"/>
          </p:cNvSpPr>
          <p:nvPr>
            <p:ph type="pic" sz="quarter" idx="15"/>
          </p:nvPr>
        </p:nvSpPr>
        <p:spPr>
          <a:xfrm>
            <a:off x="6146621"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2" name="Text Placeholder 9">
            <a:extLst>
              <a:ext uri="{FF2B5EF4-FFF2-40B4-BE49-F238E27FC236}">
                <a16:creationId xmlns:a16="http://schemas.microsoft.com/office/drawing/2014/main" id="{58CC5F27-2DF1-0C4E-95A1-849D837ACACC}"/>
              </a:ext>
            </a:extLst>
          </p:cNvPr>
          <p:cNvSpPr>
            <a:spLocks noGrp="1"/>
          </p:cNvSpPr>
          <p:nvPr>
            <p:ph type="body" sz="quarter" idx="10"/>
          </p:nvPr>
        </p:nvSpPr>
        <p:spPr>
          <a:xfrm>
            <a:off x="479376" y="4055910"/>
            <a:ext cx="11164827" cy="1893370"/>
          </a:xfrm>
          <a:prstGeom prst="rect">
            <a:avLst/>
          </a:prstGeom>
        </p:spPr>
        <p:txBody>
          <a:bodyPr/>
          <a:lstStyle>
            <a:lvl1pPr marL="0" indent="0">
              <a:buFontTx/>
              <a:buNone/>
              <a:defRPr sz="180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EF26B9D4-44A7-DE48-9C31-0BB04BA68670}"/>
              </a:ext>
            </a:extLst>
          </p:cNvPr>
          <p:cNvSpPr>
            <a:spLocks noGrp="1"/>
          </p:cNvSpPr>
          <p:nvPr>
            <p:ph type="title"/>
          </p:nvPr>
        </p:nvSpPr>
        <p:spPr>
          <a:xfrm>
            <a:off x="551384" y="413792"/>
            <a:ext cx="11055789" cy="782960"/>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a:p>
        </p:txBody>
      </p:sp>
      <p:pic>
        <p:nvPicPr>
          <p:cNvPr id="12" name="Picture 11">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Tree>
    <p:extLst>
      <p:ext uri="{BB962C8B-B14F-4D97-AF65-F5344CB8AC3E}">
        <p14:creationId xmlns:p14="http://schemas.microsoft.com/office/powerpoint/2010/main" val="31057447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3_Title Slide">
    <p:bg>
      <p:bgPr>
        <a:solidFill>
          <a:srgbClr val="C3DDD7"/>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5" name="Title Placeholder 1">
            <a:extLst>
              <a:ext uri="{FF2B5EF4-FFF2-40B4-BE49-F238E27FC236}">
                <a16:creationId xmlns:a16="http://schemas.microsoft.com/office/drawing/2014/main" id="{3A23D3B5-17DF-E94A-8FB3-6084B9757396}"/>
              </a:ext>
            </a:extLst>
          </p:cNvPr>
          <p:cNvSpPr>
            <a:spLocks noGrp="1"/>
          </p:cNvSpPr>
          <p:nvPr>
            <p:ph type="title"/>
          </p:nvPr>
        </p:nvSpPr>
        <p:spPr>
          <a:xfrm>
            <a:off x="551384" y="413792"/>
            <a:ext cx="11055789" cy="710952"/>
          </a:xfrm>
          <a:prstGeom prst="rect">
            <a:avLst/>
          </a:prstGeom>
        </p:spPr>
        <p:txBody>
          <a:bodyPr vert="horz" lIns="91440" tIns="45720" rIns="91440" bIns="45720" rtlCol="0" anchor="t" anchorCtr="0">
            <a:noAutofit/>
          </a:bodyPr>
          <a:lstStyle>
            <a:lvl1pPr algn="l">
              <a:defRPr b="1" i="0" cap="all" normalizeH="0" baseline="0">
                <a:solidFill>
                  <a:srgbClr val="D86075"/>
                </a:solidFill>
                <a:latin typeface="Arial"/>
                <a:cs typeface="Arial"/>
              </a:defRPr>
            </a:lvl1pPr>
          </a:lstStyle>
          <a:p>
            <a:r>
              <a:rPr lang="en-GB"/>
              <a:t>Click to edit Master title style</a:t>
            </a:r>
            <a:endParaRPr lang="en-US"/>
          </a:p>
        </p:txBody>
      </p:sp>
      <p:sp>
        <p:nvSpPr>
          <p:cNvPr id="6" name="Text Placeholder 9">
            <a:extLst>
              <a:ext uri="{FF2B5EF4-FFF2-40B4-BE49-F238E27FC236}">
                <a16:creationId xmlns:a16="http://schemas.microsoft.com/office/drawing/2014/main" id="{7A4B785D-CEDA-A042-93FF-FDDC90576B9A}"/>
              </a:ext>
            </a:extLst>
          </p:cNvPr>
          <p:cNvSpPr>
            <a:spLocks noGrp="1"/>
          </p:cNvSpPr>
          <p:nvPr>
            <p:ph type="body" sz="quarter" idx="10"/>
          </p:nvPr>
        </p:nvSpPr>
        <p:spPr>
          <a:xfrm>
            <a:off x="551384" y="1233891"/>
            <a:ext cx="11055789" cy="4104456"/>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ext Placeholder 15">
            <a:extLst>
              <a:ext uri="{FF2B5EF4-FFF2-40B4-BE49-F238E27FC236}">
                <a16:creationId xmlns:a16="http://schemas.microsoft.com/office/drawing/2014/main" id="{2309A17F-886E-9245-A52B-75E9730B0135}"/>
              </a:ext>
            </a:extLst>
          </p:cNvPr>
          <p:cNvSpPr>
            <a:spLocks noGrp="1"/>
          </p:cNvSpPr>
          <p:nvPr>
            <p:ph type="body" sz="quarter" idx="11" hasCustomPrompt="1"/>
          </p:nvPr>
        </p:nvSpPr>
        <p:spPr>
          <a:xfrm>
            <a:off x="551384" y="5338347"/>
            <a:ext cx="6087237" cy="819150"/>
          </a:xfrm>
          <a:prstGeom prst="rect">
            <a:avLst/>
          </a:prstGeom>
        </p:spPr>
        <p:txBody>
          <a:bodyPr anchor="b">
            <a:noAutofit/>
          </a:bodyPr>
          <a:lstStyle>
            <a:lvl1pPr marL="0" indent="0">
              <a:buFontTx/>
              <a:buNone/>
              <a:defRPr sz="95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AU"/>
              <a:t>Click to edit Master text styles</a:t>
            </a:r>
          </a:p>
        </p:txBody>
      </p:sp>
      <p:sp>
        <p:nvSpPr>
          <p:cNvPr id="9" name="TextBox 8">
            <a:extLst>
              <a:ext uri="{FF2B5EF4-FFF2-40B4-BE49-F238E27FC236}">
                <a16:creationId xmlns:a16="http://schemas.microsoft.com/office/drawing/2014/main" id="{D85E4D10-669F-B44A-829C-549EADDE5760}"/>
              </a:ext>
            </a:extLst>
          </p:cNvPr>
          <p:cNvSpPr txBox="1"/>
          <p:nvPr userDrawn="1"/>
        </p:nvSpPr>
        <p:spPr>
          <a:xfrm>
            <a:off x="13552369" y="6179419"/>
            <a:ext cx="248786" cy="369332"/>
          </a:xfrm>
          <a:prstGeom prst="rect">
            <a:avLst/>
          </a:prstGeom>
          <a:noFill/>
        </p:spPr>
        <p:txBody>
          <a:bodyPr wrap="none" rtlCol="0">
            <a:spAutoFit/>
          </a:bodyPr>
          <a:lstStyle/>
          <a:p>
            <a:r>
              <a:rPr lang="en-US" sz="1800"/>
              <a:t> </a:t>
            </a:r>
          </a:p>
        </p:txBody>
      </p:sp>
      <p:pic>
        <p:nvPicPr>
          <p:cNvPr id="10" name="Picture 9">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33355870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11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8" name="Picture Placeholder 4">
            <a:extLst>
              <a:ext uri="{FF2B5EF4-FFF2-40B4-BE49-F238E27FC236}">
                <a16:creationId xmlns:a16="http://schemas.microsoft.com/office/drawing/2014/main" id="{C5C294E5-F755-7B4A-A655-04312EF0AFBA}"/>
              </a:ext>
            </a:extLst>
          </p:cNvPr>
          <p:cNvSpPr>
            <a:spLocks noGrp="1"/>
          </p:cNvSpPr>
          <p:nvPr>
            <p:ph type="pic" sz="quarter" idx="12"/>
          </p:nvPr>
        </p:nvSpPr>
        <p:spPr>
          <a:xfrm>
            <a:off x="479376"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9" name="Picture Placeholder 4">
            <a:extLst>
              <a:ext uri="{FF2B5EF4-FFF2-40B4-BE49-F238E27FC236}">
                <a16:creationId xmlns:a16="http://schemas.microsoft.com/office/drawing/2014/main" id="{F0C47967-C079-E24F-8636-1682CBF5FC61}"/>
              </a:ext>
            </a:extLst>
          </p:cNvPr>
          <p:cNvSpPr>
            <a:spLocks noGrp="1"/>
          </p:cNvSpPr>
          <p:nvPr>
            <p:ph type="pic" sz="quarter" idx="13"/>
          </p:nvPr>
        </p:nvSpPr>
        <p:spPr>
          <a:xfrm>
            <a:off x="3338310" y="1580925"/>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0" name="Picture Placeholder 4">
            <a:extLst>
              <a:ext uri="{FF2B5EF4-FFF2-40B4-BE49-F238E27FC236}">
                <a16:creationId xmlns:a16="http://schemas.microsoft.com/office/drawing/2014/main" id="{AA6708DB-A7AC-0942-95D4-D85B3A32B16B}"/>
              </a:ext>
            </a:extLst>
          </p:cNvPr>
          <p:cNvSpPr>
            <a:spLocks noGrp="1"/>
          </p:cNvSpPr>
          <p:nvPr>
            <p:ph type="pic" sz="quarter" idx="14"/>
          </p:nvPr>
        </p:nvSpPr>
        <p:spPr>
          <a:xfrm>
            <a:off x="8979173"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1" name="Picture Placeholder 4">
            <a:extLst>
              <a:ext uri="{FF2B5EF4-FFF2-40B4-BE49-F238E27FC236}">
                <a16:creationId xmlns:a16="http://schemas.microsoft.com/office/drawing/2014/main" id="{D60E9371-115B-6F42-8766-64226F594A18}"/>
              </a:ext>
            </a:extLst>
          </p:cNvPr>
          <p:cNvSpPr>
            <a:spLocks noGrp="1"/>
          </p:cNvSpPr>
          <p:nvPr>
            <p:ph type="pic" sz="quarter" idx="15"/>
          </p:nvPr>
        </p:nvSpPr>
        <p:spPr>
          <a:xfrm>
            <a:off x="6146621"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30" name="Text Placeholder 9">
            <a:extLst>
              <a:ext uri="{FF2B5EF4-FFF2-40B4-BE49-F238E27FC236}">
                <a16:creationId xmlns:a16="http://schemas.microsoft.com/office/drawing/2014/main" id="{B58FE328-85D5-A74E-A340-A55D92D9F557}"/>
              </a:ext>
            </a:extLst>
          </p:cNvPr>
          <p:cNvSpPr>
            <a:spLocks noGrp="1"/>
          </p:cNvSpPr>
          <p:nvPr>
            <p:ph type="body" sz="quarter" idx="10"/>
          </p:nvPr>
        </p:nvSpPr>
        <p:spPr>
          <a:xfrm>
            <a:off x="479376" y="4055910"/>
            <a:ext cx="11164827" cy="1893370"/>
          </a:xfrm>
          <a:prstGeom prst="rect">
            <a:avLst/>
          </a:prstGeom>
        </p:spPr>
        <p:txBody>
          <a:bodyPr/>
          <a:lstStyle>
            <a:lvl1pPr marL="0" indent="0">
              <a:buFontTx/>
              <a:buNone/>
              <a:defRPr sz="180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Round Diagonal Corner Rectangle 12">
            <a:extLst>
              <a:ext uri="{FF2B5EF4-FFF2-40B4-BE49-F238E27FC236}">
                <a16:creationId xmlns:a16="http://schemas.microsoft.com/office/drawing/2014/main" id="{BD57A1AD-B25C-354A-852D-EBF26EB7CCF0}"/>
              </a:ext>
            </a:extLst>
          </p:cNvPr>
          <p:cNvSpPr/>
          <p:nvPr/>
        </p:nvSpPr>
        <p:spPr>
          <a:xfrm flipH="1">
            <a:off x="-3" y="0"/>
            <a:ext cx="9822509" cy="12687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6" name="Title Placeholder 1">
            <a:extLst>
              <a:ext uri="{FF2B5EF4-FFF2-40B4-BE49-F238E27FC236}">
                <a16:creationId xmlns:a16="http://schemas.microsoft.com/office/drawing/2014/main" id="{D9D27A9D-692C-A04A-BCE7-AB2E8A757650}"/>
              </a:ext>
            </a:extLst>
          </p:cNvPr>
          <p:cNvSpPr txBox="1">
            <a:spLocks/>
          </p:cNvSpPr>
          <p:nvPr/>
        </p:nvSpPr>
        <p:spPr>
          <a:xfrm>
            <a:off x="614842" y="382352"/>
            <a:ext cx="9217024" cy="504056"/>
          </a:xfrm>
          <a:prstGeom prst="rect">
            <a:avLst/>
          </a:prstGeom>
        </p:spPr>
        <p:txBody>
          <a:bodyPr vert="horz" lIns="91440" tIns="45720" rIns="91440" bIns="45720" rtlCol="0" anchor="t" anchorCtr="0">
            <a:noAutofit/>
          </a:bodyPr>
          <a:lstStyle>
            <a:lvl1pPr algn="l" defTabSz="685800" rtl="0" eaLnBrk="1" latinLnBrk="0" hangingPunct="1">
              <a:lnSpc>
                <a:spcPct val="90000"/>
              </a:lnSpc>
              <a:spcBef>
                <a:spcPct val="0"/>
              </a:spcBef>
              <a:buNone/>
              <a:defRPr sz="3300" b="1" i="0" kern="1200" cap="all" normalizeH="0" baseline="0">
                <a:solidFill>
                  <a:srgbClr val="0C244C"/>
                </a:solidFill>
                <a:latin typeface="Arial"/>
                <a:ea typeface="+mj-ea"/>
                <a:cs typeface="Arial"/>
              </a:defRPr>
            </a:lvl1pPr>
          </a:lstStyle>
          <a:p>
            <a:r>
              <a:rPr lang="en-AU">
                <a:solidFill>
                  <a:srgbClr val="0C244C"/>
                </a:solidFill>
              </a:rPr>
              <a:t>Click to edit Master title style</a:t>
            </a:r>
            <a:endParaRPr lang="en-US">
              <a:solidFill>
                <a:srgbClr val="0C244C"/>
              </a:solidFill>
            </a:endParaRPr>
          </a:p>
        </p:txBody>
      </p:sp>
      <p:pic>
        <p:nvPicPr>
          <p:cNvPr id="10" name="Picture 9">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Tree>
    <p:extLst>
      <p:ext uri="{BB962C8B-B14F-4D97-AF65-F5344CB8AC3E}">
        <p14:creationId xmlns:p14="http://schemas.microsoft.com/office/powerpoint/2010/main" val="9954141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34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8" name="Picture Placeholder 4">
            <a:extLst>
              <a:ext uri="{FF2B5EF4-FFF2-40B4-BE49-F238E27FC236}">
                <a16:creationId xmlns:a16="http://schemas.microsoft.com/office/drawing/2014/main" id="{C5C294E5-F755-7B4A-A655-04312EF0AFBA}"/>
              </a:ext>
            </a:extLst>
          </p:cNvPr>
          <p:cNvSpPr>
            <a:spLocks noGrp="1"/>
          </p:cNvSpPr>
          <p:nvPr>
            <p:ph type="pic" sz="quarter" idx="12"/>
          </p:nvPr>
        </p:nvSpPr>
        <p:spPr>
          <a:xfrm>
            <a:off x="479376"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9" name="Picture Placeholder 4">
            <a:extLst>
              <a:ext uri="{FF2B5EF4-FFF2-40B4-BE49-F238E27FC236}">
                <a16:creationId xmlns:a16="http://schemas.microsoft.com/office/drawing/2014/main" id="{F0C47967-C079-E24F-8636-1682CBF5FC61}"/>
              </a:ext>
            </a:extLst>
          </p:cNvPr>
          <p:cNvSpPr>
            <a:spLocks noGrp="1"/>
          </p:cNvSpPr>
          <p:nvPr>
            <p:ph type="pic" sz="quarter" idx="13"/>
          </p:nvPr>
        </p:nvSpPr>
        <p:spPr>
          <a:xfrm>
            <a:off x="3338310" y="1580925"/>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0" name="Picture Placeholder 4">
            <a:extLst>
              <a:ext uri="{FF2B5EF4-FFF2-40B4-BE49-F238E27FC236}">
                <a16:creationId xmlns:a16="http://schemas.microsoft.com/office/drawing/2014/main" id="{AA6708DB-A7AC-0942-95D4-D85B3A32B16B}"/>
              </a:ext>
            </a:extLst>
          </p:cNvPr>
          <p:cNvSpPr>
            <a:spLocks noGrp="1"/>
          </p:cNvSpPr>
          <p:nvPr>
            <p:ph type="pic" sz="quarter" idx="14"/>
          </p:nvPr>
        </p:nvSpPr>
        <p:spPr>
          <a:xfrm>
            <a:off x="8979173"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1" name="Picture Placeholder 4">
            <a:extLst>
              <a:ext uri="{FF2B5EF4-FFF2-40B4-BE49-F238E27FC236}">
                <a16:creationId xmlns:a16="http://schemas.microsoft.com/office/drawing/2014/main" id="{D60E9371-115B-6F42-8766-64226F594A18}"/>
              </a:ext>
            </a:extLst>
          </p:cNvPr>
          <p:cNvSpPr>
            <a:spLocks noGrp="1"/>
          </p:cNvSpPr>
          <p:nvPr>
            <p:ph type="pic" sz="quarter" idx="15"/>
          </p:nvPr>
        </p:nvSpPr>
        <p:spPr>
          <a:xfrm>
            <a:off x="6146621"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30" name="Text Placeholder 9">
            <a:extLst>
              <a:ext uri="{FF2B5EF4-FFF2-40B4-BE49-F238E27FC236}">
                <a16:creationId xmlns:a16="http://schemas.microsoft.com/office/drawing/2014/main" id="{B58FE328-85D5-A74E-A340-A55D92D9F557}"/>
              </a:ext>
            </a:extLst>
          </p:cNvPr>
          <p:cNvSpPr>
            <a:spLocks noGrp="1"/>
          </p:cNvSpPr>
          <p:nvPr>
            <p:ph type="body" sz="quarter" idx="10"/>
          </p:nvPr>
        </p:nvSpPr>
        <p:spPr>
          <a:xfrm>
            <a:off x="479376" y="4055910"/>
            <a:ext cx="11164827" cy="1893370"/>
          </a:xfrm>
          <a:prstGeom prst="rect">
            <a:avLst/>
          </a:prstGeom>
        </p:spPr>
        <p:txBody>
          <a:bodyPr/>
          <a:lstStyle>
            <a:lvl1pPr marL="0" indent="0">
              <a:buFontTx/>
              <a:buNone/>
              <a:defRPr sz="180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Round Diagonal Corner Rectangle 12">
            <a:extLst>
              <a:ext uri="{FF2B5EF4-FFF2-40B4-BE49-F238E27FC236}">
                <a16:creationId xmlns:a16="http://schemas.microsoft.com/office/drawing/2014/main" id="{BD57A1AD-B25C-354A-852D-EBF26EB7CCF0}"/>
              </a:ext>
            </a:extLst>
          </p:cNvPr>
          <p:cNvSpPr/>
          <p:nvPr/>
        </p:nvSpPr>
        <p:spPr>
          <a:xfrm flipH="1">
            <a:off x="-3" y="0"/>
            <a:ext cx="9849531" cy="1268760"/>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6" name="Title Placeholder 1">
            <a:extLst>
              <a:ext uri="{FF2B5EF4-FFF2-40B4-BE49-F238E27FC236}">
                <a16:creationId xmlns:a16="http://schemas.microsoft.com/office/drawing/2014/main" id="{D9D27A9D-692C-A04A-BCE7-AB2E8A757650}"/>
              </a:ext>
            </a:extLst>
          </p:cNvPr>
          <p:cNvSpPr txBox="1">
            <a:spLocks/>
          </p:cNvSpPr>
          <p:nvPr/>
        </p:nvSpPr>
        <p:spPr>
          <a:xfrm>
            <a:off x="614842" y="382352"/>
            <a:ext cx="9217024" cy="504056"/>
          </a:xfrm>
          <a:prstGeom prst="rect">
            <a:avLst/>
          </a:prstGeom>
        </p:spPr>
        <p:txBody>
          <a:bodyPr vert="horz" lIns="91440" tIns="45720" rIns="91440" bIns="45720" rtlCol="0" anchor="t" anchorCtr="0">
            <a:noAutofit/>
          </a:bodyPr>
          <a:lstStyle>
            <a:lvl1pPr algn="l" defTabSz="685800" rtl="0" eaLnBrk="1" latinLnBrk="0" hangingPunct="1">
              <a:lnSpc>
                <a:spcPct val="90000"/>
              </a:lnSpc>
              <a:spcBef>
                <a:spcPct val="0"/>
              </a:spcBef>
              <a:buNone/>
              <a:defRPr sz="3300" b="1" i="0" kern="1200" cap="all" normalizeH="0" baseline="0">
                <a:solidFill>
                  <a:srgbClr val="0C244C"/>
                </a:solidFill>
                <a:latin typeface="Arial"/>
                <a:ea typeface="+mj-ea"/>
                <a:cs typeface="Arial"/>
              </a:defRPr>
            </a:lvl1pPr>
          </a:lstStyle>
          <a:p>
            <a:r>
              <a:rPr lang="en-AU">
                <a:solidFill>
                  <a:srgbClr val="0C244C"/>
                </a:solidFill>
              </a:rPr>
              <a:t>Click to edit Master title style</a:t>
            </a:r>
            <a:endParaRPr lang="en-US">
              <a:solidFill>
                <a:srgbClr val="0C244C"/>
              </a:solidFill>
            </a:endParaRPr>
          </a:p>
        </p:txBody>
      </p:sp>
      <p:pic>
        <p:nvPicPr>
          <p:cNvPr id="10" name="Picture 9">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Tree>
    <p:extLst>
      <p:ext uri="{BB962C8B-B14F-4D97-AF65-F5344CB8AC3E}">
        <p14:creationId xmlns:p14="http://schemas.microsoft.com/office/powerpoint/2010/main" val="26951213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25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3" name="Picture Placeholder 4">
            <a:extLst>
              <a:ext uri="{FF2B5EF4-FFF2-40B4-BE49-F238E27FC236}">
                <a16:creationId xmlns:a16="http://schemas.microsoft.com/office/drawing/2014/main" id="{88222E49-A4D6-CA46-9DBB-AC446EEF603F}"/>
              </a:ext>
            </a:extLst>
          </p:cNvPr>
          <p:cNvSpPr>
            <a:spLocks noGrp="1"/>
          </p:cNvSpPr>
          <p:nvPr>
            <p:ph type="pic" sz="quarter" idx="12"/>
          </p:nvPr>
        </p:nvSpPr>
        <p:spPr>
          <a:xfrm>
            <a:off x="479376"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4" name="Picture Placeholder 4">
            <a:extLst>
              <a:ext uri="{FF2B5EF4-FFF2-40B4-BE49-F238E27FC236}">
                <a16:creationId xmlns:a16="http://schemas.microsoft.com/office/drawing/2014/main" id="{1D272D01-E16D-8C4D-9F46-A043F241E4A8}"/>
              </a:ext>
            </a:extLst>
          </p:cNvPr>
          <p:cNvSpPr>
            <a:spLocks noGrp="1"/>
          </p:cNvSpPr>
          <p:nvPr>
            <p:ph type="pic" sz="quarter" idx="13"/>
          </p:nvPr>
        </p:nvSpPr>
        <p:spPr>
          <a:xfrm>
            <a:off x="3338310" y="1580925"/>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5" name="Picture Placeholder 4">
            <a:extLst>
              <a:ext uri="{FF2B5EF4-FFF2-40B4-BE49-F238E27FC236}">
                <a16:creationId xmlns:a16="http://schemas.microsoft.com/office/drawing/2014/main" id="{F02A6715-711A-DA49-AC21-0909F0696A65}"/>
              </a:ext>
            </a:extLst>
          </p:cNvPr>
          <p:cNvSpPr>
            <a:spLocks noGrp="1"/>
          </p:cNvSpPr>
          <p:nvPr>
            <p:ph type="pic" sz="quarter" idx="14"/>
          </p:nvPr>
        </p:nvSpPr>
        <p:spPr>
          <a:xfrm>
            <a:off x="8979173"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6" name="Picture Placeholder 4">
            <a:extLst>
              <a:ext uri="{FF2B5EF4-FFF2-40B4-BE49-F238E27FC236}">
                <a16:creationId xmlns:a16="http://schemas.microsoft.com/office/drawing/2014/main" id="{5D1A1900-4F56-2B4F-BBFB-62C187B1AAF8}"/>
              </a:ext>
            </a:extLst>
          </p:cNvPr>
          <p:cNvSpPr>
            <a:spLocks noGrp="1"/>
          </p:cNvSpPr>
          <p:nvPr>
            <p:ph type="pic" sz="quarter" idx="15"/>
          </p:nvPr>
        </p:nvSpPr>
        <p:spPr>
          <a:xfrm>
            <a:off x="6146621"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2" name="Text Placeholder 9">
            <a:extLst>
              <a:ext uri="{FF2B5EF4-FFF2-40B4-BE49-F238E27FC236}">
                <a16:creationId xmlns:a16="http://schemas.microsoft.com/office/drawing/2014/main" id="{58CC5F27-2DF1-0C4E-95A1-849D837ACACC}"/>
              </a:ext>
            </a:extLst>
          </p:cNvPr>
          <p:cNvSpPr>
            <a:spLocks noGrp="1"/>
          </p:cNvSpPr>
          <p:nvPr>
            <p:ph type="body" sz="quarter" idx="10"/>
          </p:nvPr>
        </p:nvSpPr>
        <p:spPr>
          <a:xfrm>
            <a:off x="479376" y="4055910"/>
            <a:ext cx="11164827" cy="1893370"/>
          </a:xfrm>
          <a:prstGeom prst="rect">
            <a:avLst/>
          </a:prstGeom>
        </p:spPr>
        <p:txBody>
          <a:bodyPr/>
          <a:lstStyle>
            <a:lvl1pPr marL="0" indent="0">
              <a:buFontTx/>
              <a:buNone/>
              <a:defRPr sz="1800" b="0" cap="none" baseline="0">
                <a:solidFill>
                  <a:srgbClr val="0C244C"/>
                </a:solidFill>
                <a:latin typeface="Arial"/>
                <a:cs typeface="Arial"/>
              </a:defRPr>
            </a:lvl1pPr>
            <a:lvl2pPr marL="0" indent="0">
              <a:spcBef>
                <a:spcPts val="188"/>
              </a:spcBef>
              <a:buFontTx/>
              <a:buNone/>
              <a:defRPr sz="1800" cap="all">
                <a:solidFill>
                  <a:srgbClr val="63B1A4"/>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Round Diagonal Corner Rectangle 9">
            <a:extLst>
              <a:ext uri="{FF2B5EF4-FFF2-40B4-BE49-F238E27FC236}">
                <a16:creationId xmlns:a16="http://schemas.microsoft.com/office/drawing/2014/main" id="{654921C3-E5E3-B14F-856D-25AE936CF341}"/>
              </a:ext>
            </a:extLst>
          </p:cNvPr>
          <p:cNvSpPr/>
          <p:nvPr/>
        </p:nvSpPr>
        <p:spPr>
          <a:xfrm flipH="1">
            <a:off x="-3" y="0"/>
            <a:ext cx="9849531" cy="1268760"/>
          </a:xfrm>
          <a:prstGeom prst="round2DiagRect">
            <a:avLst>
              <a:gd name="adj1" fmla="val 42510"/>
              <a:gd name="adj2" fmla="val 0"/>
            </a:avLst>
          </a:prstGeom>
          <a:solidFill>
            <a:srgbClr val="0C24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7" name="Title Placeholder 1">
            <a:extLst>
              <a:ext uri="{FF2B5EF4-FFF2-40B4-BE49-F238E27FC236}">
                <a16:creationId xmlns:a16="http://schemas.microsoft.com/office/drawing/2014/main" id="{6CB0C7A4-192E-364E-A69A-D07332308920}"/>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a:p>
        </p:txBody>
      </p:sp>
      <p:pic>
        <p:nvPicPr>
          <p:cNvPr id="11" name="Picture 10">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Tree>
    <p:extLst>
      <p:ext uri="{BB962C8B-B14F-4D97-AF65-F5344CB8AC3E}">
        <p14:creationId xmlns:p14="http://schemas.microsoft.com/office/powerpoint/2010/main" val="25767193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15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1" name="Text Placeholder 9">
            <a:extLst>
              <a:ext uri="{FF2B5EF4-FFF2-40B4-BE49-F238E27FC236}">
                <a16:creationId xmlns:a16="http://schemas.microsoft.com/office/drawing/2014/main" id="{F1713762-D6C6-CB4B-8881-EB8E8FA871AE}"/>
              </a:ext>
            </a:extLst>
          </p:cNvPr>
          <p:cNvSpPr>
            <a:spLocks noGrp="1"/>
          </p:cNvSpPr>
          <p:nvPr>
            <p:ph type="body" sz="quarter" idx="10"/>
          </p:nvPr>
        </p:nvSpPr>
        <p:spPr>
          <a:xfrm>
            <a:off x="342132" y="1234352"/>
            <a:ext cx="11514508" cy="4714928"/>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Round Diagonal Corner Rectangle 6">
            <a:extLst>
              <a:ext uri="{FF2B5EF4-FFF2-40B4-BE49-F238E27FC236}">
                <a16:creationId xmlns:a16="http://schemas.microsoft.com/office/drawing/2014/main" id="{3A53CCB6-B999-4B1F-B67B-6AF2919603A7}"/>
              </a:ext>
            </a:extLst>
          </p:cNvPr>
          <p:cNvSpPr/>
          <p:nvPr userDrawn="1"/>
        </p:nvSpPr>
        <p:spPr>
          <a:xfrm flipH="1">
            <a:off x="0" y="0"/>
            <a:ext cx="9912427" cy="1052736"/>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pic>
        <p:nvPicPr>
          <p:cNvPr id="7" name="Picture 6">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
        <p:nvSpPr>
          <p:cNvPr id="10" name="Title Placeholder 1">
            <a:extLst>
              <a:ext uri="{FF2B5EF4-FFF2-40B4-BE49-F238E27FC236}">
                <a16:creationId xmlns:a16="http://schemas.microsoft.com/office/drawing/2014/main" id="{504D441F-8D27-9645-844D-1967EBCD637A}"/>
              </a:ext>
            </a:extLst>
          </p:cNvPr>
          <p:cNvSpPr>
            <a:spLocks noGrp="1"/>
          </p:cNvSpPr>
          <p:nvPr>
            <p:ph type="title"/>
          </p:nvPr>
        </p:nvSpPr>
        <p:spPr>
          <a:xfrm>
            <a:off x="342132" y="169000"/>
            <a:ext cx="10081120" cy="792088"/>
          </a:xfrm>
          <a:prstGeom prst="rect">
            <a:avLst/>
          </a:prstGeom>
        </p:spPr>
        <p:txBody>
          <a:bodyPr vert="horz" lIns="91440" tIns="45720" rIns="91440" bIns="45720" rtlCol="0" anchor="ctr" anchorCtr="0">
            <a:noAutofit/>
          </a:bodyPr>
          <a:lstStyle>
            <a:lvl1pPr algn="l">
              <a:defRPr sz="3200"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4658302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0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1" name="Text Placeholder 9">
            <a:extLst>
              <a:ext uri="{FF2B5EF4-FFF2-40B4-BE49-F238E27FC236}">
                <a16:creationId xmlns:a16="http://schemas.microsoft.com/office/drawing/2014/main" id="{F1713762-D6C6-CB4B-8881-EB8E8FA871AE}"/>
              </a:ext>
            </a:extLst>
          </p:cNvPr>
          <p:cNvSpPr>
            <a:spLocks noGrp="1"/>
          </p:cNvSpPr>
          <p:nvPr>
            <p:ph type="body" sz="quarter" idx="10"/>
          </p:nvPr>
        </p:nvSpPr>
        <p:spPr>
          <a:xfrm>
            <a:off x="342132" y="1234352"/>
            <a:ext cx="6473948" cy="4714928"/>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Round Diagonal Corner Rectangle 6">
            <a:extLst>
              <a:ext uri="{FF2B5EF4-FFF2-40B4-BE49-F238E27FC236}">
                <a16:creationId xmlns:a16="http://schemas.microsoft.com/office/drawing/2014/main" id="{3A53CCB6-B999-4B1F-B67B-6AF2919603A7}"/>
              </a:ext>
            </a:extLst>
          </p:cNvPr>
          <p:cNvSpPr/>
          <p:nvPr userDrawn="1"/>
        </p:nvSpPr>
        <p:spPr>
          <a:xfrm flipH="1">
            <a:off x="0" y="0"/>
            <a:ext cx="9912427" cy="1052736"/>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pic>
        <p:nvPicPr>
          <p:cNvPr id="7" name="Picture 6">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
        <p:nvSpPr>
          <p:cNvPr id="10" name="Title Placeholder 1">
            <a:extLst>
              <a:ext uri="{FF2B5EF4-FFF2-40B4-BE49-F238E27FC236}">
                <a16:creationId xmlns:a16="http://schemas.microsoft.com/office/drawing/2014/main" id="{504D441F-8D27-9645-844D-1967EBCD637A}"/>
              </a:ext>
            </a:extLst>
          </p:cNvPr>
          <p:cNvSpPr>
            <a:spLocks noGrp="1"/>
          </p:cNvSpPr>
          <p:nvPr>
            <p:ph type="title"/>
          </p:nvPr>
        </p:nvSpPr>
        <p:spPr>
          <a:xfrm>
            <a:off x="342132" y="169000"/>
            <a:ext cx="9354268" cy="792088"/>
          </a:xfrm>
          <a:prstGeom prst="rect">
            <a:avLst/>
          </a:prstGeom>
        </p:spPr>
        <p:txBody>
          <a:bodyPr vert="horz" lIns="91440" tIns="45720" rIns="91440" bIns="45720" rtlCol="0" anchor="ctr" anchorCtr="0">
            <a:noAutofit/>
          </a:bodyPr>
          <a:lstStyle>
            <a:lvl1pPr algn="l">
              <a:defRPr sz="3200" b="1" i="0" cap="all" normalizeH="0" baseline="0">
                <a:solidFill>
                  <a:srgbClr val="0C244C"/>
                </a:solidFill>
                <a:latin typeface="Arial"/>
                <a:cs typeface="Arial"/>
              </a:defRPr>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ADA0D2B-5982-4B2F-A241-B14C686C9DE6}"/>
              </a:ext>
            </a:extLst>
          </p:cNvPr>
          <p:cNvSpPr>
            <a:spLocks noGrp="1"/>
          </p:cNvSpPr>
          <p:nvPr>
            <p:ph type="pic" sz="quarter" idx="11"/>
          </p:nvPr>
        </p:nvSpPr>
        <p:spPr>
          <a:xfrm>
            <a:off x="7175500" y="1234352"/>
            <a:ext cx="4537075" cy="4282211"/>
          </a:xfrm>
          <a:prstGeom prst="rect">
            <a:avLst/>
          </a:prstGeom>
        </p:spPr>
        <p:txBody>
          <a:bodyPr/>
          <a:lstStyle/>
          <a:p>
            <a:endParaRPr lang="en-AU"/>
          </a:p>
        </p:txBody>
      </p:sp>
      <p:sp>
        <p:nvSpPr>
          <p:cNvPr id="5" name="Text Placeholder 4">
            <a:extLst>
              <a:ext uri="{FF2B5EF4-FFF2-40B4-BE49-F238E27FC236}">
                <a16:creationId xmlns:a16="http://schemas.microsoft.com/office/drawing/2014/main" id="{3F64D64B-9725-4BB4-B622-AE99987CCF52}"/>
              </a:ext>
            </a:extLst>
          </p:cNvPr>
          <p:cNvSpPr>
            <a:spLocks noGrp="1"/>
          </p:cNvSpPr>
          <p:nvPr>
            <p:ph type="body" sz="quarter" idx="12" hasCustomPrompt="1"/>
          </p:nvPr>
        </p:nvSpPr>
        <p:spPr>
          <a:xfrm>
            <a:off x="7175500" y="5668963"/>
            <a:ext cx="4537075" cy="280987"/>
          </a:xfrm>
          <a:prstGeom prst="rect">
            <a:avLst/>
          </a:prstGeom>
        </p:spPr>
        <p:txBody>
          <a:bodyPr/>
          <a:lstStyle>
            <a:lvl1pPr marL="0" indent="0">
              <a:buNone/>
              <a:defRPr sz="1000"/>
            </a:lvl1pPr>
            <a:lvl2pPr marL="342900" indent="0">
              <a:buNone/>
              <a:defRPr sz="1000"/>
            </a:lvl2pPr>
            <a:lvl3pPr marL="685800" indent="0">
              <a:buNone/>
              <a:defRPr sz="1000"/>
            </a:lvl3pPr>
            <a:lvl4pPr marL="1028700" indent="0">
              <a:buNone/>
              <a:defRPr sz="1000"/>
            </a:lvl4pPr>
            <a:lvl5pPr marL="1371600" indent="0">
              <a:buNone/>
              <a:defRPr sz="1000"/>
            </a:lvl5pPr>
          </a:lstStyle>
          <a:p>
            <a:pPr lvl="0"/>
            <a:r>
              <a:rPr lang="en-US"/>
              <a:t>Photo caption</a:t>
            </a:r>
            <a:endParaRPr lang="en-AU"/>
          </a:p>
        </p:txBody>
      </p:sp>
    </p:spTree>
    <p:extLst>
      <p:ext uri="{BB962C8B-B14F-4D97-AF65-F5344CB8AC3E}">
        <p14:creationId xmlns:p14="http://schemas.microsoft.com/office/powerpoint/2010/main" val="23751364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1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1" name="Text Placeholder 9">
            <a:extLst>
              <a:ext uri="{FF2B5EF4-FFF2-40B4-BE49-F238E27FC236}">
                <a16:creationId xmlns:a16="http://schemas.microsoft.com/office/drawing/2014/main" id="{F1713762-D6C6-CB4B-8881-EB8E8FA871AE}"/>
              </a:ext>
            </a:extLst>
          </p:cNvPr>
          <p:cNvSpPr>
            <a:spLocks noGrp="1"/>
          </p:cNvSpPr>
          <p:nvPr>
            <p:ph type="body" sz="quarter" idx="10"/>
          </p:nvPr>
        </p:nvSpPr>
        <p:spPr>
          <a:xfrm>
            <a:off x="342132" y="1234352"/>
            <a:ext cx="6473948" cy="4714928"/>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Round Diagonal Corner Rectangle 6">
            <a:extLst>
              <a:ext uri="{FF2B5EF4-FFF2-40B4-BE49-F238E27FC236}">
                <a16:creationId xmlns:a16="http://schemas.microsoft.com/office/drawing/2014/main" id="{3A53CCB6-B999-4B1F-B67B-6AF2919603A7}"/>
              </a:ext>
            </a:extLst>
          </p:cNvPr>
          <p:cNvSpPr/>
          <p:nvPr userDrawn="1"/>
        </p:nvSpPr>
        <p:spPr>
          <a:xfrm flipH="1">
            <a:off x="0" y="0"/>
            <a:ext cx="9912427" cy="1052736"/>
          </a:xfrm>
          <a:prstGeom prst="round2DiagRect">
            <a:avLst>
              <a:gd name="adj1" fmla="val 42510"/>
              <a:gd name="adj2" fmla="val 0"/>
            </a:avLst>
          </a:prstGeom>
          <a:solidFill>
            <a:srgbClr val="E5D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pic>
        <p:nvPicPr>
          <p:cNvPr id="7" name="Picture 6">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
        <p:nvSpPr>
          <p:cNvPr id="10" name="Title Placeholder 1">
            <a:extLst>
              <a:ext uri="{FF2B5EF4-FFF2-40B4-BE49-F238E27FC236}">
                <a16:creationId xmlns:a16="http://schemas.microsoft.com/office/drawing/2014/main" id="{504D441F-8D27-9645-844D-1967EBCD637A}"/>
              </a:ext>
            </a:extLst>
          </p:cNvPr>
          <p:cNvSpPr>
            <a:spLocks noGrp="1"/>
          </p:cNvSpPr>
          <p:nvPr>
            <p:ph type="title"/>
          </p:nvPr>
        </p:nvSpPr>
        <p:spPr>
          <a:xfrm>
            <a:off x="342132" y="169000"/>
            <a:ext cx="9354268" cy="792088"/>
          </a:xfrm>
          <a:prstGeom prst="rect">
            <a:avLst/>
          </a:prstGeom>
        </p:spPr>
        <p:txBody>
          <a:bodyPr vert="horz" lIns="91440" tIns="45720" rIns="91440" bIns="45720" rtlCol="0" anchor="ctr" anchorCtr="0">
            <a:noAutofit/>
          </a:bodyPr>
          <a:lstStyle>
            <a:lvl1pPr algn="l">
              <a:defRPr sz="3200" b="1" i="0" cap="all" normalizeH="0" baseline="0">
                <a:solidFill>
                  <a:srgbClr val="0C244C"/>
                </a:solidFill>
                <a:latin typeface="Arial"/>
                <a:cs typeface="Arial"/>
              </a:defRPr>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ADA0D2B-5982-4B2F-A241-B14C686C9DE6}"/>
              </a:ext>
            </a:extLst>
          </p:cNvPr>
          <p:cNvSpPr>
            <a:spLocks noGrp="1"/>
          </p:cNvSpPr>
          <p:nvPr>
            <p:ph type="pic" sz="quarter" idx="11"/>
          </p:nvPr>
        </p:nvSpPr>
        <p:spPr>
          <a:xfrm>
            <a:off x="7175500" y="1234352"/>
            <a:ext cx="4537075" cy="4282211"/>
          </a:xfrm>
          <a:prstGeom prst="rect">
            <a:avLst/>
          </a:prstGeom>
        </p:spPr>
        <p:txBody>
          <a:bodyPr/>
          <a:lstStyle/>
          <a:p>
            <a:endParaRPr lang="en-AU"/>
          </a:p>
        </p:txBody>
      </p:sp>
      <p:sp>
        <p:nvSpPr>
          <p:cNvPr id="5" name="Text Placeholder 4">
            <a:extLst>
              <a:ext uri="{FF2B5EF4-FFF2-40B4-BE49-F238E27FC236}">
                <a16:creationId xmlns:a16="http://schemas.microsoft.com/office/drawing/2014/main" id="{3F64D64B-9725-4BB4-B622-AE99987CCF52}"/>
              </a:ext>
            </a:extLst>
          </p:cNvPr>
          <p:cNvSpPr>
            <a:spLocks noGrp="1"/>
          </p:cNvSpPr>
          <p:nvPr>
            <p:ph type="body" sz="quarter" idx="12" hasCustomPrompt="1"/>
          </p:nvPr>
        </p:nvSpPr>
        <p:spPr>
          <a:xfrm>
            <a:off x="7175500" y="5668963"/>
            <a:ext cx="4537075" cy="280987"/>
          </a:xfrm>
          <a:prstGeom prst="rect">
            <a:avLst/>
          </a:prstGeom>
        </p:spPr>
        <p:txBody>
          <a:bodyPr/>
          <a:lstStyle>
            <a:lvl1pPr marL="0" indent="0">
              <a:buNone/>
              <a:defRPr sz="1000"/>
            </a:lvl1pPr>
            <a:lvl2pPr marL="342900" indent="0">
              <a:buNone/>
              <a:defRPr sz="1000"/>
            </a:lvl2pPr>
            <a:lvl3pPr marL="685800" indent="0">
              <a:buNone/>
              <a:defRPr sz="1000"/>
            </a:lvl3pPr>
            <a:lvl4pPr marL="1028700" indent="0">
              <a:buNone/>
              <a:defRPr sz="1000"/>
            </a:lvl4pPr>
            <a:lvl5pPr marL="1371600" indent="0">
              <a:buNone/>
              <a:defRPr sz="1000"/>
            </a:lvl5pPr>
          </a:lstStyle>
          <a:p>
            <a:pPr lvl="0"/>
            <a:r>
              <a:rPr lang="en-US"/>
              <a:t>Photo caption</a:t>
            </a:r>
            <a:endParaRPr lang="en-AU"/>
          </a:p>
        </p:txBody>
      </p:sp>
    </p:spTree>
    <p:extLst>
      <p:ext uri="{BB962C8B-B14F-4D97-AF65-F5344CB8AC3E}">
        <p14:creationId xmlns:p14="http://schemas.microsoft.com/office/powerpoint/2010/main" val="163805675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2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1" name="Text Placeholder 9">
            <a:extLst>
              <a:ext uri="{FF2B5EF4-FFF2-40B4-BE49-F238E27FC236}">
                <a16:creationId xmlns:a16="http://schemas.microsoft.com/office/drawing/2014/main" id="{F1713762-D6C6-CB4B-8881-EB8E8FA871AE}"/>
              </a:ext>
            </a:extLst>
          </p:cNvPr>
          <p:cNvSpPr>
            <a:spLocks noGrp="1"/>
          </p:cNvSpPr>
          <p:nvPr>
            <p:ph type="body" sz="quarter" idx="10"/>
          </p:nvPr>
        </p:nvSpPr>
        <p:spPr>
          <a:xfrm>
            <a:off x="342132" y="1234352"/>
            <a:ext cx="6473948" cy="4714928"/>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Round Diagonal Corner Rectangle 6">
            <a:extLst>
              <a:ext uri="{FF2B5EF4-FFF2-40B4-BE49-F238E27FC236}">
                <a16:creationId xmlns:a16="http://schemas.microsoft.com/office/drawing/2014/main" id="{3A53CCB6-B999-4B1F-B67B-6AF2919603A7}"/>
              </a:ext>
            </a:extLst>
          </p:cNvPr>
          <p:cNvSpPr/>
          <p:nvPr userDrawn="1"/>
        </p:nvSpPr>
        <p:spPr>
          <a:xfrm flipH="1">
            <a:off x="0" y="0"/>
            <a:ext cx="9912427" cy="1052736"/>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pic>
        <p:nvPicPr>
          <p:cNvPr id="7" name="Picture 6">
            <a:extLst>
              <a:ext uri="{FF2B5EF4-FFF2-40B4-BE49-F238E27FC236}">
                <a16:creationId xmlns:a16="http://schemas.microsoft.com/office/drawing/2014/main" id="{128E8189-A8CE-4650-AD80-8BB33C733A2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8267"/>
          <a:stretch/>
        </p:blipFill>
        <p:spPr>
          <a:xfrm>
            <a:off x="10055820" y="16644"/>
            <a:ext cx="2122190" cy="1249680"/>
          </a:xfrm>
          <a:prstGeom prst="rect">
            <a:avLst/>
          </a:prstGeom>
        </p:spPr>
      </p:pic>
      <p:sp>
        <p:nvSpPr>
          <p:cNvPr id="10" name="Title Placeholder 1">
            <a:extLst>
              <a:ext uri="{FF2B5EF4-FFF2-40B4-BE49-F238E27FC236}">
                <a16:creationId xmlns:a16="http://schemas.microsoft.com/office/drawing/2014/main" id="{504D441F-8D27-9645-844D-1967EBCD637A}"/>
              </a:ext>
            </a:extLst>
          </p:cNvPr>
          <p:cNvSpPr>
            <a:spLocks noGrp="1"/>
          </p:cNvSpPr>
          <p:nvPr>
            <p:ph type="title"/>
          </p:nvPr>
        </p:nvSpPr>
        <p:spPr>
          <a:xfrm>
            <a:off x="342132" y="169000"/>
            <a:ext cx="9354268" cy="792088"/>
          </a:xfrm>
          <a:prstGeom prst="rect">
            <a:avLst/>
          </a:prstGeom>
        </p:spPr>
        <p:txBody>
          <a:bodyPr vert="horz" lIns="91440" tIns="45720" rIns="91440" bIns="45720" rtlCol="0" anchor="ctr" anchorCtr="0">
            <a:noAutofit/>
          </a:bodyPr>
          <a:lstStyle>
            <a:lvl1pPr algn="l">
              <a:defRPr sz="3200" b="1" i="0" cap="all" normalizeH="0" baseline="0">
                <a:solidFill>
                  <a:srgbClr val="0C244C"/>
                </a:solidFill>
                <a:latin typeface="Arial"/>
                <a:cs typeface="Arial"/>
              </a:defRPr>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ADA0D2B-5982-4B2F-A241-B14C686C9DE6}"/>
              </a:ext>
            </a:extLst>
          </p:cNvPr>
          <p:cNvSpPr>
            <a:spLocks noGrp="1"/>
          </p:cNvSpPr>
          <p:nvPr>
            <p:ph type="pic" sz="quarter" idx="11"/>
          </p:nvPr>
        </p:nvSpPr>
        <p:spPr>
          <a:xfrm>
            <a:off x="7175500" y="1234352"/>
            <a:ext cx="4537075" cy="4282211"/>
          </a:xfrm>
          <a:prstGeom prst="rect">
            <a:avLst/>
          </a:prstGeom>
        </p:spPr>
        <p:txBody>
          <a:bodyPr/>
          <a:lstStyle/>
          <a:p>
            <a:endParaRPr lang="en-AU"/>
          </a:p>
        </p:txBody>
      </p:sp>
      <p:sp>
        <p:nvSpPr>
          <p:cNvPr id="5" name="Text Placeholder 4">
            <a:extLst>
              <a:ext uri="{FF2B5EF4-FFF2-40B4-BE49-F238E27FC236}">
                <a16:creationId xmlns:a16="http://schemas.microsoft.com/office/drawing/2014/main" id="{3F64D64B-9725-4BB4-B622-AE99987CCF52}"/>
              </a:ext>
            </a:extLst>
          </p:cNvPr>
          <p:cNvSpPr>
            <a:spLocks noGrp="1"/>
          </p:cNvSpPr>
          <p:nvPr>
            <p:ph type="body" sz="quarter" idx="12" hasCustomPrompt="1"/>
          </p:nvPr>
        </p:nvSpPr>
        <p:spPr>
          <a:xfrm>
            <a:off x="7175500" y="5668963"/>
            <a:ext cx="4537075" cy="280987"/>
          </a:xfrm>
          <a:prstGeom prst="rect">
            <a:avLst/>
          </a:prstGeom>
        </p:spPr>
        <p:txBody>
          <a:bodyPr/>
          <a:lstStyle>
            <a:lvl1pPr marL="0" indent="0">
              <a:buNone/>
              <a:defRPr sz="1000"/>
            </a:lvl1pPr>
            <a:lvl2pPr marL="342900" indent="0">
              <a:buNone/>
              <a:defRPr sz="1000"/>
            </a:lvl2pPr>
            <a:lvl3pPr marL="685800" indent="0">
              <a:buNone/>
              <a:defRPr sz="1000"/>
            </a:lvl3pPr>
            <a:lvl4pPr marL="1028700" indent="0">
              <a:buNone/>
              <a:defRPr sz="1000"/>
            </a:lvl4pPr>
            <a:lvl5pPr marL="1371600" indent="0">
              <a:buNone/>
              <a:defRPr sz="1000"/>
            </a:lvl5pPr>
          </a:lstStyle>
          <a:p>
            <a:pPr lvl="0"/>
            <a:r>
              <a:rPr lang="en-US"/>
              <a:t>Photo caption</a:t>
            </a:r>
            <a:endParaRPr lang="en-AU"/>
          </a:p>
        </p:txBody>
      </p:sp>
    </p:spTree>
    <p:extLst>
      <p:ext uri="{BB962C8B-B14F-4D97-AF65-F5344CB8AC3E}">
        <p14:creationId xmlns:p14="http://schemas.microsoft.com/office/powerpoint/2010/main" val="163805675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3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1" name="Text Placeholder 9">
            <a:extLst>
              <a:ext uri="{FF2B5EF4-FFF2-40B4-BE49-F238E27FC236}">
                <a16:creationId xmlns:a16="http://schemas.microsoft.com/office/drawing/2014/main" id="{F1713762-D6C6-CB4B-8881-EB8E8FA871AE}"/>
              </a:ext>
            </a:extLst>
          </p:cNvPr>
          <p:cNvSpPr>
            <a:spLocks noGrp="1"/>
          </p:cNvSpPr>
          <p:nvPr>
            <p:ph type="body" sz="quarter" idx="10"/>
          </p:nvPr>
        </p:nvSpPr>
        <p:spPr>
          <a:xfrm>
            <a:off x="342132" y="1234352"/>
            <a:ext cx="6473948" cy="4714928"/>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Round Diagonal Corner Rectangle 6">
            <a:extLst>
              <a:ext uri="{FF2B5EF4-FFF2-40B4-BE49-F238E27FC236}">
                <a16:creationId xmlns:a16="http://schemas.microsoft.com/office/drawing/2014/main" id="{3A53CCB6-B999-4B1F-B67B-6AF2919603A7}"/>
              </a:ext>
            </a:extLst>
          </p:cNvPr>
          <p:cNvSpPr/>
          <p:nvPr userDrawn="1"/>
        </p:nvSpPr>
        <p:spPr>
          <a:xfrm flipH="1">
            <a:off x="0" y="0"/>
            <a:ext cx="9912427" cy="1052736"/>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pic>
        <p:nvPicPr>
          <p:cNvPr id="7" name="Picture 6">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
        <p:nvSpPr>
          <p:cNvPr id="10" name="Title Placeholder 1">
            <a:extLst>
              <a:ext uri="{FF2B5EF4-FFF2-40B4-BE49-F238E27FC236}">
                <a16:creationId xmlns:a16="http://schemas.microsoft.com/office/drawing/2014/main" id="{504D441F-8D27-9645-844D-1967EBCD637A}"/>
              </a:ext>
            </a:extLst>
          </p:cNvPr>
          <p:cNvSpPr>
            <a:spLocks noGrp="1"/>
          </p:cNvSpPr>
          <p:nvPr>
            <p:ph type="title"/>
          </p:nvPr>
        </p:nvSpPr>
        <p:spPr>
          <a:xfrm>
            <a:off x="342132" y="169000"/>
            <a:ext cx="9354268" cy="792088"/>
          </a:xfrm>
          <a:prstGeom prst="rect">
            <a:avLst/>
          </a:prstGeom>
        </p:spPr>
        <p:txBody>
          <a:bodyPr vert="horz" lIns="91440" tIns="45720" rIns="91440" bIns="45720" rtlCol="0" anchor="ctr" anchorCtr="0">
            <a:noAutofit/>
          </a:bodyPr>
          <a:lstStyle>
            <a:lvl1pPr algn="l">
              <a:defRPr sz="3200" b="1" i="0" cap="all" normalizeH="0" baseline="0">
                <a:solidFill>
                  <a:srgbClr val="0C244C"/>
                </a:solidFill>
                <a:latin typeface="Arial"/>
                <a:cs typeface="Arial"/>
              </a:defRPr>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ADA0D2B-5982-4B2F-A241-B14C686C9DE6}"/>
              </a:ext>
            </a:extLst>
          </p:cNvPr>
          <p:cNvSpPr>
            <a:spLocks noGrp="1"/>
          </p:cNvSpPr>
          <p:nvPr>
            <p:ph type="pic" sz="quarter" idx="11"/>
          </p:nvPr>
        </p:nvSpPr>
        <p:spPr>
          <a:xfrm>
            <a:off x="7175500" y="1234352"/>
            <a:ext cx="4537075" cy="4282211"/>
          </a:xfrm>
          <a:prstGeom prst="rect">
            <a:avLst/>
          </a:prstGeom>
        </p:spPr>
        <p:txBody>
          <a:bodyPr/>
          <a:lstStyle/>
          <a:p>
            <a:endParaRPr lang="en-AU"/>
          </a:p>
        </p:txBody>
      </p:sp>
      <p:sp>
        <p:nvSpPr>
          <p:cNvPr id="5" name="Text Placeholder 4">
            <a:extLst>
              <a:ext uri="{FF2B5EF4-FFF2-40B4-BE49-F238E27FC236}">
                <a16:creationId xmlns:a16="http://schemas.microsoft.com/office/drawing/2014/main" id="{3F64D64B-9725-4BB4-B622-AE99987CCF52}"/>
              </a:ext>
            </a:extLst>
          </p:cNvPr>
          <p:cNvSpPr>
            <a:spLocks noGrp="1"/>
          </p:cNvSpPr>
          <p:nvPr>
            <p:ph type="body" sz="quarter" idx="12" hasCustomPrompt="1"/>
          </p:nvPr>
        </p:nvSpPr>
        <p:spPr>
          <a:xfrm>
            <a:off x="7175500" y="5668963"/>
            <a:ext cx="4537075" cy="280987"/>
          </a:xfrm>
          <a:prstGeom prst="rect">
            <a:avLst/>
          </a:prstGeom>
        </p:spPr>
        <p:txBody>
          <a:bodyPr/>
          <a:lstStyle>
            <a:lvl1pPr marL="0" indent="0">
              <a:buNone/>
              <a:defRPr sz="1000"/>
            </a:lvl1pPr>
            <a:lvl2pPr marL="342900" indent="0">
              <a:buNone/>
              <a:defRPr sz="1000"/>
            </a:lvl2pPr>
            <a:lvl3pPr marL="685800" indent="0">
              <a:buNone/>
              <a:defRPr sz="1000"/>
            </a:lvl3pPr>
            <a:lvl4pPr marL="1028700" indent="0">
              <a:buNone/>
              <a:defRPr sz="1000"/>
            </a:lvl4pPr>
            <a:lvl5pPr marL="1371600" indent="0">
              <a:buNone/>
              <a:defRPr sz="1000"/>
            </a:lvl5pPr>
          </a:lstStyle>
          <a:p>
            <a:pPr lvl="0"/>
            <a:r>
              <a:rPr lang="en-US"/>
              <a:t>Photo caption</a:t>
            </a:r>
            <a:endParaRPr lang="en-AU"/>
          </a:p>
        </p:txBody>
      </p:sp>
    </p:spTree>
    <p:extLst>
      <p:ext uri="{BB962C8B-B14F-4D97-AF65-F5344CB8AC3E}">
        <p14:creationId xmlns:p14="http://schemas.microsoft.com/office/powerpoint/2010/main" val="163805675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4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1" name="Text Placeholder 9">
            <a:extLst>
              <a:ext uri="{FF2B5EF4-FFF2-40B4-BE49-F238E27FC236}">
                <a16:creationId xmlns:a16="http://schemas.microsoft.com/office/drawing/2014/main" id="{F1713762-D6C6-CB4B-8881-EB8E8FA871AE}"/>
              </a:ext>
            </a:extLst>
          </p:cNvPr>
          <p:cNvSpPr>
            <a:spLocks noGrp="1"/>
          </p:cNvSpPr>
          <p:nvPr>
            <p:ph type="body" sz="quarter" idx="10"/>
          </p:nvPr>
        </p:nvSpPr>
        <p:spPr>
          <a:xfrm>
            <a:off x="342132" y="1234352"/>
            <a:ext cx="6473948" cy="4714928"/>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Round Diagonal Corner Rectangle 6">
            <a:extLst>
              <a:ext uri="{FF2B5EF4-FFF2-40B4-BE49-F238E27FC236}">
                <a16:creationId xmlns:a16="http://schemas.microsoft.com/office/drawing/2014/main" id="{3A53CCB6-B999-4B1F-B67B-6AF2919603A7}"/>
              </a:ext>
            </a:extLst>
          </p:cNvPr>
          <p:cNvSpPr/>
          <p:nvPr userDrawn="1"/>
        </p:nvSpPr>
        <p:spPr>
          <a:xfrm flipH="1">
            <a:off x="0" y="0"/>
            <a:ext cx="9912427" cy="1052736"/>
          </a:xfrm>
          <a:prstGeom prst="round2DiagRect">
            <a:avLst>
              <a:gd name="adj1" fmla="val 42510"/>
              <a:gd name="adj2" fmla="val 0"/>
            </a:avLst>
          </a:prstGeom>
          <a:solidFill>
            <a:srgbClr val="0C1A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pic>
        <p:nvPicPr>
          <p:cNvPr id="7" name="Picture 6">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
        <p:nvSpPr>
          <p:cNvPr id="10" name="Title Placeholder 1">
            <a:extLst>
              <a:ext uri="{FF2B5EF4-FFF2-40B4-BE49-F238E27FC236}">
                <a16:creationId xmlns:a16="http://schemas.microsoft.com/office/drawing/2014/main" id="{504D441F-8D27-9645-844D-1967EBCD637A}"/>
              </a:ext>
            </a:extLst>
          </p:cNvPr>
          <p:cNvSpPr>
            <a:spLocks noGrp="1"/>
          </p:cNvSpPr>
          <p:nvPr>
            <p:ph type="title"/>
          </p:nvPr>
        </p:nvSpPr>
        <p:spPr>
          <a:xfrm>
            <a:off x="342132" y="169000"/>
            <a:ext cx="9354268" cy="792088"/>
          </a:xfrm>
          <a:prstGeom prst="rect">
            <a:avLst/>
          </a:prstGeom>
        </p:spPr>
        <p:txBody>
          <a:bodyPr vert="horz" lIns="91440" tIns="45720" rIns="91440" bIns="45720" rtlCol="0" anchor="ctr" anchorCtr="0">
            <a:noAutofit/>
          </a:bodyPr>
          <a:lstStyle>
            <a:lvl1pPr algn="l">
              <a:defRPr sz="3200" b="1" i="0" cap="all" normalizeH="0" baseline="0">
                <a:solidFill>
                  <a:schemeClr val="bg1"/>
                </a:solidFill>
                <a:latin typeface="Arial"/>
                <a:cs typeface="Arial"/>
              </a:defRPr>
            </a:lvl1pPr>
          </a:lstStyle>
          <a:p>
            <a:r>
              <a:rPr lang="en-GB" dirty="0"/>
              <a:t>Click to edit Master title style</a:t>
            </a:r>
            <a:endParaRPr lang="en-US" dirty="0"/>
          </a:p>
        </p:txBody>
      </p:sp>
      <p:sp>
        <p:nvSpPr>
          <p:cNvPr id="3" name="Picture Placeholder 2">
            <a:extLst>
              <a:ext uri="{FF2B5EF4-FFF2-40B4-BE49-F238E27FC236}">
                <a16:creationId xmlns:a16="http://schemas.microsoft.com/office/drawing/2014/main" id="{BADA0D2B-5982-4B2F-A241-B14C686C9DE6}"/>
              </a:ext>
            </a:extLst>
          </p:cNvPr>
          <p:cNvSpPr>
            <a:spLocks noGrp="1"/>
          </p:cNvSpPr>
          <p:nvPr>
            <p:ph type="pic" sz="quarter" idx="11"/>
          </p:nvPr>
        </p:nvSpPr>
        <p:spPr>
          <a:xfrm>
            <a:off x="7175500" y="1234352"/>
            <a:ext cx="4537075" cy="4282211"/>
          </a:xfrm>
          <a:prstGeom prst="rect">
            <a:avLst/>
          </a:prstGeom>
        </p:spPr>
        <p:txBody>
          <a:bodyPr/>
          <a:lstStyle/>
          <a:p>
            <a:endParaRPr lang="en-AU"/>
          </a:p>
        </p:txBody>
      </p:sp>
      <p:sp>
        <p:nvSpPr>
          <p:cNvPr id="5" name="Text Placeholder 4">
            <a:extLst>
              <a:ext uri="{FF2B5EF4-FFF2-40B4-BE49-F238E27FC236}">
                <a16:creationId xmlns:a16="http://schemas.microsoft.com/office/drawing/2014/main" id="{3F64D64B-9725-4BB4-B622-AE99987CCF52}"/>
              </a:ext>
            </a:extLst>
          </p:cNvPr>
          <p:cNvSpPr>
            <a:spLocks noGrp="1"/>
          </p:cNvSpPr>
          <p:nvPr>
            <p:ph type="body" sz="quarter" idx="12" hasCustomPrompt="1"/>
          </p:nvPr>
        </p:nvSpPr>
        <p:spPr>
          <a:xfrm>
            <a:off x="7175500" y="5668963"/>
            <a:ext cx="4537075" cy="280987"/>
          </a:xfrm>
          <a:prstGeom prst="rect">
            <a:avLst/>
          </a:prstGeom>
        </p:spPr>
        <p:txBody>
          <a:bodyPr/>
          <a:lstStyle>
            <a:lvl1pPr marL="0" indent="0">
              <a:buNone/>
              <a:defRPr sz="1000"/>
            </a:lvl1pPr>
            <a:lvl2pPr marL="342900" indent="0">
              <a:buNone/>
              <a:defRPr sz="1000"/>
            </a:lvl2pPr>
            <a:lvl3pPr marL="685800" indent="0">
              <a:buNone/>
              <a:defRPr sz="1000"/>
            </a:lvl3pPr>
            <a:lvl4pPr marL="1028700" indent="0">
              <a:buNone/>
              <a:defRPr sz="1000"/>
            </a:lvl4pPr>
            <a:lvl5pPr marL="1371600" indent="0">
              <a:buNone/>
              <a:defRPr sz="1000"/>
            </a:lvl5pPr>
          </a:lstStyle>
          <a:p>
            <a:pPr lvl="0"/>
            <a:r>
              <a:rPr lang="en-US"/>
              <a:t>Photo caption</a:t>
            </a:r>
            <a:endParaRPr lang="en-AU"/>
          </a:p>
        </p:txBody>
      </p:sp>
    </p:spTree>
    <p:extLst>
      <p:ext uri="{BB962C8B-B14F-4D97-AF65-F5344CB8AC3E}">
        <p14:creationId xmlns:p14="http://schemas.microsoft.com/office/powerpoint/2010/main" val="374803460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5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1" name="Text Placeholder 9">
            <a:extLst>
              <a:ext uri="{FF2B5EF4-FFF2-40B4-BE49-F238E27FC236}">
                <a16:creationId xmlns:a16="http://schemas.microsoft.com/office/drawing/2014/main" id="{F1713762-D6C6-CB4B-8881-EB8E8FA871AE}"/>
              </a:ext>
            </a:extLst>
          </p:cNvPr>
          <p:cNvSpPr>
            <a:spLocks noGrp="1"/>
          </p:cNvSpPr>
          <p:nvPr>
            <p:ph type="body" sz="quarter" idx="10"/>
          </p:nvPr>
        </p:nvSpPr>
        <p:spPr>
          <a:xfrm>
            <a:off x="342132" y="1234352"/>
            <a:ext cx="6473948" cy="4714928"/>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Round Diagonal Corner Rectangle 6">
            <a:extLst>
              <a:ext uri="{FF2B5EF4-FFF2-40B4-BE49-F238E27FC236}">
                <a16:creationId xmlns:a16="http://schemas.microsoft.com/office/drawing/2014/main" id="{3A53CCB6-B999-4B1F-B67B-6AF2919603A7}"/>
              </a:ext>
            </a:extLst>
          </p:cNvPr>
          <p:cNvSpPr/>
          <p:nvPr userDrawn="1"/>
        </p:nvSpPr>
        <p:spPr>
          <a:xfrm flipH="1">
            <a:off x="0" y="0"/>
            <a:ext cx="9912427" cy="1052736"/>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pic>
        <p:nvPicPr>
          <p:cNvPr id="7" name="Picture 6">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
        <p:nvSpPr>
          <p:cNvPr id="10" name="Title Placeholder 1">
            <a:extLst>
              <a:ext uri="{FF2B5EF4-FFF2-40B4-BE49-F238E27FC236}">
                <a16:creationId xmlns:a16="http://schemas.microsoft.com/office/drawing/2014/main" id="{504D441F-8D27-9645-844D-1967EBCD637A}"/>
              </a:ext>
            </a:extLst>
          </p:cNvPr>
          <p:cNvSpPr>
            <a:spLocks noGrp="1"/>
          </p:cNvSpPr>
          <p:nvPr>
            <p:ph type="title"/>
          </p:nvPr>
        </p:nvSpPr>
        <p:spPr>
          <a:xfrm>
            <a:off x="342132" y="169000"/>
            <a:ext cx="9354268" cy="792088"/>
          </a:xfrm>
          <a:prstGeom prst="rect">
            <a:avLst/>
          </a:prstGeom>
        </p:spPr>
        <p:txBody>
          <a:bodyPr vert="horz" lIns="91440" tIns="45720" rIns="91440" bIns="45720" rtlCol="0" anchor="ctr" anchorCtr="0">
            <a:noAutofit/>
          </a:bodyPr>
          <a:lstStyle>
            <a:lvl1pPr algn="l">
              <a:defRPr sz="3200" b="1" i="0" cap="all" normalizeH="0" baseline="0">
                <a:solidFill>
                  <a:schemeClr val="bg1"/>
                </a:solidFill>
                <a:latin typeface="Arial"/>
                <a:cs typeface="Arial"/>
              </a:defRPr>
            </a:lvl1pPr>
          </a:lstStyle>
          <a:p>
            <a:r>
              <a:rPr lang="en-GB" dirty="0"/>
              <a:t>Click to edit Master title style</a:t>
            </a:r>
            <a:endParaRPr lang="en-US" dirty="0"/>
          </a:p>
        </p:txBody>
      </p:sp>
      <p:sp>
        <p:nvSpPr>
          <p:cNvPr id="3" name="Picture Placeholder 2">
            <a:extLst>
              <a:ext uri="{FF2B5EF4-FFF2-40B4-BE49-F238E27FC236}">
                <a16:creationId xmlns:a16="http://schemas.microsoft.com/office/drawing/2014/main" id="{BADA0D2B-5982-4B2F-A241-B14C686C9DE6}"/>
              </a:ext>
            </a:extLst>
          </p:cNvPr>
          <p:cNvSpPr>
            <a:spLocks noGrp="1"/>
          </p:cNvSpPr>
          <p:nvPr>
            <p:ph type="pic" sz="quarter" idx="11"/>
          </p:nvPr>
        </p:nvSpPr>
        <p:spPr>
          <a:xfrm>
            <a:off x="7175500" y="1234352"/>
            <a:ext cx="4537075" cy="4282211"/>
          </a:xfrm>
          <a:prstGeom prst="rect">
            <a:avLst/>
          </a:prstGeom>
        </p:spPr>
        <p:txBody>
          <a:bodyPr/>
          <a:lstStyle/>
          <a:p>
            <a:endParaRPr lang="en-AU"/>
          </a:p>
        </p:txBody>
      </p:sp>
      <p:sp>
        <p:nvSpPr>
          <p:cNvPr id="5" name="Text Placeholder 4">
            <a:extLst>
              <a:ext uri="{FF2B5EF4-FFF2-40B4-BE49-F238E27FC236}">
                <a16:creationId xmlns:a16="http://schemas.microsoft.com/office/drawing/2014/main" id="{3F64D64B-9725-4BB4-B622-AE99987CCF52}"/>
              </a:ext>
            </a:extLst>
          </p:cNvPr>
          <p:cNvSpPr>
            <a:spLocks noGrp="1"/>
          </p:cNvSpPr>
          <p:nvPr>
            <p:ph type="body" sz="quarter" idx="12" hasCustomPrompt="1"/>
          </p:nvPr>
        </p:nvSpPr>
        <p:spPr>
          <a:xfrm>
            <a:off x="7175500" y="5668963"/>
            <a:ext cx="4537075" cy="280987"/>
          </a:xfrm>
          <a:prstGeom prst="rect">
            <a:avLst/>
          </a:prstGeom>
        </p:spPr>
        <p:txBody>
          <a:bodyPr/>
          <a:lstStyle>
            <a:lvl1pPr marL="0" indent="0">
              <a:buNone/>
              <a:defRPr sz="1000"/>
            </a:lvl1pPr>
            <a:lvl2pPr marL="342900" indent="0">
              <a:buNone/>
              <a:defRPr sz="1000"/>
            </a:lvl2pPr>
            <a:lvl3pPr marL="685800" indent="0">
              <a:buNone/>
              <a:defRPr sz="1000"/>
            </a:lvl3pPr>
            <a:lvl4pPr marL="1028700" indent="0">
              <a:buNone/>
              <a:defRPr sz="1000"/>
            </a:lvl4pPr>
            <a:lvl5pPr marL="1371600" indent="0">
              <a:buNone/>
              <a:defRPr sz="1000"/>
            </a:lvl5pPr>
          </a:lstStyle>
          <a:p>
            <a:pPr lvl="0"/>
            <a:r>
              <a:rPr lang="en-US"/>
              <a:t>Photo caption</a:t>
            </a:r>
            <a:endParaRPr lang="en-AU"/>
          </a:p>
        </p:txBody>
      </p:sp>
    </p:spTree>
    <p:extLst>
      <p:ext uri="{BB962C8B-B14F-4D97-AF65-F5344CB8AC3E}">
        <p14:creationId xmlns:p14="http://schemas.microsoft.com/office/powerpoint/2010/main" val="1903346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0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1"/>
            <a:ext cx="12192000" cy="2204863"/>
          </a:xfrm>
          <a:prstGeom prst="rect">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82227"/>
            <a:ext cx="9144000" cy="1440160"/>
          </a:xfrm>
          <a:prstGeom prst="rect">
            <a:avLst/>
          </a:prstGeom>
        </p:spPr>
        <p:txBody>
          <a:bodyPr anchor="b"/>
          <a:lstStyle>
            <a:lvl1pPr algn="l">
              <a:defRPr sz="4000" b="1" cap="all" baseline="0">
                <a:solidFill>
                  <a:srgbClr val="0C244C"/>
                </a:solidFill>
              </a:defRPr>
            </a:lvl1pPr>
          </a:lstStyle>
          <a:p>
            <a:r>
              <a:rPr lang="en-US"/>
              <a:t>Click to edit </a:t>
            </a:r>
            <a:br>
              <a:rPr lang="en-US"/>
            </a:br>
            <a:r>
              <a:rPr lang="en-US"/>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p:nvGrpSpPr>
        <p:grpSpPr>
          <a:xfrm>
            <a:off x="10403695" y="-337600"/>
            <a:ext cx="2160239" cy="2159987"/>
            <a:chOff x="948154" y="2050047"/>
            <a:chExt cx="216025" cy="216025"/>
          </a:xfrm>
          <a:solidFill>
            <a:schemeClr val="bg1">
              <a:alpha val="40000"/>
            </a:scheme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2204614"/>
            <a:ext cx="12192000" cy="4032698"/>
          </a:xfrm>
          <a:prstGeom prst="rect">
            <a:avLst/>
          </a:prstGeom>
        </p:spPr>
        <p:txBody>
          <a:bodyPr/>
          <a:lstStyle/>
          <a:p>
            <a:r>
              <a:rPr lang="en-GB"/>
              <a:t>Click icon to add picture</a:t>
            </a:r>
            <a:endParaRPr lang="en-US"/>
          </a:p>
        </p:txBody>
      </p:sp>
      <p:pic>
        <p:nvPicPr>
          <p:cNvPr id="13" name="Picture 12">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34520842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6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1" name="Text Placeholder 9">
            <a:extLst>
              <a:ext uri="{FF2B5EF4-FFF2-40B4-BE49-F238E27FC236}">
                <a16:creationId xmlns:a16="http://schemas.microsoft.com/office/drawing/2014/main" id="{F1713762-D6C6-CB4B-8881-EB8E8FA871AE}"/>
              </a:ext>
            </a:extLst>
          </p:cNvPr>
          <p:cNvSpPr>
            <a:spLocks noGrp="1"/>
          </p:cNvSpPr>
          <p:nvPr>
            <p:ph type="body" sz="quarter" idx="10"/>
          </p:nvPr>
        </p:nvSpPr>
        <p:spPr>
          <a:xfrm>
            <a:off x="342132" y="1234352"/>
            <a:ext cx="6473948" cy="4714928"/>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Round Diagonal Corner Rectangle 6">
            <a:extLst>
              <a:ext uri="{FF2B5EF4-FFF2-40B4-BE49-F238E27FC236}">
                <a16:creationId xmlns:a16="http://schemas.microsoft.com/office/drawing/2014/main" id="{3A53CCB6-B999-4B1F-B67B-6AF2919603A7}"/>
              </a:ext>
            </a:extLst>
          </p:cNvPr>
          <p:cNvSpPr/>
          <p:nvPr userDrawn="1"/>
        </p:nvSpPr>
        <p:spPr>
          <a:xfrm flipH="1">
            <a:off x="0" y="0"/>
            <a:ext cx="9912427" cy="1052736"/>
          </a:xfrm>
          <a:prstGeom prst="round2DiagRect">
            <a:avLst>
              <a:gd name="adj1" fmla="val 42510"/>
              <a:gd name="adj2" fmla="val 0"/>
            </a:avLst>
          </a:prstGeom>
          <a:solidFill>
            <a:srgbClr val="762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pic>
        <p:nvPicPr>
          <p:cNvPr id="7" name="Picture 6">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
        <p:nvSpPr>
          <p:cNvPr id="10" name="Title Placeholder 1">
            <a:extLst>
              <a:ext uri="{FF2B5EF4-FFF2-40B4-BE49-F238E27FC236}">
                <a16:creationId xmlns:a16="http://schemas.microsoft.com/office/drawing/2014/main" id="{504D441F-8D27-9645-844D-1967EBCD637A}"/>
              </a:ext>
            </a:extLst>
          </p:cNvPr>
          <p:cNvSpPr>
            <a:spLocks noGrp="1"/>
          </p:cNvSpPr>
          <p:nvPr>
            <p:ph type="title"/>
          </p:nvPr>
        </p:nvSpPr>
        <p:spPr>
          <a:xfrm>
            <a:off x="342132" y="169000"/>
            <a:ext cx="9354268" cy="792088"/>
          </a:xfrm>
          <a:prstGeom prst="rect">
            <a:avLst/>
          </a:prstGeom>
        </p:spPr>
        <p:txBody>
          <a:bodyPr vert="horz" lIns="91440" tIns="45720" rIns="91440" bIns="45720" rtlCol="0" anchor="ctr" anchorCtr="0">
            <a:noAutofit/>
          </a:bodyPr>
          <a:lstStyle>
            <a:lvl1pPr algn="l">
              <a:defRPr sz="3200" b="1" i="0" cap="all" normalizeH="0" baseline="0">
                <a:solidFill>
                  <a:schemeClr val="bg1"/>
                </a:solidFill>
                <a:latin typeface="Arial"/>
                <a:cs typeface="Arial"/>
              </a:defRPr>
            </a:lvl1pPr>
          </a:lstStyle>
          <a:p>
            <a:r>
              <a:rPr lang="en-GB" dirty="0"/>
              <a:t>Click to edit Master title style</a:t>
            </a:r>
            <a:endParaRPr lang="en-US" dirty="0"/>
          </a:p>
        </p:txBody>
      </p:sp>
      <p:sp>
        <p:nvSpPr>
          <p:cNvPr id="3" name="Picture Placeholder 2">
            <a:extLst>
              <a:ext uri="{FF2B5EF4-FFF2-40B4-BE49-F238E27FC236}">
                <a16:creationId xmlns:a16="http://schemas.microsoft.com/office/drawing/2014/main" id="{BADA0D2B-5982-4B2F-A241-B14C686C9DE6}"/>
              </a:ext>
            </a:extLst>
          </p:cNvPr>
          <p:cNvSpPr>
            <a:spLocks noGrp="1"/>
          </p:cNvSpPr>
          <p:nvPr>
            <p:ph type="pic" sz="quarter" idx="11"/>
          </p:nvPr>
        </p:nvSpPr>
        <p:spPr>
          <a:xfrm>
            <a:off x="7175500" y="1234352"/>
            <a:ext cx="4537075" cy="4282211"/>
          </a:xfrm>
          <a:prstGeom prst="rect">
            <a:avLst/>
          </a:prstGeom>
        </p:spPr>
        <p:txBody>
          <a:bodyPr/>
          <a:lstStyle/>
          <a:p>
            <a:endParaRPr lang="en-AU"/>
          </a:p>
        </p:txBody>
      </p:sp>
      <p:sp>
        <p:nvSpPr>
          <p:cNvPr id="5" name="Text Placeholder 4">
            <a:extLst>
              <a:ext uri="{FF2B5EF4-FFF2-40B4-BE49-F238E27FC236}">
                <a16:creationId xmlns:a16="http://schemas.microsoft.com/office/drawing/2014/main" id="{3F64D64B-9725-4BB4-B622-AE99987CCF52}"/>
              </a:ext>
            </a:extLst>
          </p:cNvPr>
          <p:cNvSpPr>
            <a:spLocks noGrp="1"/>
          </p:cNvSpPr>
          <p:nvPr>
            <p:ph type="body" sz="quarter" idx="12" hasCustomPrompt="1"/>
          </p:nvPr>
        </p:nvSpPr>
        <p:spPr>
          <a:xfrm>
            <a:off x="7175500" y="5668963"/>
            <a:ext cx="4537075" cy="280987"/>
          </a:xfrm>
          <a:prstGeom prst="rect">
            <a:avLst/>
          </a:prstGeom>
        </p:spPr>
        <p:txBody>
          <a:bodyPr/>
          <a:lstStyle>
            <a:lvl1pPr marL="0" indent="0">
              <a:buNone/>
              <a:defRPr sz="1000"/>
            </a:lvl1pPr>
            <a:lvl2pPr marL="342900" indent="0">
              <a:buNone/>
              <a:defRPr sz="1000"/>
            </a:lvl2pPr>
            <a:lvl3pPr marL="685800" indent="0">
              <a:buNone/>
              <a:defRPr sz="1000"/>
            </a:lvl3pPr>
            <a:lvl4pPr marL="1028700" indent="0">
              <a:buNone/>
              <a:defRPr sz="1000"/>
            </a:lvl4pPr>
            <a:lvl5pPr marL="1371600" indent="0">
              <a:buNone/>
              <a:defRPr sz="1000"/>
            </a:lvl5pPr>
          </a:lstStyle>
          <a:p>
            <a:pPr lvl="0"/>
            <a:r>
              <a:rPr lang="en-US"/>
              <a:t>Photo caption</a:t>
            </a:r>
            <a:endParaRPr lang="en-AU"/>
          </a:p>
        </p:txBody>
      </p:sp>
    </p:spTree>
    <p:extLst>
      <p:ext uri="{BB962C8B-B14F-4D97-AF65-F5344CB8AC3E}">
        <p14:creationId xmlns:p14="http://schemas.microsoft.com/office/powerpoint/2010/main" val="5572923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7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1" name="Text Placeholder 9">
            <a:extLst>
              <a:ext uri="{FF2B5EF4-FFF2-40B4-BE49-F238E27FC236}">
                <a16:creationId xmlns:a16="http://schemas.microsoft.com/office/drawing/2014/main" id="{F1713762-D6C6-CB4B-8881-EB8E8FA871AE}"/>
              </a:ext>
            </a:extLst>
          </p:cNvPr>
          <p:cNvSpPr>
            <a:spLocks noGrp="1"/>
          </p:cNvSpPr>
          <p:nvPr>
            <p:ph type="body" sz="quarter" idx="10"/>
          </p:nvPr>
        </p:nvSpPr>
        <p:spPr>
          <a:xfrm>
            <a:off x="342132" y="1234352"/>
            <a:ext cx="11514508" cy="4714928"/>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Round Diagonal Corner Rectangle 6">
            <a:extLst>
              <a:ext uri="{FF2B5EF4-FFF2-40B4-BE49-F238E27FC236}">
                <a16:creationId xmlns:a16="http://schemas.microsoft.com/office/drawing/2014/main" id="{3A53CCB6-B999-4B1F-B67B-6AF2919603A7}"/>
              </a:ext>
            </a:extLst>
          </p:cNvPr>
          <p:cNvSpPr/>
          <p:nvPr userDrawn="1"/>
        </p:nvSpPr>
        <p:spPr>
          <a:xfrm flipH="1">
            <a:off x="0" y="3076"/>
            <a:ext cx="9912427" cy="1052736"/>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pic>
        <p:nvPicPr>
          <p:cNvPr id="7" name="Picture 6">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
        <p:nvSpPr>
          <p:cNvPr id="10" name="Title Placeholder 1">
            <a:extLst>
              <a:ext uri="{FF2B5EF4-FFF2-40B4-BE49-F238E27FC236}">
                <a16:creationId xmlns:a16="http://schemas.microsoft.com/office/drawing/2014/main" id="{504D441F-8D27-9645-844D-1967EBCD637A}"/>
              </a:ext>
            </a:extLst>
          </p:cNvPr>
          <p:cNvSpPr>
            <a:spLocks noGrp="1"/>
          </p:cNvSpPr>
          <p:nvPr>
            <p:ph type="title"/>
          </p:nvPr>
        </p:nvSpPr>
        <p:spPr>
          <a:xfrm>
            <a:off x="342132" y="133400"/>
            <a:ext cx="10081120" cy="792088"/>
          </a:xfrm>
          <a:prstGeom prst="rect">
            <a:avLst/>
          </a:prstGeom>
        </p:spPr>
        <p:txBody>
          <a:bodyPr vert="horz" lIns="91440" tIns="45720" rIns="91440" bIns="45720" rtlCol="0" anchor="ctr" anchorCtr="0">
            <a:noAutofit/>
          </a:bodyPr>
          <a:lstStyle>
            <a:lvl1pPr algn="l">
              <a:defRPr sz="3200"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229282423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38_Title and Content">
    <p:spTree>
      <p:nvGrpSpPr>
        <p:cNvPr id="1" name=""/>
        <p:cNvGrpSpPr/>
        <p:nvPr/>
      </p:nvGrpSpPr>
      <p:grpSpPr>
        <a:xfrm>
          <a:off x="0" y="0"/>
          <a:ext cx="0" cy="0"/>
          <a:chOff x="0" y="0"/>
          <a:chExt cx="0" cy="0"/>
        </a:xfrm>
      </p:grpSpPr>
      <p:sp>
        <p:nvSpPr>
          <p:cNvPr id="6" name="Round Diagonal Corner Rectangle 6">
            <a:extLst>
              <a:ext uri="{FF2B5EF4-FFF2-40B4-BE49-F238E27FC236}">
                <a16:creationId xmlns:a16="http://schemas.microsoft.com/office/drawing/2014/main" id="{3A53CCB6-B999-4B1F-B67B-6AF2919603A7}"/>
              </a:ext>
            </a:extLst>
          </p:cNvPr>
          <p:cNvSpPr/>
          <p:nvPr userDrawn="1"/>
        </p:nvSpPr>
        <p:spPr>
          <a:xfrm flipH="1">
            <a:off x="-6" y="0"/>
            <a:ext cx="9912427" cy="1052736"/>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0C244C"/>
              </a:solidFill>
            </a:endParaRPr>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0" name="Title Placeholder 1">
            <a:extLst>
              <a:ext uri="{FF2B5EF4-FFF2-40B4-BE49-F238E27FC236}">
                <a16:creationId xmlns:a16="http://schemas.microsoft.com/office/drawing/2014/main" id="{504D441F-8D27-9645-844D-1967EBCD637A}"/>
              </a:ext>
            </a:extLst>
          </p:cNvPr>
          <p:cNvSpPr>
            <a:spLocks noGrp="1"/>
          </p:cNvSpPr>
          <p:nvPr>
            <p:ph type="title"/>
          </p:nvPr>
        </p:nvSpPr>
        <p:spPr>
          <a:xfrm>
            <a:off x="342132" y="136774"/>
            <a:ext cx="10081120" cy="792088"/>
          </a:xfrm>
          <a:prstGeom prst="rect">
            <a:avLst/>
          </a:prstGeom>
        </p:spPr>
        <p:txBody>
          <a:bodyPr vert="horz" lIns="91440" tIns="45720" rIns="91440" bIns="45720" rtlCol="0" anchor="ctr" anchorCtr="0">
            <a:noAutofit/>
          </a:bodyPr>
          <a:lstStyle>
            <a:lvl1pPr algn="l">
              <a:defRPr sz="3200" b="1" i="0" cap="all" normalizeH="0" baseline="0">
                <a:solidFill>
                  <a:srgbClr val="0C244C"/>
                </a:solidFill>
                <a:latin typeface="Arial"/>
                <a:cs typeface="Arial"/>
              </a:defRPr>
            </a:lvl1pPr>
          </a:lstStyle>
          <a:p>
            <a:r>
              <a:rPr lang="en-GB"/>
              <a:t>Click to edit Master title style</a:t>
            </a:r>
            <a:endParaRPr lang="en-US"/>
          </a:p>
        </p:txBody>
      </p:sp>
      <p:sp>
        <p:nvSpPr>
          <p:cNvPr id="11" name="Text Placeholder 9">
            <a:extLst>
              <a:ext uri="{FF2B5EF4-FFF2-40B4-BE49-F238E27FC236}">
                <a16:creationId xmlns:a16="http://schemas.microsoft.com/office/drawing/2014/main" id="{F1713762-D6C6-CB4B-8881-EB8E8FA871AE}"/>
              </a:ext>
            </a:extLst>
          </p:cNvPr>
          <p:cNvSpPr>
            <a:spLocks noGrp="1"/>
          </p:cNvSpPr>
          <p:nvPr>
            <p:ph type="body" sz="quarter" idx="10"/>
          </p:nvPr>
        </p:nvSpPr>
        <p:spPr>
          <a:xfrm>
            <a:off x="342132" y="1234352"/>
            <a:ext cx="11514508" cy="4714928"/>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7" name="Picture 6">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Tree>
    <p:extLst>
      <p:ext uri="{BB962C8B-B14F-4D97-AF65-F5344CB8AC3E}">
        <p14:creationId xmlns:p14="http://schemas.microsoft.com/office/powerpoint/2010/main" val="190490815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39_Title and Content">
    <p:spTree>
      <p:nvGrpSpPr>
        <p:cNvPr id="1" name=""/>
        <p:cNvGrpSpPr/>
        <p:nvPr/>
      </p:nvGrpSpPr>
      <p:grpSpPr>
        <a:xfrm>
          <a:off x="0" y="0"/>
          <a:ext cx="0" cy="0"/>
          <a:chOff x="0" y="0"/>
          <a:chExt cx="0" cy="0"/>
        </a:xfrm>
      </p:grpSpPr>
      <p:sp>
        <p:nvSpPr>
          <p:cNvPr id="6" name="Round Diagonal Corner Rectangle 6">
            <a:extLst>
              <a:ext uri="{FF2B5EF4-FFF2-40B4-BE49-F238E27FC236}">
                <a16:creationId xmlns:a16="http://schemas.microsoft.com/office/drawing/2014/main" id="{3A53CCB6-B999-4B1F-B67B-6AF2919603A7}"/>
              </a:ext>
            </a:extLst>
          </p:cNvPr>
          <p:cNvSpPr/>
          <p:nvPr userDrawn="1"/>
        </p:nvSpPr>
        <p:spPr>
          <a:xfrm flipH="1">
            <a:off x="-6" y="0"/>
            <a:ext cx="9912427" cy="1052736"/>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0" name="Title Placeholder 1">
            <a:extLst>
              <a:ext uri="{FF2B5EF4-FFF2-40B4-BE49-F238E27FC236}">
                <a16:creationId xmlns:a16="http://schemas.microsoft.com/office/drawing/2014/main" id="{504D441F-8D27-9645-844D-1967EBCD637A}"/>
              </a:ext>
            </a:extLst>
          </p:cNvPr>
          <p:cNvSpPr>
            <a:spLocks noGrp="1"/>
          </p:cNvSpPr>
          <p:nvPr>
            <p:ph type="title"/>
          </p:nvPr>
        </p:nvSpPr>
        <p:spPr>
          <a:xfrm>
            <a:off x="372517" y="169000"/>
            <a:ext cx="10081120" cy="792088"/>
          </a:xfrm>
          <a:prstGeom prst="rect">
            <a:avLst/>
          </a:prstGeom>
        </p:spPr>
        <p:txBody>
          <a:bodyPr vert="horz" lIns="91440" tIns="45720" rIns="91440" bIns="45720" rtlCol="0" anchor="ctr" anchorCtr="0">
            <a:noAutofit/>
          </a:bodyPr>
          <a:lstStyle>
            <a:lvl1pPr algn="l">
              <a:defRPr b="1" i="0" cap="all" normalizeH="0" baseline="0">
                <a:solidFill>
                  <a:srgbClr val="D86075"/>
                </a:solidFill>
                <a:latin typeface="Arial"/>
                <a:cs typeface="Arial"/>
              </a:defRPr>
            </a:lvl1pPr>
          </a:lstStyle>
          <a:p>
            <a:r>
              <a:rPr lang="en-GB"/>
              <a:t>Click to edit Master title style</a:t>
            </a:r>
            <a:endParaRPr lang="en-US"/>
          </a:p>
        </p:txBody>
      </p:sp>
      <p:sp>
        <p:nvSpPr>
          <p:cNvPr id="11" name="Text Placeholder 9">
            <a:extLst>
              <a:ext uri="{FF2B5EF4-FFF2-40B4-BE49-F238E27FC236}">
                <a16:creationId xmlns:a16="http://schemas.microsoft.com/office/drawing/2014/main" id="{F1713762-D6C6-CB4B-8881-EB8E8FA871AE}"/>
              </a:ext>
            </a:extLst>
          </p:cNvPr>
          <p:cNvSpPr>
            <a:spLocks noGrp="1"/>
          </p:cNvSpPr>
          <p:nvPr>
            <p:ph type="body" sz="quarter" idx="10"/>
          </p:nvPr>
        </p:nvSpPr>
        <p:spPr>
          <a:xfrm>
            <a:off x="342132" y="1234352"/>
            <a:ext cx="11514508" cy="4714928"/>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7" name="Picture 6">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
        <p:nvSpPr>
          <p:cNvPr id="8" name="Title Placeholder 1">
            <a:extLst>
              <a:ext uri="{FF2B5EF4-FFF2-40B4-BE49-F238E27FC236}">
                <a16:creationId xmlns:a16="http://schemas.microsoft.com/office/drawing/2014/main" id="{1DD679C6-97F4-41B3-80CE-3B89920EE62C}"/>
              </a:ext>
            </a:extLst>
          </p:cNvPr>
          <p:cNvSpPr txBox="1">
            <a:spLocks/>
          </p:cNvSpPr>
          <p:nvPr userDrawn="1"/>
        </p:nvSpPr>
        <p:spPr>
          <a:xfrm>
            <a:off x="335360" y="221132"/>
            <a:ext cx="9001000" cy="792088"/>
          </a:xfrm>
          <a:prstGeom prst="rect">
            <a:avLst/>
          </a:prstGeom>
        </p:spPr>
        <p:txBody>
          <a:bodyPr vert="horz" lIns="91440" tIns="45720" rIns="91440" bIns="45720" rtlCol="0" anchor="ctr" anchorCtr="0">
            <a:noAutofit/>
          </a:bodyPr>
          <a:lstStyle>
            <a:lvl1pPr algn="l" defTabSz="685800" rtl="0" eaLnBrk="1" latinLnBrk="0" hangingPunct="1">
              <a:lnSpc>
                <a:spcPct val="90000"/>
              </a:lnSpc>
              <a:spcBef>
                <a:spcPct val="0"/>
              </a:spcBef>
              <a:buNone/>
              <a:defRPr sz="3200" b="1" i="0" kern="1200" cap="all" normalizeH="0" baseline="0">
                <a:solidFill>
                  <a:srgbClr val="762000"/>
                </a:solidFill>
                <a:latin typeface="Arial"/>
                <a:ea typeface="+mj-ea"/>
                <a:cs typeface="Arial"/>
              </a:defRPr>
            </a:lvl1pPr>
          </a:lstStyle>
          <a:p>
            <a:r>
              <a:rPr lang="en-GB">
                <a:solidFill>
                  <a:srgbClr val="0C244C"/>
                </a:solidFill>
              </a:rPr>
              <a:t>Click to edit Master title style</a:t>
            </a:r>
            <a:endParaRPr lang="en-US">
              <a:solidFill>
                <a:srgbClr val="0C244C"/>
              </a:solidFill>
            </a:endParaRPr>
          </a:p>
        </p:txBody>
      </p:sp>
    </p:spTree>
    <p:extLst>
      <p:ext uri="{BB962C8B-B14F-4D97-AF65-F5344CB8AC3E}">
        <p14:creationId xmlns:p14="http://schemas.microsoft.com/office/powerpoint/2010/main" val="406978653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36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22" name="Text Placeholder 9">
            <a:extLst>
              <a:ext uri="{FF2B5EF4-FFF2-40B4-BE49-F238E27FC236}">
                <a16:creationId xmlns:a16="http://schemas.microsoft.com/office/drawing/2014/main" id="{FFA89BCE-54A3-854E-88E7-181BE4849E62}"/>
              </a:ext>
            </a:extLst>
          </p:cNvPr>
          <p:cNvSpPr>
            <a:spLocks noGrp="1"/>
          </p:cNvSpPr>
          <p:nvPr>
            <p:ph type="body" sz="quarter" idx="10"/>
          </p:nvPr>
        </p:nvSpPr>
        <p:spPr>
          <a:xfrm>
            <a:off x="335360" y="1255068"/>
            <a:ext cx="11521280" cy="4910236"/>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D86075"/>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Round Diagonal Corner Rectangle 6">
            <a:extLst>
              <a:ext uri="{FF2B5EF4-FFF2-40B4-BE49-F238E27FC236}">
                <a16:creationId xmlns:a16="http://schemas.microsoft.com/office/drawing/2014/main" id="{3E5B237A-3897-4141-8CED-2DF20194B1F0}"/>
              </a:ext>
            </a:extLst>
          </p:cNvPr>
          <p:cNvSpPr/>
          <p:nvPr/>
        </p:nvSpPr>
        <p:spPr>
          <a:xfrm flipH="1">
            <a:off x="-6" y="0"/>
            <a:ext cx="9912427" cy="1052736"/>
          </a:xfrm>
          <a:prstGeom prst="round2DiagRect">
            <a:avLst>
              <a:gd name="adj1" fmla="val 42510"/>
              <a:gd name="adj2" fmla="val 0"/>
            </a:avLst>
          </a:prstGeom>
          <a:solidFill>
            <a:srgbClr val="E5D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8" name="Title Placeholder 1">
            <a:extLst>
              <a:ext uri="{FF2B5EF4-FFF2-40B4-BE49-F238E27FC236}">
                <a16:creationId xmlns:a16="http://schemas.microsoft.com/office/drawing/2014/main" id="{46FA4F00-FDDD-2B49-A08C-C59D2E7F33CE}"/>
              </a:ext>
            </a:extLst>
          </p:cNvPr>
          <p:cNvSpPr>
            <a:spLocks noGrp="1"/>
          </p:cNvSpPr>
          <p:nvPr>
            <p:ph type="title"/>
          </p:nvPr>
        </p:nvSpPr>
        <p:spPr>
          <a:xfrm>
            <a:off x="335658" y="130324"/>
            <a:ext cx="9001000" cy="792088"/>
          </a:xfrm>
          <a:prstGeom prst="rect">
            <a:avLst/>
          </a:prstGeom>
        </p:spPr>
        <p:txBody>
          <a:bodyPr vert="horz" lIns="91440" tIns="45720" rIns="91440" bIns="45720" rtlCol="0" anchor="ctr" anchorCtr="0">
            <a:noAutofit/>
          </a:bodyPr>
          <a:lstStyle>
            <a:lvl1pPr algn="l">
              <a:defRPr sz="3200" b="1" i="0" cap="all" normalizeH="0" baseline="0">
                <a:solidFill>
                  <a:srgbClr val="762000"/>
                </a:solidFill>
                <a:latin typeface="Arial"/>
                <a:cs typeface="Arial"/>
              </a:defRPr>
            </a:lvl1pPr>
          </a:lstStyle>
          <a:p>
            <a:r>
              <a:rPr lang="en-GB"/>
              <a:t>Click to edit Master title style</a:t>
            </a:r>
            <a:endParaRPr lang="en-US"/>
          </a:p>
        </p:txBody>
      </p:sp>
      <p:pic>
        <p:nvPicPr>
          <p:cNvPr id="3" name="Picture 2">
            <a:extLst>
              <a:ext uri="{FF2B5EF4-FFF2-40B4-BE49-F238E27FC236}">
                <a16:creationId xmlns:a16="http://schemas.microsoft.com/office/drawing/2014/main" id="{22B7926A-6717-438D-8E57-D12B7A2B9B5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6878"/>
          <a:stretch/>
        </p:blipFill>
        <p:spPr>
          <a:xfrm>
            <a:off x="10023676" y="16644"/>
            <a:ext cx="2154334" cy="1249680"/>
          </a:xfrm>
          <a:prstGeom prst="rect">
            <a:avLst/>
          </a:prstGeom>
        </p:spPr>
      </p:pic>
    </p:spTree>
    <p:extLst>
      <p:ext uri="{BB962C8B-B14F-4D97-AF65-F5344CB8AC3E}">
        <p14:creationId xmlns:p14="http://schemas.microsoft.com/office/powerpoint/2010/main" val="156962878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16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7" name="Round Diagonal Corner Rectangle 6">
            <a:extLst>
              <a:ext uri="{FF2B5EF4-FFF2-40B4-BE49-F238E27FC236}">
                <a16:creationId xmlns:a16="http://schemas.microsoft.com/office/drawing/2014/main" id="{63CED192-F6AA-F84B-A24E-F2B1462C0185}"/>
              </a:ext>
            </a:extLst>
          </p:cNvPr>
          <p:cNvSpPr/>
          <p:nvPr/>
        </p:nvSpPr>
        <p:spPr>
          <a:xfrm flipH="1">
            <a:off x="-4" y="0"/>
            <a:ext cx="9863042" cy="1268760"/>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8" name="Title Placeholder 1">
            <a:extLst>
              <a:ext uri="{FF2B5EF4-FFF2-40B4-BE49-F238E27FC236}">
                <a16:creationId xmlns:a16="http://schemas.microsoft.com/office/drawing/2014/main" id="{2126A5E3-F8BB-9847-A268-2C44D477175C}"/>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9" name="Text Placeholder 9">
            <a:extLst>
              <a:ext uri="{FF2B5EF4-FFF2-40B4-BE49-F238E27FC236}">
                <a16:creationId xmlns:a16="http://schemas.microsoft.com/office/drawing/2014/main" id="{5B616937-BF51-4049-AF81-62EC6F0226C2}"/>
              </a:ext>
            </a:extLst>
          </p:cNvPr>
          <p:cNvSpPr>
            <a:spLocks noGrp="1"/>
          </p:cNvSpPr>
          <p:nvPr>
            <p:ph type="body" sz="quarter" idx="10"/>
          </p:nvPr>
        </p:nvSpPr>
        <p:spPr>
          <a:xfrm>
            <a:off x="479376" y="1601416"/>
            <a:ext cx="11127797" cy="4347864"/>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6" name="Picture 5">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Tree>
    <p:extLst>
      <p:ext uri="{BB962C8B-B14F-4D97-AF65-F5344CB8AC3E}">
        <p14:creationId xmlns:p14="http://schemas.microsoft.com/office/powerpoint/2010/main" val="165223170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17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7" name="Round Diagonal Corner Rectangle 6">
            <a:extLst>
              <a:ext uri="{FF2B5EF4-FFF2-40B4-BE49-F238E27FC236}">
                <a16:creationId xmlns:a16="http://schemas.microsoft.com/office/drawing/2014/main" id="{1F6343B1-1103-C843-8D41-C961B8DAE725}"/>
              </a:ext>
            </a:extLst>
          </p:cNvPr>
          <p:cNvSpPr/>
          <p:nvPr/>
        </p:nvSpPr>
        <p:spPr>
          <a:xfrm flipH="1">
            <a:off x="-3" y="0"/>
            <a:ext cx="9808998" cy="12687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8" name="Title Placeholder 1">
            <a:extLst>
              <a:ext uri="{FF2B5EF4-FFF2-40B4-BE49-F238E27FC236}">
                <a16:creationId xmlns:a16="http://schemas.microsoft.com/office/drawing/2014/main" id="{691065F9-7C50-854A-BCD1-F52A2880C08A}"/>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9" name="Text Placeholder 9">
            <a:extLst>
              <a:ext uri="{FF2B5EF4-FFF2-40B4-BE49-F238E27FC236}">
                <a16:creationId xmlns:a16="http://schemas.microsoft.com/office/drawing/2014/main" id="{C75A8353-0B25-3047-B90E-7EEA7F64C7C0}"/>
              </a:ext>
            </a:extLst>
          </p:cNvPr>
          <p:cNvSpPr>
            <a:spLocks noGrp="1"/>
          </p:cNvSpPr>
          <p:nvPr>
            <p:ph type="body" sz="quarter" idx="10"/>
          </p:nvPr>
        </p:nvSpPr>
        <p:spPr>
          <a:xfrm>
            <a:off x="479376" y="1601416"/>
            <a:ext cx="11127797" cy="4347864"/>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6" name="Picture 5">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Tree>
    <p:extLst>
      <p:ext uri="{BB962C8B-B14F-4D97-AF65-F5344CB8AC3E}">
        <p14:creationId xmlns:p14="http://schemas.microsoft.com/office/powerpoint/2010/main" val="318751765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7" name="Round Diagonal Corner Rectangle 6">
            <a:extLst>
              <a:ext uri="{FF2B5EF4-FFF2-40B4-BE49-F238E27FC236}">
                <a16:creationId xmlns:a16="http://schemas.microsoft.com/office/drawing/2014/main" id="{7B889128-811C-DE4A-B7A2-B59A0C053A56}"/>
              </a:ext>
            </a:extLst>
          </p:cNvPr>
          <p:cNvSpPr/>
          <p:nvPr/>
        </p:nvSpPr>
        <p:spPr>
          <a:xfrm flipH="1">
            <a:off x="-3" y="0"/>
            <a:ext cx="9863042" cy="1268760"/>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8" name="Title Placeholder 1">
            <a:extLst>
              <a:ext uri="{FF2B5EF4-FFF2-40B4-BE49-F238E27FC236}">
                <a16:creationId xmlns:a16="http://schemas.microsoft.com/office/drawing/2014/main" id="{FEB1C999-967E-FC4C-BAD0-5FB4A50DC688}"/>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9" name="Text Placeholder 9">
            <a:extLst>
              <a:ext uri="{FF2B5EF4-FFF2-40B4-BE49-F238E27FC236}">
                <a16:creationId xmlns:a16="http://schemas.microsoft.com/office/drawing/2014/main" id="{B9889083-EE2F-7A4E-A509-D04642586167}"/>
              </a:ext>
            </a:extLst>
          </p:cNvPr>
          <p:cNvSpPr>
            <a:spLocks noGrp="1"/>
          </p:cNvSpPr>
          <p:nvPr>
            <p:ph type="body" sz="quarter" idx="10"/>
          </p:nvPr>
        </p:nvSpPr>
        <p:spPr>
          <a:xfrm>
            <a:off x="479376" y="1601416"/>
            <a:ext cx="11127797" cy="4347864"/>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D86075"/>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6" name="Picture 5">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Tree>
    <p:extLst>
      <p:ext uri="{BB962C8B-B14F-4D97-AF65-F5344CB8AC3E}">
        <p14:creationId xmlns:p14="http://schemas.microsoft.com/office/powerpoint/2010/main" val="283582734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14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22" name="Text Placeholder 9">
            <a:extLst>
              <a:ext uri="{FF2B5EF4-FFF2-40B4-BE49-F238E27FC236}">
                <a16:creationId xmlns:a16="http://schemas.microsoft.com/office/drawing/2014/main" id="{FFA89BCE-54A3-854E-88E7-181BE4849E62}"/>
              </a:ext>
            </a:extLst>
          </p:cNvPr>
          <p:cNvSpPr>
            <a:spLocks noGrp="1"/>
          </p:cNvSpPr>
          <p:nvPr>
            <p:ph type="body" sz="quarter" idx="10"/>
          </p:nvPr>
        </p:nvSpPr>
        <p:spPr>
          <a:xfrm>
            <a:off x="479376" y="1601416"/>
            <a:ext cx="11127797" cy="4347864"/>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D86075"/>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Round Diagonal Corner Rectangle 6">
            <a:extLst>
              <a:ext uri="{FF2B5EF4-FFF2-40B4-BE49-F238E27FC236}">
                <a16:creationId xmlns:a16="http://schemas.microsoft.com/office/drawing/2014/main" id="{3E5B237A-3897-4141-8CED-2DF20194B1F0}"/>
              </a:ext>
            </a:extLst>
          </p:cNvPr>
          <p:cNvSpPr/>
          <p:nvPr/>
        </p:nvSpPr>
        <p:spPr>
          <a:xfrm flipH="1">
            <a:off x="-3" y="0"/>
            <a:ext cx="9863042" cy="1268760"/>
          </a:xfrm>
          <a:prstGeom prst="round2DiagRect">
            <a:avLst>
              <a:gd name="adj1" fmla="val 42510"/>
              <a:gd name="adj2" fmla="val 0"/>
            </a:avLst>
          </a:prstGeom>
          <a:solidFill>
            <a:srgbClr val="0C24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8" name="Title Placeholder 1">
            <a:extLst>
              <a:ext uri="{FF2B5EF4-FFF2-40B4-BE49-F238E27FC236}">
                <a16:creationId xmlns:a16="http://schemas.microsoft.com/office/drawing/2014/main" id="{46FA4F00-FDDD-2B49-A08C-C59D2E7F33CE}"/>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a:p>
        </p:txBody>
      </p:sp>
      <p:pic>
        <p:nvPicPr>
          <p:cNvPr id="6" name="Picture 5">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Tree>
    <p:extLst>
      <p:ext uri="{BB962C8B-B14F-4D97-AF65-F5344CB8AC3E}">
        <p14:creationId xmlns:p14="http://schemas.microsoft.com/office/powerpoint/2010/main" val="237962872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18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479378" y="1601416"/>
            <a:ext cx="6497823" cy="4347864"/>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9589480" y="1609873"/>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9589483"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7274496" y="1601416"/>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7274496"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2" name="Round Diagonal Corner Rectangle 11">
            <a:extLst>
              <a:ext uri="{FF2B5EF4-FFF2-40B4-BE49-F238E27FC236}">
                <a16:creationId xmlns:a16="http://schemas.microsoft.com/office/drawing/2014/main" id="{E437444D-0522-174F-9F39-EEF75DB0AE10}"/>
              </a:ext>
            </a:extLst>
          </p:cNvPr>
          <p:cNvSpPr/>
          <p:nvPr/>
        </p:nvSpPr>
        <p:spPr>
          <a:xfrm flipH="1">
            <a:off x="-5" y="0"/>
            <a:ext cx="9863043" cy="12687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3" name="Title Placeholder 1">
            <a:extLst>
              <a:ext uri="{FF2B5EF4-FFF2-40B4-BE49-F238E27FC236}">
                <a16:creationId xmlns:a16="http://schemas.microsoft.com/office/drawing/2014/main" id="{6B81FE25-2EA9-9B4F-8EAB-463C409A4019}"/>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D86075"/>
                </a:solidFill>
                <a:latin typeface="Arial"/>
                <a:cs typeface="Arial"/>
              </a:defRPr>
            </a:lvl1pPr>
          </a:lstStyle>
          <a:p>
            <a:r>
              <a:rPr lang="en-GB"/>
              <a:t>Click to edit Master title style</a:t>
            </a:r>
            <a:endParaRPr lang="en-US"/>
          </a:p>
        </p:txBody>
      </p:sp>
      <p:pic>
        <p:nvPicPr>
          <p:cNvPr id="10" name="Picture 9">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Tree>
    <p:extLst>
      <p:ext uri="{BB962C8B-B14F-4D97-AF65-F5344CB8AC3E}">
        <p14:creationId xmlns:p14="http://schemas.microsoft.com/office/powerpoint/2010/main" val="24165079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1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1"/>
            <a:ext cx="12192000" cy="2204863"/>
          </a:xfrm>
          <a:prstGeom prst="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82227"/>
            <a:ext cx="9144000" cy="1440160"/>
          </a:xfrm>
          <a:prstGeom prst="rect">
            <a:avLst/>
          </a:prstGeom>
        </p:spPr>
        <p:txBody>
          <a:bodyPr anchor="b"/>
          <a:lstStyle>
            <a:lvl1pPr algn="l">
              <a:defRPr sz="4000" b="1" cap="all" baseline="0">
                <a:solidFill>
                  <a:srgbClr val="0C244C"/>
                </a:solidFill>
              </a:defRPr>
            </a:lvl1pPr>
          </a:lstStyle>
          <a:p>
            <a:r>
              <a:rPr lang="en-US"/>
              <a:t>Click to edit </a:t>
            </a:r>
            <a:br>
              <a:rPr lang="en-US"/>
            </a:br>
            <a:r>
              <a:rPr lang="en-US"/>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p:nvGrpSpPr>
        <p:grpSpPr>
          <a:xfrm>
            <a:off x="10403695" y="-337600"/>
            <a:ext cx="2160239" cy="2159987"/>
            <a:chOff x="948154" y="2050047"/>
            <a:chExt cx="216025" cy="216025"/>
          </a:xfrm>
          <a:solidFill>
            <a:schemeClr val="bg1">
              <a:alpha val="40000"/>
            </a:scheme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2204614"/>
            <a:ext cx="12192000" cy="4032698"/>
          </a:xfrm>
          <a:prstGeom prst="rect">
            <a:avLst/>
          </a:prstGeom>
        </p:spPr>
        <p:txBody>
          <a:bodyPr/>
          <a:lstStyle/>
          <a:p>
            <a:r>
              <a:rPr lang="en-GB"/>
              <a:t>Click icon to add picture</a:t>
            </a:r>
            <a:endParaRPr lang="en-US"/>
          </a:p>
        </p:txBody>
      </p:sp>
      <p:pic>
        <p:nvPicPr>
          <p:cNvPr id="14" name="Picture 13">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58147344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26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479378" y="1601416"/>
            <a:ext cx="6497823" cy="4347864"/>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9589480" y="1609873"/>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9589483"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7274496" y="1601416"/>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7274496"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2" name="Round Diagonal Corner Rectangle 11">
            <a:extLst>
              <a:ext uri="{FF2B5EF4-FFF2-40B4-BE49-F238E27FC236}">
                <a16:creationId xmlns:a16="http://schemas.microsoft.com/office/drawing/2014/main" id="{E437444D-0522-174F-9F39-EEF75DB0AE10}"/>
              </a:ext>
            </a:extLst>
          </p:cNvPr>
          <p:cNvSpPr/>
          <p:nvPr/>
        </p:nvSpPr>
        <p:spPr>
          <a:xfrm flipH="1">
            <a:off x="-4" y="0"/>
            <a:ext cx="9849531" cy="1268760"/>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3" name="Title Placeholder 1">
            <a:extLst>
              <a:ext uri="{FF2B5EF4-FFF2-40B4-BE49-F238E27FC236}">
                <a16:creationId xmlns:a16="http://schemas.microsoft.com/office/drawing/2014/main" id="{6B81FE25-2EA9-9B4F-8EAB-463C409A4019}"/>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a:p>
        </p:txBody>
      </p:sp>
      <p:pic>
        <p:nvPicPr>
          <p:cNvPr id="10" name="Picture 9">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Tree>
    <p:extLst>
      <p:ext uri="{BB962C8B-B14F-4D97-AF65-F5344CB8AC3E}">
        <p14:creationId xmlns:p14="http://schemas.microsoft.com/office/powerpoint/2010/main" val="352396155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19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479378" y="1601416"/>
            <a:ext cx="6497823" cy="4347864"/>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9589480" y="1609873"/>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9589483"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7274496" y="1601416"/>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7274496"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0" name="Round Diagonal Corner Rectangle 9">
            <a:extLst>
              <a:ext uri="{FF2B5EF4-FFF2-40B4-BE49-F238E27FC236}">
                <a16:creationId xmlns:a16="http://schemas.microsoft.com/office/drawing/2014/main" id="{73552B9F-8377-FB4F-8941-AB38DB9617E2}"/>
              </a:ext>
            </a:extLst>
          </p:cNvPr>
          <p:cNvSpPr/>
          <p:nvPr/>
        </p:nvSpPr>
        <p:spPr>
          <a:xfrm flipH="1">
            <a:off x="-5" y="0"/>
            <a:ext cx="9863043" cy="1268760"/>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1" name="Title Placeholder 1">
            <a:extLst>
              <a:ext uri="{FF2B5EF4-FFF2-40B4-BE49-F238E27FC236}">
                <a16:creationId xmlns:a16="http://schemas.microsoft.com/office/drawing/2014/main" id="{626599E6-9DC6-BA42-B07B-A51823709D52}"/>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a:p>
        </p:txBody>
      </p:sp>
      <p:pic>
        <p:nvPicPr>
          <p:cNvPr id="12" name="Picture 11">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Tree>
    <p:extLst>
      <p:ext uri="{BB962C8B-B14F-4D97-AF65-F5344CB8AC3E}">
        <p14:creationId xmlns:p14="http://schemas.microsoft.com/office/powerpoint/2010/main" val="319918660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20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479378" y="1601416"/>
            <a:ext cx="6497823" cy="4347864"/>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9589480" y="1609873"/>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9589483"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7274496" y="1601416"/>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7274496"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2" name="Round Diagonal Corner Rectangle 11">
            <a:extLst>
              <a:ext uri="{FF2B5EF4-FFF2-40B4-BE49-F238E27FC236}">
                <a16:creationId xmlns:a16="http://schemas.microsoft.com/office/drawing/2014/main" id="{4CC5ADD0-5755-9341-A794-D9405AB1CE9B}"/>
              </a:ext>
            </a:extLst>
          </p:cNvPr>
          <p:cNvSpPr/>
          <p:nvPr/>
        </p:nvSpPr>
        <p:spPr>
          <a:xfrm flipH="1">
            <a:off x="-3" y="0"/>
            <a:ext cx="9863042" cy="12687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3" name="Title Placeholder 1">
            <a:extLst>
              <a:ext uri="{FF2B5EF4-FFF2-40B4-BE49-F238E27FC236}">
                <a16:creationId xmlns:a16="http://schemas.microsoft.com/office/drawing/2014/main" id="{CB631168-B793-ED49-B934-593139FB844D}"/>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pic>
        <p:nvPicPr>
          <p:cNvPr id="10" name="Picture 9">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Tree>
    <p:extLst>
      <p:ext uri="{BB962C8B-B14F-4D97-AF65-F5344CB8AC3E}">
        <p14:creationId xmlns:p14="http://schemas.microsoft.com/office/powerpoint/2010/main" val="140701836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479378" y="1601416"/>
            <a:ext cx="6497823" cy="4347864"/>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9589480" y="1609873"/>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9589483"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7274496" y="1601416"/>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7274496"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0" name="Round Diagonal Corner Rectangle 9">
            <a:extLst>
              <a:ext uri="{FF2B5EF4-FFF2-40B4-BE49-F238E27FC236}">
                <a16:creationId xmlns:a16="http://schemas.microsoft.com/office/drawing/2014/main" id="{B9FD1A2C-38BE-AB4F-9B8B-6ADE3F259D13}"/>
              </a:ext>
            </a:extLst>
          </p:cNvPr>
          <p:cNvSpPr/>
          <p:nvPr/>
        </p:nvSpPr>
        <p:spPr>
          <a:xfrm flipH="1">
            <a:off x="-3" y="0"/>
            <a:ext cx="9863042" cy="1268760"/>
          </a:xfrm>
          <a:prstGeom prst="round2DiagRect">
            <a:avLst>
              <a:gd name="adj1" fmla="val 42510"/>
              <a:gd name="adj2" fmla="val 0"/>
            </a:avLst>
          </a:prstGeom>
          <a:solidFill>
            <a:srgbClr val="0C24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1" name="Title Placeholder 1">
            <a:extLst>
              <a:ext uri="{FF2B5EF4-FFF2-40B4-BE49-F238E27FC236}">
                <a16:creationId xmlns:a16="http://schemas.microsoft.com/office/drawing/2014/main" id="{62DE040E-4416-784E-A304-6C481AB8777A}"/>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a:p>
        </p:txBody>
      </p:sp>
      <p:pic>
        <p:nvPicPr>
          <p:cNvPr id="12" name="Picture 11">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Tree>
    <p:extLst>
      <p:ext uri="{BB962C8B-B14F-4D97-AF65-F5344CB8AC3E}">
        <p14:creationId xmlns:p14="http://schemas.microsoft.com/office/powerpoint/2010/main" val="348518719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22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1" name="Round Diagonal Corner Rectangle 10">
            <a:extLst>
              <a:ext uri="{FF2B5EF4-FFF2-40B4-BE49-F238E27FC236}">
                <a16:creationId xmlns:a16="http://schemas.microsoft.com/office/drawing/2014/main" id="{480DCE31-F5CF-BC4A-8E8F-4B05BA75E105}"/>
              </a:ext>
            </a:extLst>
          </p:cNvPr>
          <p:cNvSpPr/>
          <p:nvPr/>
        </p:nvSpPr>
        <p:spPr>
          <a:xfrm flipH="1">
            <a:off x="-3" y="0"/>
            <a:ext cx="9849531" cy="12687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2" name="Title Placeholder 1">
            <a:extLst>
              <a:ext uri="{FF2B5EF4-FFF2-40B4-BE49-F238E27FC236}">
                <a16:creationId xmlns:a16="http://schemas.microsoft.com/office/drawing/2014/main" id="{F86E80CC-2B14-A447-AFCE-A6948979D90F}"/>
              </a:ext>
            </a:extLst>
          </p:cNvPr>
          <p:cNvSpPr>
            <a:spLocks noGrp="1"/>
          </p:cNvSpPr>
          <p:nvPr>
            <p:ph type="title"/>
          </p:nvPr>
        </p:nvSpPr>
        <p:spPr>
          <a:xfrm>
            <a:off x="547798" y="343729"/>
            <a:ext cx="10732778" cy="581303"/>
          </a:xfrm>
          <a:prstGeom prst="rect">
            <a:avLst/>
          </a:prstGeom>
        </p:spPr>
        <p:txBody>
          <a:bodyPr vert="horz" lIns="91440" tIns="45720" rIns="91440" bIns="45720" rtlCol="0" anchor="t" anchorCtr="0">
            <a:noAutofit/>
          </a:bodyPr>
          <a:lstStyle>
            <a:lvl1pPr algn="l">
              <a:defRPr b="1" i="0" cap="all" normalizeH="0" baseline="0">
                <a:solidFill>
                  <a:srgbClr val="D86075"/>
                </a:solidFill>
                <a:latin typeface="Arial"/>
                <a:cs typeface="Arial"/>
              </a:defRPr>
            </a:lvl1pPr>
          </a:lstStyle>
          <a:p>
            <a:r>
              <a:rPr lang="en-GB"/>
              <a:t>Click to edit Master title style</a:t>
            </a:r>
            <a:endParaRPr lang="en-US"/>
          </a:p>
        </p:txBody>
      </p:sp>
      <p:sp>
        <p:nvSpPr>
          <p:cNvPr id="17" name="Text Placeholder 9">
            <a:extLst>
              <a:ext uri="{FF2B5EF4-FFF2-40B4-BE49-F238E27FC236}">
                <a16:creationId xmlns:a16="http://schemas.microsoft.com/office/drawing/2014/main" id="{7D8A5BF1-4DF0-534F-AE1A-B79F7E73B007}"/>
              </a:ext>
            </a:extLst>
          </p:cNvPr>
          <p:cNvSpPr>
            <a:spLocks noGrp="1"/>
          </p:cNvSpPr>
          <p:nvPr>
            <p:ph type="body" sz="quarter" idx="13"/>
          </p:nvPr>
        </p:nvSpPr>
        <p:spPr>
          <a:xfrm>
            <a:off x="8142676" y="1612488"/>
            <a:ext cx="3501527" cy="4336791"/>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8" name="Text Placeholder 9">
            <a:extLst>
              <a:ext uri="{FF2B5EF4-FFF2-40B4-BE49-F238E27FC236}">
                <a16:creationId xmlns:a16="http://schemas.microsoft.com/office/drawing/2014/main" id="{81B1F219-30EE-3F4D-8878-9EA05576B0EA}"/>
              </a:ext>
            </a:extLst>
          </p:cNvPr>
          <p:cNvSpPr>
            <a:spLocks noGrp="1"/>
          </p:cNvSpPr>
          <p:nvPr>
            <p:ph type="body" sz="quarter" idx="14"/>
          </p:nvPr>
        </p:nvSpPr>
        <p:spPr>
          <a:xfrm>
            <a:off x="4345237" y="1612488"/>
            <a:ext cx="3501527" cy="4336791"/>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9" name="Text Placeholder 9">
            <a:extLst>
              <a:ext uri="{FF2B5EF4-FFF2-40B4-BE49-F238E27FC236}">
                <a16:creationId xmlns:a16="http://schemas.microsoft.com/office/drawing/2014/main" id="{7549DBA1-A019-4C41-A27D-A218AEB9F1C0}"/>
              </a:ext>
            </a:extLst>
          </p:cNvPr>
          <p:cNvSpPr>
            <a:spLocks noGrp="1"/>
          </p:cNvSpPr>
          <p:nvPr>
            <p:ph type="body" sz="quarter" idx="15"/>
          </p:nvPr>
        </p:nvSpPr>
        <p:spPr>
          <a:xfrm>
            <a:off x="547798" y="1612488"/>
            <a:ext cx="3501527" cy="4336791"/>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8" name="Picture 7">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Tree>
    <p:extLst>
      <p:ext uri="{BB962C8B-B14F-4D97-AF65-F5344CB8AC3E}">
        <p14:creationId xmlns:p14="http://schemas.microsoft.com/office/powerpoint/2010/main" val="307142090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29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1" name="Round Diagonal Corner Rectangle 10">
            <a:extLst>
              <a:ext uri="{FF2B5EF4-FFF2-40B4-BE49-F238E27FC236}">
                <a16:creationId xmlns:a16="http://schemas.microsoft.com/office/drawing/2014/main" id="{480DCE31-F5CF-BC4A-8E8F-4B05BA75E105}"/>
              </a:ext>
            </a:extLst>
          </p:cNvPr>
          <p:cNvSpPr/>
          <p:nvPr/>
        </p:nvSpPr>
        <p:spPr>
          <a:xfrm flipH="1">
            <a:off x="-3" y="0"/>
            <a:ext cx="9714421" cy="1268760"/>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2" name="Title Placeholder 1">
            <a:extLst>
              <a:ext uri="{FF2B5EF4-FFF2-40B4-BE49-F238E27FC236}">
                <a16:creationId xmlns:a16="http://schemas.microsoft.com/office/drawing/2014/main" id="{F86E80CC-2B14-A447-AFCE-A6948979D90F}"/>
              </a:ext>
            </a:extLst>
          </p:cNvPr>
          <p:cNvSpPr>
            <a:spLocks noGrp="1"/>
          </p:cNvSpPr>
          <p:nvPr>
            <p:ph type="title"/>
          </p:nvPr>
        </p:nvSpPr>
        <p:spPr>
          <a:xfrm>
            <a:off x="547798" y="343729"/>
            <a:ext cx="10732778" cy="581303"/>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17" name="Text Placeholder 9">
            <a:extLst>
              <a:ext uri="{FF2B5EF4-FFF2-40B4-BE49-F238E27FC236}">
                <a16:creationId xmlns:a16="http://schemas.microsoft.com/office/drawing/2014/main" id="{7D8A5BF1-4DF0-534F-AE1A-B79F7E73B007}"/>
              </a:ext>
            </a:extLst>
          </p:cNvPr>
          <p:cNvSpPr>
            <a:spLocks noGrp="1"/>
          </p:cNvSpPr>
          <p:nvPr>
            <p:ph type="body" sz="quarter" idx="13"/>
          </p:nvPr>
        </p:nvSpPr>
        <p:spPr>
          <a:xfrm>
            <a:off x="8142676" y="1612488"/>
            <a:ext cx="3501527" cy="4336791"/>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8" name="Text Placeholder 9">
            <a:extLst>
              <a:ext uri="{FF2B5EF4-FFF2-40B4-BE49-F238E27FC236}">
                <a16:creationId xmlns:a16="http://schemas.microsoft.com/office/drawing/2014/main" id="{81B1F219-30EE-3F4D-8878-9EA05576B0EA}"/>
              </a:ext>
            </a:extLst>
          </p:cNvPr>
          <p:cNvSpPr>
            <a:spLocks noGrp="1"/>
          </p:cNvSpPr>
          <p:nvPr>
            <p:ph type="body" sz="quarter" idx="14"/>
          </p:nvPr>
        </p:nvSpPr>
        <p:spPr>
          <a:xfrm>
            <a:off x="4345237" y="1612488"/>
            <a:ext cx="3501527" cy="4336791"/>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9" name="Text Placeholder 9">
            <a:extLst>
              <a:ext uri="{FF2B5EF4-FFF2-40B4-BE49-F238E27FC236}">
                <a16:creationId xmlns:a16="http://schemas.microsoft.com/office/drawing/2014/main" id="{7549DBA1-A019-4C41-A27D-A218AEB9F1C0}"/>
              </a:ext>
            </a:extLst>
          </p:cNvPr>
          <p:cNvSpPr>
            <a:spLocks noGrp="1"/>
          </p:cNvSpPr>
          <p:nvPr>
            <p:ph type="body" sz="quarter" idx="15"/>
          </p:nvPr>
        </p:nvSpPr>
        <p:spPr>
          <a:xfrm>
            <a:off x="547798" y="1612488"/>
            <a:ext cx="3501527" cy="4336791"/>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8" name="Picture 7">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Tree>
    <p:extLst>
      <p:ext uri="{BB962C8B-B14F-4D97-AF65-F5344CB8AC3E}">
        <p14:creationId xmlns:p14="http://schemas.microsoft.com/office/powerpoint/2010/main" val="231653805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23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8" name="Round Diagonal Corner Rectangle 7">
            <a:extLst>
              <a:ext uri="{FF2B5EF4-FFF2-40B4-BE49-F238E27FC236}">
                <a16:creationId xmlns:a16="http://schemas.microsoft.com/office/drawing/2014/main" id="{3B006B63-8E25-D245-AC46-2D9232FE60EF}"/>
              </a:ext>
            </a:extLst>
          </p:cNvPr>
          <p:cNvSpPr/>
          <p:nvPr/>
        </p:nvSpPr>
        <p:spPr>
          <a:xfrm flipH="1">
            <a:off x="-3" y="0"/>
            <a:ext cx="9863042" cy="1268760"/>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3" name="Title Placeholder 1">
            <a:extLst>
              <a:ext uri="{FF2B5EF4-FFF2-40B4-BE49-F238E27FC236}">
                <a16:creationId xmlns:a16="http://schemas.microsoft.com/office/drawing/2014/main" id="{E9AE0E48-35E1-674B-9BA8-70FDCA86D08C}"/>
              </a:ext>
            </a:extLst>
          </p:cNvPr>
          <p:cNvSpPr>
            <a:spLocks noGrp="1"/>
          </p:cNvSpPr>
          <p:nvPr>
            <p:ph type="title"/>
          </p:nvPr>
        </p:nvSpPr>
        <p:spPr>
          <a:xfrm>
            <a:off x="547798" y="343729"/>
            <a:ext cx="10732778" cy="581303"/>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a:p>
        </p:txBody>
      </p:sp>
      <p:sp>
        <p:nvSpPr>
          <p:cNvPr id="14" name="Text Placeholder 9">
            <a:extLst>
              <a:ext uri="{FF2B5EF4-FFF2-40B4-BE49-F238E27FC236}">
                <a16:creationId xmlns:a16="http://schemas.microsoft.com/office/drawing/2014/main" id="{2368D3C0-A3CA-1842-B423-E84646E29129}"/>
              </a:ext>
            </a:extLst>
          </p:cNvPr>
          <p:cNvSpPr>
            <a:spLocks noGrp="1"/>
          </p:cNvSpPr>
          <p:nvPr>
            <p:ph type="body" sz="quarter" idx="13"/>
          </p:nvPr>
        </p:nvSpPr>
        <p:spPr>
          <a:xfrm>
            <a:off x="8142676" y="1612488"/>
            <a:ext cx="3501527" cy="4336791"/>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Text Placeholder 9">
            <a:extLst>
              <a:ext uri="{FF2B5EF4-FFF2-40B4-BE49-F238E27FC236}">
                <a16:creationId xmlns:a16="http://schemas.microsoft.com/office/drawing/2014/main" id="{B290A2BC-7D5D-A24B-B48D-1F07B9826428}"/>
              </a:ext>
            </a:extLst>
          </p:cNvPr>
          <p:cNvSpPr>
            <a:spLocks noGrp="1"/>
          </p:cNvSpPr>
          <p:nvPr>
            <p:ph type="body" sz="quarter" idx="14"/>
          </p:nvPr>
        </p:nvSpPr>
        <p:spPr>
          <a:xfrm>
            <a:off x="4345237" y="1612488"/>
            <a:ext cx="3501527" cy="4336791"/>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9">
            <a:extLst>
              <a:ext uri="{FF2B5EF4-FFF2-40B4-BE49-F238E27FC236}">
                <a16:creationId xmlns:a16="http://schemas.microsoft.com/office/drawing/2014/main" id="{F3A597FB-2E42-6541-9B9F-09CAB4F3DCF5}"/>
              </a:ext>
            </a:extLst>
          </p:cNvPr>
          <p:cNvSpPr>
            <a:spLocks noGrp="1"/>
          </p:cNvSpPr>
          <p:nvPr>
            <p:ph type="body" sz="quarter" idx="15"/>
          </p:nvPr>
        </p:nvSpPr>
        <p:spPr>
          <a:xfrm>
            <a:off x="547798" y="1612488"/>
            <a:ext cx="3501527" cy="4336791"/>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Tree>
    <p:extLst>
      <p:ext uri="{BB962C8B-B14F-4D97-AF65-F5344CB8AC3E}">
        <p14:creationId xmlns:p14="http://schemas.microsoft.com/office/powerpoint/2010/main" val="92743499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24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1" name="Round Diagonal Corner Rectangle 10">
            <a:extLst>
              <a:ext uri="{FF2B5EF4-FFF2-40B4-BE49-F238E27FC236}">
                <a16:creationId xmlns:a16="http://schemas.microsoft.com/office/drawing/2014/main" id="{43E95613-5D02-6249-A2F5-39FC0AB374A1}"/>
              </a:ext>
            </a:extLst>
          </p:cNvPr>
          <p:cNvSpPr/>
          <p:nvPr/>
        </p:nvSpPr>
        <p:spPr>
          <a:xfrm flipH="1">
            <a:off x="-3" y="0"/>
            <a:ext cx="9836020" cy="12687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3" name="Title Placeholder 1">
            <a:extLst>
              <a:ext uri="{FF2B5EF4-FFF2-40B4-BE49-F238E27FC236}">
                <a16:creationId xmlns:a16="http://schemas.microsoft.com/office/drawing/2014/main" id="{73BE0186-5360-4A4D-A5FC-FA2A4223BAAC}"/>
              </a:ext>
            </a:extLst>
          </p:cNvPr>
          <p:cNvSpPr>
            <a:spLocks noGrp="1"/>
          </p:cNvSpPr>
          <p:nvPr>
            <p:ph type="title"/>
          </p:nvPr>
        </p:nvSpPr>
        <p:spPr>
          <a:xfrm>
            <a:off x="547798" y="343729"/>
            <a:ext cx="10732778" cy="581303"/>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14" name="Text Placeholder 9">
            <a:extLst>
              <a:ext uri="{FF2B5EF4-FFF2-40B4-BE49-F238E27FC236}">
                <a16:creationId xmlns:a16="http://schemas.microsoft.com/office/drawing/2014/main" id="{01F0488D-6337-1346-A438-40D522A73C9A}"/>
              </a:ext>
            </a:extLst>
          </p:cNvPr>
          <p:cNvSpPr>
            <a:spLocks noGrp="1"/>
          </p:cNvSpPr>
          <p:nvPr>
            <p:ph type="body" sz="quarter" idx="13"/>
          </p:nvPr>
        </p:nvSpPr>
        <p:spPr>
          <a:xfrm>
            <a:off x="8142676" y="1612488"/>
            <a:ext cx="3501527" cy="4336791"/>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Text Placeholder 9">
            <a:extLst>
              <a:ext uri="{FF2B5EF4-FFF2-40B4-BE49-F238E27FC236}">
                <a16:creationId xmlns:a16="http://schemas.microsoft.com/office/drawing/2014/main" id="{38DAE29A-84F6-3247-9A58-75681789A950}"/>
              </a:ext>
            </a:extLst>
          </p:cNvPr>
          <p:cNvSpPr>
            <a:spLocks noGrp="1"/>
          </p:cNvSpPr>
          <p:nvPr>
            <p:ph type="body" sz="quarter" idx="14"/>
          </p:nvPr>
        </p:nvSpPr>
        <p:spPr>
          <a:xfrm>
            <a:off x="4345237" y="1612488"/>
            <a:ext cx="3501527" cy="4336791"/>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9">
            <a:extLst>
              <a:ext uri="{FF2B5EF4-FFF2-40B4-BE49-F238E27FC236}">
                <a16:creationId xmlns:a16="http://schemas.microsoft.com/office/drawing/2014/main" id="{E8254261-48E4-C44B-BA6E-AC8D104F3572}"/>
              </a:ext>
            </a:extLst>
          </p:cNvPr>
          <p:cNvSpPr>
            <a:spLocks noGrp="1"/>
          </p:cNvSpPr>
          <p:nvPr>
            <p:ph type="body" sz="quarter" idx="15"/>
          </p:nvPr>
        </p:nvSpPr>
        <p:spPr>
          <a:xfrm>
            <a:off x="547798" y="1612488"/>
            <a:ext cx="3501527" cy="4336791"/>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8" name="Picture 7">
            <a:extLst>
              <a:ext uri="{FF2B5EF4-FFF2-40B4-BE49-F238E27FC236}">
                <a16:creationId xmlns:a16="http://schemas.microsoft.com/office/drawing/2014/main" id="{128E8189-A8CE-4650-AD80-8BB33C733A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64578" y="16644"/>
            <a:ext cx="2313432" cy="1249680"/>
          </a:xfrm>
          <a:prstGeom prst="rect">
            <a:avLst/>
          </a:prstGeom>
        </p:spPr>
      </p:pic>
    </p:spTree>
    <p:extLst>
      <p:ext uri="{BB962C8B-B14F-4D97-AF65-F5344CB8AC3E}">
        <p14:creationId xmlns:p14="http://schemas.microsoft.com/office/powerpoint/2010/main" val="282827362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7_Title and Content">
    <p:spTree>
      <p:nvGrpSpPr>
        <p:cNvPr id="1" name=""/>
        <p:cNvGrpSpPr/>
        <p:nvPr/>
      </p:nvGrpSpPr>
      <p:grpSpPr>
        <a:xfrm>
          <a:off x="0" y="0"/>
          <a:ext cx="0" cy="0"/>
          <a:chOff x="0" y="0"/>
          <a:chExt cx="0" cy="0"/>
        </a:xfrm>
      </p:grpSpPr>
      <p:sp>
        <p:nvSpPr>
          <p:cNvPr id="16" name="Picture Placeholder 3">
            <a:extLst>
              <a:ext uri="{FF2B5EF4-FFF2-40B4-BE49-F238E27FC236}">
                <a16:creationId xmlns:a16="http://schemas.microsoft.com/office/drawing/2014/main" id="{EBD483C7-3580-794C-891A-29E1C8166296}"/>
              </a:ext>
            </a:extLst>
          </p:cNvPr>
          <p:cNvSpPr>
            <a:spLocks noGrp="1"/>
          </p:cNvSpPr>
          <p:nvPr>
            <p:ph type="pic" sz="quarter" idx="10"/>
          </p:nvPr>
        </p:nvSpPr>
        <p:spPr>
          <a:xfrm>
            <a:off x="0" y="27019"/>
            <a:ext cx="12192000" cy="6187569"/>
          </a:xfrm>
          <a:prstGeom prst="rect">
            <a:avLst/>
          </a:prstGeom>
          <a:solidFill>
            <a:schemeClr val="bg1">
              <a:lumMod val="85000"/>
            </a:schemeClr>
          </a:solidFill>
        </p:spPr>
        <p:txBody>
          <a:bodyPr/>
          <a:lstStyle>
            <a:lvl1pPr marL="0" indent="0">
              <a:buNone/>
              <a:defRPr sz="788">
                <a:latin typeface="Arial"/>
                <a:cs typeface="Arial"/>
              </a:defRPr>
            </a:lvl1pPr>
          </a:lstStyle>
          <a:p>
            <a:r>
              <a:rPr lang="en-GB"/>
              <a:t>Click icon to add picture</a:t>
            </a: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7" name="Title Placeholder 1">
            <a:extLst>
              <a:ext uri="{FF2B5EF4-FFF2-40B4-BE49-F238E27FC236}">
                <a16:creationId xmlns:a16="http://schemas.microsoft.com/office/drawing/2014/main" id="{87BCE467-8FF7-7945-878B-23B94E0DB33B}"/>
              </a:ext>
            </a:extLst>
          </p:cNvPr>
          <p:cNvSpPr>
            <a:spLocks noGrp="1"/>
          </p:cNvSpPr>
          <p:nvPr>
            <p:ph type="title"/>
          </p:nvPr>
        </p:nvSpPr>
        <p:spPr>
          <a:xfrm>
            <a:off x="719403" y="413792"/>
            <a:ext cx="7872875" cy="1143000"/>
          </a:xfrm>
          <a:prstGeom prst="rect">
            <a:avLst/>
          </a:prstGeom>
        </p:spPr>
        <p:txBody>
          <a:bodyPr vert="horz" lIns="91440" tIns="45720" rIns="91440" bIns="45720" rtlCol="0" anchor="t" anchorCtr="0">
            <a:noAutofit/>
          </a:bodyPr>
          <a:lstStyle>
            <a:lvl1pPr algn="l">
              <a:defRPr b="1" i="0" cap="all" normalizeH="0" baseline="0">
                <a:solidFill>
                  <a:schemeClr val="bg1"/>
                </a:solidFill>
                <a:latin typeface="Arial"/>
                <a:cs typeface="Arial"/>
              </a:defRPr>
            </a:lvl1pPr>
          </a:lstStyle>
          <a:p>
            <a:r>
              <a:rPr lang="en-GB"/>
              <a:t>Click to edit Master title style</a:t>
            </a:r>
            <a:endParaRPr lang="en-US"/>
          </a:p>
        </p:txBody>
      </p:sp>
      <p:sp>
        <p:nvSpPr>
          <p:cNvPr id="18" name="Text Placeholder 15">
            <a:extLst>
              <a:ext uri="{FF2B5EF4-FFF2-40B4-BE49-F238E27FC236}">
                <a16:creationId xmlns:a16="http://schemas.microsoft.com/office/drawing/2014/main" id="{DC7A34D5-15B0-6449-A037-A567189B30FF}"/>
              </a:ext>
            </a:extLst>
          </p:cNvPr>
          <p:cNvSpPr>
            <a:spLocks noGrp="1"/>
          </p:cNvSpPr>
          <p:nvPr>
            <p:ph type="body" sz="quarter" idx="11"/>
          </p:nvPr>
        </p:nvSpPr>
        <p:spPr>
          <a:xfrm>
            <a:off x="7291622" y="6042936"/>
            <a:ext cx="4847861" cy="247722"/>
          </a:xfrm>
          <a:prstGeom prst="rect">
            <a:avLst/>
          </a:prstGeom>
        </p:spPr>
        <p:txBody>
          <a:bodyPr>
            <a:noAutofit/>
          </a:bodyPr>
          <a:lstStyle>
            <a:lvl1pPr marL="0" indent="0" algn="r">
              <a:buFontTx/>
              <a:buNone/>
              <a:defRPr sz="950">
                <a:solidFill>
                  <a:schemeClr val="bg1"/>
                </a:solidFill>
                <a:latin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6" name="TextBox 5">
            <a:extLst>
              <a:ext uri="{FF2B5EF4-FFF2-40B4-BE49-F238E27FC236}">
                <a16:creationId xmlns:a16="http://schemas.microsoft.com/office/drawing/2014/main" id="{3139E716-9E10-714C-83A4-72BF32D9A06F}"/>
              </a:ext>
            </a:extLst>
          </p:cNvPr>
          <p:cNvSpPr txBox="1"/>
          <p:nvPr userDrawn="1"/>
        </p:nvSpPr>
        <p:spPr>
          <a:xfrm>
            <a:off x="13026189" y="6439301"/>
            <a:ext cx="312906" cy="369332"/>
          </a:xfrm>
          <a:prstGeom prst="rect">
            <a:avLst/>
          </a:prstGeom>
          <a:noFill/>
        </p:spPr>
        <p:txBody>
          <a:bodyPr wrap="none" rtlCol="0">
            <a:spAutoFit/>
          </a:bodyPr>
          <a:lstStyle/>
          <a:p>
            <a:r>
              <a:rPr lang="en-US" sz="1800"/>
              <a:t>  </a:t>
            </a:r>
          </a:p>
        </p:txBody>
      </p:sp>
      <p:pic>
        <p:nvPicPr>
          <p:cNvPr id="7" name="Picture 6">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5799057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8_Title and Content">
    <p:spTree>
      <p:nvGrpSpPr>
        <p:cNvPr id="1" name=""/>
        <p:cNvGrpSpPr/>
        <p:nvPr/>
      </p:nvGrpSpPr>
      <p:grpSpPr>
        <a:xfrm>
          <a:off x="0" y="0"/>
          <a:ext cx="0" cy="0"/>
          <a:chOff x="0" y="0"/>
          <a:chExt cx="0" cy="0"/>
        </a:xfrm>
      </p:grpSpPr>
      <p:sp>
        <p:nvSpPr>
          <p:cNvPr id="16" name="Picture Placeholder 3">
            <a:extLst>
              <a:ext uri="{FF2B5EF4-FFF2-40B4-BE49-F238E27FC236}">
                <a16:creationId xmlns:a16="http://schemas.microsoft.com/office/drawing/2014/main" id="{EBD483C7-3580-794C-891A-29E1C8166296}"/>
              </a:ext>
            </a:extLst>
          </p:cNvPr>
          <p:cNvSpPr>
            <a:spLocks noGrp="1"/>
          </p:cNvSpPr>
          <p:nvPr>
            <p:ph type="pic" sz="quarter" idx="10"/>
          </p:nvPr>
        </p:nvSpPr>
        <p:spPr>
          <a:xfrm>
            <a:off x="0" y="-27385"/>
            <a:ext cx="12192000" cy="6268991"/>
          </a:xfrm>
          <a:prstGeom prst="rect">
            <a:avLst/>
          </a:prstGeom>
          <a:solidFill>
            <a:schemeClr val="bg1">
              <a:lumMod val="85000"/>
            </a:schemeClr>
          </a:solidFill>
        </p:spPr>
        <p:txBody>
          <a:bodyPr/>
          <a:lstStyle>
            <a:lvl1pPr marL="0" indent="0">
              <a:buNone/>
              <a:defRPr sz="788">
                <a:latin typeface="Arial"/>
                <a:cs typeface="Arial"/>
              </a:defRPr>
            </a:lvl1pPr>
          </a:lstStyle>
          <a:p>
            <a:r>
              <a:rPr lang="en-GB"/>
              <a:t>Click icon to add picture</a:t>
            </a:r>
            <a:endParaRPr lang="en-US"/>
          </a:p>
        </p:txBody>
      </p:sp>
      <p:sp>
        <p:nvSpPr>
          <p:cNvPr id="9" name="Round Diagonal Corner Rectangle 1">
            <a:extLst>
              <a:ext uri="{FF2B5EF4-FFF2-40B4-BE49-F238E27FC236}">
                <a16:creationId xmlns:a16="http://schemas.microsoft.com/office/drawing/2014/main" id="{3F88AE3B-7175-C041-AAAD-12637C94CFDB}"/>
              </a:ext>
            </a:extLst>
          </p:cNvPr>
          <p:cNvSpPr/>
          <p:nvPr userDrawn="1"/>
        </p:nvSpPr>
        <p:spPr>
          <a:xfrm rot="16200000">
            <a:off x="1251736" y="1336494"/>
            <a:ext cx="4071888" cy="4944532"/>
          </a:xfrm>
          <a:prstGeom prst="round2DiagRect">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8" name="Text Placeholder 15">
            <a:extLst>
              <a:ext uri="{FF2B5EF4-FFF2-40B4-BE49-F238E27FC236}">
                <a16:creationId xmlns:a16="http://schemas.microsoft.com/office/drawing/2014/main" id="{DC7A34D5-15B0-6449-A037-A567189B30FF}"/>
              </a:ext>
            </a:extLst>
          </p:cNvPr>
          <p:cNvSpPr>
            <a:spLocks noGrp="1"/>
          </p:cNvSpPr>
          <p:nvPr>
            <p:ph type="body" sz="quarter" idx="11"/>
          </p:nvPr>
        </p:nvSpPr>
        <p:spPr>
          <a:xfrm>
            <a:off x="7291622" y="6042936"/>
            <a:ext cx="4847861" cy="247722"/>
          </a:xfrm>
          <a:prstGeom prst="rect">
            <a:avLst/>
          </a:prstGeom>
        </p:spPr>
        <p:txBody>
          <a:bodyPr>
            <a:noAutofit/>
          </a:bodyPr>
          <a:lstStyle>
            <a:lvl1pPr marL="0" indent="0" algn="r">
              <a:buFontTx/>
              <a:buNone/>
              <a:defRPr sz="950">
                <a:solidFill>
                  <a:schemeClr val="bg1"/>
                </a:solidFill>
                <a:latin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5" name="Text Placeholder 15">
            <a:extLst>
              <a:ext uri="{FF2B5EF4-FFF2-40B4-BE49-F238E27FC236}">
                <a16:creationId xmlns:a16="http://schemas.microsoft.com/office/drawing/2014/main" id="{9776E5D1-13C8-8B4E-B13F-4E7540FB8AF6}"/>
              </a:ext>
            </a:extLst>
          </p:cNvPr>
          <p:cNvSpPr>
            <a:spLocks noGrp="1"/>
          </p:cNvSpPr>
          <p:nvPr>
            <p:ph type="body" sz="quarter" idx="12"/>
          </p:nvPr>
        </p:nvSpPr>
        <p:spPr>
          <a:xfrm>
            <a:off x="1127448" y="2118083"/>
            <a:ext cx="4128459" cy="2952328"/>
          </a:xfrm>
          <a:prstGeom prst="rect">
            <a:avLst/>
          </a:prstGeom>
        </p:spPr>
        <p:txBody>
          <a:bodyPr>
            <a:noAutofit/>
          </a:bodyPr>
          <a:lstStyle>
            <a:lvl1pPr marL="0" indent="0" algn="l">
              <a:buFontTx/>
              <a:buNone/>
              <a:defRPr sz="1800" b="0">
                <a:solidFill>
                  <a:schemeClr val="bg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7" name="TextBox 6">
            <a:extLst>
              <a:ext uri="{FF2B5EF4-FFF2-40B4-BE49-F238E27FC236}">
                <a16:creationId xmlns:a16="http://schemas.microsoft.com/office/drawing/2014/main" id="{745EB2F5-E211-E341-AB58-42AECA97C666}"/>
              </a:ext>
            </a:extLst>
          </p:cNvPr>
          <p:cNvSpPr txBox="1"/>
          <p:nvPr userDrawn="1"/>
        </p:nvSpPr>
        <p:spPr>
          <a:xfrm>
            <a:off x="13026189" y="6439301"/>
            <a:ext cx="312906" cy="369332"/>
          </a:xfrm>
          <a:prstGeom prst="rect">
            <a:avLst/>
          </a:prstGeom>
          <a:noFill/>
        </p:spPr>
        <p:txBody>
          <a:bodyPr wrap="none" rtlCol="0">
            <a:spAutoFit/>
          </a:bodyPr>
          <a:lstStyle/>
          <a:p>
            <a:r>
              <a:rPr lang="en-US" sz="1800"/>
              <a:t>  </a:t>
            </a:r>
          </a:p>
        </p:txBody>
      </p:sp>
      <p:pic>
        <p:nvPicPr>
          <p:cNvPr id="8" name="Picture 7">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42218406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2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1"/>
            <a:ext cx="12192000" cy="2204863"/>
          </a:xfrm>
          <a:prstGeom prst="rect">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82227"/>
            <a:ext cx="9144000" cy="1440160"/>
          </a:xfrm>
          <a:prstGeom prst="rect">
            <a:avLst/>
          </a:prstGeom>
        </p:spPr>
        <p:txBody>
          <a:bodyPr anchor="b"/>
          <a:lstStyle>
            <a:lvl1pPr algn="l">
              <a:defRPr sz="4000" b="1" cap="all" baseline="0">
                <a:solidFill>
                  <a:schemeClr val="bg1"/>
                </a:solidFill>
              </a:defRPr>
            </a:lvl1pPr>
          </a:lstStyle>
          <a:p>
            <a:r>
              <a:rPr lang="en-US"/>
              <a:t>Click to edit </a:t>
            </a:r>
            <a:br>
              <a:rPr lang="en-US"/>
            </a:br>
            <a:r>
              <a:rPr lang="en-US"/>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p:nvGrpSpPr>
        <p:grpSpPr>
          <a:xfrm>
            <a:off x="10403695" y="-337600"/>
            <a:ext cx="2160239" cy="2159987"/>
            <a:chOff x="948154" y="2050047"/>
            <a:chExt cx="216025" cy="216025"/>
          </a:xfrm>
          <a:solidFill>
            <a:schemeClr val="bg1">
              <a:alpha val="40000"/>
            </a:scheme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13" name="Picture Placeholder 4">
            <a:extLst>
              <a:ext uri="{FF2B5EF4-FFF2-40B4-BE49-F238E27FC236}">
                <a16:creationId xmlns:a16="http://schemas.microsoft.com/office/drawing/2014/main" id="{AD61DED6-6F59-4313-9750-39CDEA464BCF}"/>
              </a:ext>
            </a:extLst>
          </p:cNvPr>
          <p:cNvSpPr>
            <a:spLocks noGrp="1"/>
          </p:cNvSpPr>
          <p:nvPr>
            <p:ph type="pic" sz="quarter" idx="10"/>
          </p:nvPr>
        </p:nvSpPr>
        <p:spPr>
          <a:xfrm>
            <a:off x="0" y="2204614"/>
            <a:ext cx="12192000" cy="4032698"/>
          </a:xfrm>
          <a:prstGeom prst="rect">
            <a:avLst/>
          </a:prstGeom>
        </p:spPr>
        <p:txBody>
          <a:bodyPr/>
          <a:lstStyle/>
          <a:p>
            <a:r>
              <a:rPr lang="en-GB"/>
              <a:t>Click icon to add picture</a:t>
            </a:r>
            <a:endParaRPr lang="en-US"/>
          </a:p>
        </p:txBody>
      </p:sp>
      <p:pic>
        <p:nvPicPr>
          <p:cNvPr id="18" name="Picture 17">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111022069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16" name="Picture Placeholder 3">
            <a:extLst>
              <a:ext uri="{FF2B5EF4-FFF2-40B4-BE49-F238E27FC236}">
                <a16:creationId xmlns:a16="http://schemas.microsoft.com/office/drawing/2014/main" id="{EBD483C7-3580-794C-891A-29E1C8166296}"/>
              </a:ext>
            </a:extLst>
          </p:cNvPr>
          <p:cNvSpPr>
            <a:spLocks noGrp="1"/>
          </p:cNvSpPr>
          <p:nvPr>
            <p:ph type="pic" sz="quarter" idx="10"/>
          </p:nvPr>
        </p:nvSpPr>
        <p:spPr>
          <a:xfrm>
            <a:off x="0" y="1"/>
            <a:ext cx="12192000" cy="6326709"/>
          </a:xfrm>
          <a:prstGeom prst="rect">
            <a:avLst/>
          </a:prstGeom>
          <a:solidFill>
            <a:schemeClr val="bg1">
              <a:lumMod val="85000"/>
            </a:schemeClr>
          </a:solidFill>
        </p:spPr>
        <p:txBody>
          <a:bodyPr/>
          <a:lstStyle>
            <a:lvl1pPr marL="0" indent="0">
              <a:buNone/>
              <a:defRPr sz="788">
                <a:latin typeface="Arial"/>
                <a:cs typeface="Arial"/>
              </a:defRPr>
            </a:lvl1pPr>
          </a:lstStyle>
          <a:p>
            <a:r>
              <a:rPr lang="en-GB"/>
              <a:t>Click icon to add picture</a:t>
            </a: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8" name="Text Placeholder 15">
            <a:extLst>
              <a:ext uri="{FF2B5EF4-FFF2-40B4-BE49-F238E27FC236}">
                <a16:creationId xmlns:a16="http://schemas.microsoft.com/office/drawing/2014/main" id="{DC7A34D5-15B0-6449-A037-A567189B30FF}"/>
              </a:ext>
            </a:extLst>
          </p:cNvPr>
          <p:cNvSpPr>
            <a:spLocks noGrp="1"/>
          </p:cNvSpPr>
          <p:nvPr>
            <p:ph type="body" sz="quarter" idx="11"/>
          </p:nvPr>
        </p:nvSpPr>
        <p:spPr>
          <a:xfrm>
            <a:off x="7291622" y="6042936"/>
            <a:ext cx="4847861" cy="247722"/>
          </a:xfrm>
          <a:prstGeom prst="rect">
            <a:avLst/>
          </a:prstGeom>
        </p:spPr>
        <p:txBody>
          <a:bodyPr>
            <a:noAutofit/>
          </a:bodyPr>
          <a:lstStyle>
            <a:lvl1pPr marL="0" indent="0" algn="r">
              <a:buFontTx/>
              <a:buNone/>
              <a:defRPr sz="950">
                <a:solidFill>
                  <a:schemeClr val="bg1"/>
                </a:solidFill>
                <a:latin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9" name="Round Diagonal Corner Rectangle 1">
            <a:extLst>
              <a:ext uri="{FF2B5EF4-FFF2-40B4-BE49-F238E27FC236}">
                <a16:creationId xmlns:a16="http://schemas.microsoft.com/office/drawing/2014/main" id="{84FC0CDD-8383-D347-AA8B-B45D50C06531}"/>
              </a:ext>
            </a:extLst>
          </p:cNvPr>
          <p:cNvSpPr/>
          <p:nvPr userDrawn="1"/>
        </p:nvSpPr>
        <p:spPr>
          <a:xfrm rot="16200000">
            <a:off x="1251736" y="1336494"/>
            <a:ext cx="4071888" cy="4944532"/>
          </a:xfrm>
          <a:prstGeom prst="round2Diag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Text Placeholder 15">
            <a:extLst>
              <a:ext uri="{FF2B5EF4-FFF2-40B4-BE49-F238E27FC236}">
                <a16:creationId xmlns:a16="http://schemas.microsoft.com/office/drawing/2014/main" id="{9776E5D1-13C8-8B4E-B13F-4E7540FB8AF6}"/>
              </a:ext>
            </a:extLst>
          </p:cNvPr>
          <p:cNvSpPr>
            <a:spLocks noGrp="1"/>
          </p:cNvSpPr>
          <p:nvPr>
            <p:ph type="body" sz="quarter" idx="12"/>
          </p:nvPr>
        </p:nvSpPr>
        <p:spPr>
          <a:xfrm>
            <a:off x="911425" y="2348880"/>
            <a:ext cx="4128459" cy="3024336"/>
          </a:xfrm>
          <a:prstGeom prst="rect">
            <a:avLst/>
          </a:prstGeom>
        </p:spPr>
        <p:txBody>
          <a:bodyPr>
            <a:noAutofit/>
          </a:bodyPr>
          <a:lstStyle>
            <a:lvl1pPr marL="0" indent="0" algn="l">
              <a:buFontTx/>
              <a:buNone/>
              <a:defRPr sz="1800" b="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7" name="TextBox 6">
            <a:extLst>
              <a:ext uri="{FF2B5EF4-FFF2-40B4-BE49-F238E27FC236}">
                <a16:creationId xmlns:a16="http://schemas.microsoft.com/office/drawing/2014/main" id="{79630329-6122-484E-ADA4-5A38BAD4F037}"/>
              </a:ext>
            </a:extLst>
          </p:cNvPr>
          <p:cNvSpPr txBox="1"/>
          <p:nvPr userDrawn="1"/>
        </p:nvSpPr>
        <p:spPr>
          <a:xfrm>
            <a:off x="13026189" y="6439301"/>
            <a:ext cx="312906" cy="369332"/>
          </a:xfrm>
          <a:prstGeom prst="rect">
            <a:avLst/>
          </a:prstGeom>
          <a:noFill/>
        </p:spPr>
        <p:txBody>
          <a:bodyPr wrap="none" rtlCol="0">
            <a:spAutoFit/>
          </a:bodyPr>
          <a:lstStyle/>
          <a:p>
            <a:r>
              <a:rPr lang="en-US" sz="1800"/>
              <a:t>  </a:t>
            </a:r>
          </a:p>
        </p:txBody>
      </p:sp>
      <p:pic>
        <p:nvPicPr>
          <p:cNvPr id="8" name="Picture 7">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275062932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1_Custom Layout">
    <p:bg>
      <p:bgPr>
        <a:solidFill>
          <a:srgbClr val="DF918A"/>
        </a:solidFill>
        <a:effectLst/>
      </p:bgPr>
    </p:bg>
    <p:spTree>
      <p:nvGrpSpPr>
        <p:cNvPr id="1" name=""/>
        <p:cNvGrpSpPr/>
        <p:nvPr/>
      </p:nvGrpSpPr>
      <p:grpSpPr>
        <a:xfrm>
          <a:off x="0" y="0"/>
          <a:ext cx="0" cy="0"/>
          <a:chOff x="0" y="0"/>
          <a:chExt cx="0" cy="0"/>
        </a:xfrm>
      </p:grpSpPr>
      <p:sp>
        <p:nvSpPr>
          <p:cNvPr id="5" name="Text Placeholder 15">
            <a:extLst>
              <a:ext uri="{FF2B5EF4-FFF2-40B4-BE49-F238E27FC236}">
                <a16:creationId xmlns:a16="http://schemas.microsoft.com/office/drawing/2014/main" id="{82829C6B-48A1-6943-A27C-97B2814D54AA}"/>
              </a:ext>
            </a:extLst>
          </p:cNvPr>
          <p:cNvSpPr>
            <a:spLocks noGrp="1"/>
          </p:cNvSpPr>
          <p:nvPr>
            <p:ph type="body" sz="quarter" idx="11"/>
          </p:nvPr>
        </p:nvSpPr>
        <p:spPr>
          <a:xfrm>
            <a:off x="3623735" y="2004538"/>
            <a:ext cx="4944532" cy="2648599"/>
          </a:xfrm>
          <a:prstGeom prst="rect">
            <a:avLst/>
          </a:prstGeom>
        </p:spPr>
        <p:txBody>
          <a:bodyPr>
            <a:noAutofit/>
          </a:bodyPr>
          <a:lstStyle>
            <a:lvl1pPr marL="0" indent="0" algn="l">
              <a:buFontTx/>
              <a:buNone/>
              <a:defRPr sz="1800" b="1">
                <a:solidFill>
                  <a:schemeClr val="bg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pic>
        <p:nvPicPr>
          <p:cNvPr id="3" name="Picture 2">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205376182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5_Custom Layout">
    <p:bg>
      <p:bgPr>
        <a:solidFill>
          <a:srgbClr val="DF918A"/>
        </a:solidFill>
        <a:effectLst/>
      </p:bgPr>
    </p:bg>
    <p:spTree>
      <p:nvGrpSpPr>
        <p:cNvPr id="1" name=""/>
        <p:cNvGrpSpPr/>
        <p:nvPr/>
      </p:nvGrpSpPr>
      <p:grpSpPr>
        <a:xfrm>
          <a:off x="0" y="0"/>
          <a:ext cx="0" cy="0"/>
          <a:chOff x="0" y="0"/>
          <a:chExt cx="0" cy="0"/>
        </a:xfrm>
      </p:grpSpPr>
      <p:sp>
        <p:nvSpPr>
          <p:cNvPr id="5" name="Text Placeholder 15">
            <a:extLst>
              <a:ext uri="{FF2B5EF4-FFF2-40B4-BE49-F238E27FC236}">
                <a16:creationId xmlns:a16="http://schemas.microsoft.com/office/drawing/2014/main" id="{82829C6B-48A1-6943-A27C-97B2814D54AA}"/>
              </a:ext>
            </a:extLst>
          </p:cNvPr>
          <p:cNvSpPr>
            <a:spLocks noGrp="1"/>
          </p:cNvSpPr>
          <p:nvPr>
            <p:ph type="body" sz="quarter" idx="11" hasCustomPrompt="1"/>
          </p:nvPr>
        </p:nvSpPr>
        <p:spPr>
          <a:xfrm>
            <a:off x="3623734" y="2276873"/>
            <a:ext cx="4944532" cy="698745"/>
          </a:xfrm>
          <a:prstGeom prst="rect">
            <a:avLst/>
          </a:prstGeom>
        </p:spPr>
        <p:txBody>
          <a:bodyPr>
            <a:noAutofit/>
          </a:bodyPr>
          <a:lstStyle>
            <a:lvl1pPr marL="0" indent="0" algn="ctr">
              <a:buFontTx/>
              <a:buNone/>
              <a:defRPr sz="4000" b="1">
                <a:solidFill>
                  <a:schemeClr val="bg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AU"/>
              <a:t>Thank You</a:t>
            </a:r>
          </a:p>
        </p:txBody>
      </p:sp>
      <p:sp>
        <p:nvSpPr>
          <p:cNvPr id="12" name="TextBox 11">
            <a:extLst>
              <a:ext uri="{FF2B5EF4-FFF2-40B4-BE49-F238E27FC236}">
                <a16:creationId xmlns:a16="http://schemas.microsoft.com/office/drawing/2014/main" id="{1BD5E7FF-3B06-CE47-BAE2-8A738E6E3752}"/>
              </a:ext>
            </a:extLst>
          </p:cNvPr>
          <p:cNvSpPr txBox="1"/>
          <p:nvPr/>
        </p:nvSpPr>
        <p:spPr>
          <a:xfrm>
            <a:off x="4378171" y="4218572"/>
            <a:ext cx="3435658" cy="369332"/>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AU" sz="1800" b="0" i="0" kern="1200" spc="225">
                <a:solidFill>
                  <a:schemeClr val="bg1"/>
                </a:solidFill>
                <a:latin typeface="Arial" panose="020B0604020202020204" pitchFamily="34" charset="0"/>
                <a:ea typeface="Roboto light" pitchFamily="2" charset="0"/>
                <a:cs typeface="Arial" panose="020B0604020202020204" pitchFamily="34" charset="0"/>
              </a:rPr>
              <a:t>www.caritas.org.au</a:t>
            </a:r>
          </a:p>
        </p:txBody>
      </p:sp>
      <p:sp>
        <p:nvSpPr>
          <p:cNvPr id="10" name="Freeform: Shape 3">
            <a:extLst>
              <a:ext uri="{FF2B5EF4-FFF2-40B4-BE49-F238E27FC236}">
                <a16:creationId xmlns:a16="http://schemas.microsoft.com/office/drawing/2014/main" id="{F426E386-A88B-9643-8DBF-4D88CDF2CEDC}"/>
              </a:ext>
            </a:extLst>
          </p:cNvPr>
          <p:cNvSpPr/>
          <p:nvPr/>
        </p:nvSpPr>
        <p:spPr>
          <a:xfrm>
            <a:off x="4499638" y="2076410"/>
            <a:ext cx="276225" cy="276225"/>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solidFill>
          <a:ln w="9525" cap="flat">
            <a:noFill/>
            <a:prstDash val="solid"/>
            <a:miter/>
          </a:ln>
        </p:spPr>
        <p:txBody>
          <a:bodyPr rtlCol="0" anchor="ctr"/>
          <a:lstStyle/>
          <a:p>
            <a:endParaRPr lang="en-AU"/>
          </a:p>
        </p:txBody>
      </p:sp>
      <p:pic>
        <p:nvPicPr>
          <p:cNvPr id="2" name="Picture 1">
            <a:extLst>
              <a:ext uri="{FF2B5EF4-FFF2-40B4-BE49-F238E27FC236}">
                <a16:creationId xmlns:a16="http://schemas.microsoft.com/office/drawing/2014/main" id="{D7391A73-72E7-9D48-BB43-16F1429F02A7}"/>
              </a:ext>
            </a:extLst>
          </p:cNvPr>
          <p:cNvPicPr>
            <a:picLocks noChangeAspect="1"/>
          </p:cNvPicPr>
          <p:nvPr/>
        </p:nvPicPr>
        <p:blipFill>
          <a:blip r:embed="rId2"/>
          <a:stretch>
            <a:fillRect/>
          </a:stretch>
        </p:blipFill>
        <p:spPr>
          <a:xfrm>
            <a:off x="4569096" y="3153669"/>
            <a:ext cx="3053808" cy="837935"/>
          </a:xfrm>
          <a:prstGeom prst="rect">
            <a:avLst/>
          </a:prstGeom>
        </p:spPr>
      </p:pic>
      <p:pic>
        <p:nvPicPr>
          <p:cNvPr id="6" name="Picture 5">
            <a:extLst>
              <a:ext uri="{FF2B5EF4-FFF2-40B4-BE49-F238E27FC236}">
                <a16:creationId xmlns:a16="http://schemas.microsoft.com/office/drawing/2014/main" id="{FC2833E2-FF85-3045-A3A6-7616CF66B6FF}"/>
              </a:ext>
            </a:extLst>
          </p:cNvPr>
          <p:cNvPicPr>
            <a:picLocks/>
          </p:cNvPicPr>
          <p:nvPr userDrawn="1"/>
        </p:nvPicPr>
        <p:blipFill>
          <a:blip r:embed="rId3"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228834052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222241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 column no images">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591389" y="234910"/>
            <a:ext cx="11137237" cy="385250"/>
          </a:xfrm>
          <a:prstGeom prst="rect">
            <a:avLst/>
          </a:prstGeom>
        </p:spPr>
        <p:txBody>
          <a:bodyPr vert="horz" lIns="91440" tIns="45720" rIns="91440" bIns="45720" rtlCol="0" anchor="t" anchorCtr="0">
            <a:noAutofit/>
          </a:bodyPr>
          <a:lstStyle>
            <a:lvl1pPr algn="l">
              <a:defRPr sz="2311" b="1" i="0" cap="none" normalizeH="0" baseline="0">
                <a:solidFill>
                  <a:srgbClr val="A1C035"/>
                </a:solidFill>
                <a:latin typeface="Roboto Light" panose="02000000000000000000" pitchFamily="2" charset="0"/>
              </a:defRPr>
            </a:lvl1pPr>
          </a:lstStyle>
          <a:p>
            <a:r>
              <a:rPr lang="en-US"/>
              <a:t>Click to edit master title style</a:t>
            </a:r>
          </a:p>
        </p:txBody>
      </p:sp>
      <p:sp>
        <p:nvSpPr>
          <p:cNvPr id="10" name="Text Placeholder 9"/>
          <p:cNvSpPr>
            <a:spLocks noGrp="1"/>
          </p:cNvSpPr>
          <p:nvPr>
            <p:ph type="body" sz="quarter" idx="10" hasCustomPrompt="1"/>
          </p:nvPr>
        </p:nvSpPr>
        <p:spPr>
          <a:xfrm>
            <a:off x="591389" y="620160"/>
            <a:ext cx="11137237" cy="1213586"/>
          </a:xfrm>
          <a:prstGeom prst="rect">
            <a:avLst/>
          </a:prstGeom>
        </p:spPr>
        <p:txBody>
          <a:bodyPr/>
          <a:lstStyle>
            <a:lvl1pPr marL="0" indent="0">
              <a:lnSpc>
                <a:spcPct val="150000"/>
              </a:lnSpc>
              <a:spcBef>
                <a:spcPts val="0"/>
              </a:spcBef>
              <a:spcAft>
                <a:spcPts val="0"/>
              </a:spcAft>
              <a:buFontTx/>
              <a:buNone/>
              <a:defRPr sz="1590" cap="none" baseline="0">
                <a:solidFill>
                  <a:schemeClr val="tx1"/>
                </a:solidFill>
                <a:latin typeface="Roboto Light" panose="02000000000000000000" pitchFamily="2" charset="0"/>
              </a:defRPr>
            </a:lvl1pPr>
            <a:lvl2pPr marL="0" indent="0">
              <a:spcBef>
                <a:spcPts val="272"/>
              </a:spcBef>
              <a:buFontTx/>
              <a:buNone/>
              <a:defRPr sz="1951">
                <a:solidFill>
                  <a:schemeClr val="tx1"/>
                </a:solidFill>
                <a:latin typeface="Arial" panose="020B0604020202020204" pitchFamily="34" charset="0"/>
              </a:defRPr>
            </a:lvl2pPr>
            <a:lvl3pPr marL="0" indent="-194978">
              <a:spcBef>
                <a:spcPts val="272"/>
              </a:spcBef>
              <a:buFont typeface="Arial"/>
              <a:buChar char="•"/>
              <a:defRPr sz="1951">
                <a:solidFill>
                  <a:schemeClr val="tx1"/>
                </a:solidFill>
                <a:latin typeface="Arial" panose="020B0604020202020204" pitchFamily="34" charset="0"/>
              </a:defRPr>
            </a:lvl3pPr>
            <a:lvl4pPr marL="467947" indent="-247622">
              <a:spcBef>
                <a:spcPts val="272"/>
              </a:spcBef>
              <a:buFont typeface="Arial"/>
              <a:buChar char="•"/>
              <a:defRPr sz="1951">
                <a:solidFill>
                  <a:schemeClr val="tx1"/>
                </a:solidFill>
                <a:latin typeface="Arial" panose="020B0604020202020204" pitchFamily="34" charset="0"/>
              </a:defRPr>
            </a:lvl4pPr>
            <a:lvl5pPr marL="643427" indent="-194978">
              <a:spcBef>
                <a:spcPts val="272"/>
              </a:spcBef>
              <a:buFont typeface="Arial"/>
              <a:buChar char="•"/>
              <a:defRPr sz="1951">
                <a:solidFill>
                  <a:schemeClr val="tx1"/>
                </a:solidFill>
                <a:latin typeface="Arial" panose="020B0604020202020204" pitchFamily="34" charset="0"/>
              </a:defRPr>
            </a:lvl5pPr>
          </a:lstStyle>
          <a:p>
            <a:pPr lvl="0"/>
            <a:r>
              <a:rPr lang="en-US"/>
              <a:t>Click to edit master text styles</a:t>
            </a:r>
          </a:p>
          <a:p>
            <a:pPr lvl="0"/>
            <a:endParaRPr lang="en-US"/>
          </a:p>
        </p:txBody>
      </p:sp>
      <p:sp>
        <p:nvSpPr>
          <p:cNvPr id="6" name="Text Placeholder 15"/>
          <p:cNvSpPr>
            <a:spLocks noGrp="1"/>
          </p:cNvSpPr>
          <p:nvPr>
            <p:ph type="body" sz="quarter" idx="11" hasCustomPrompt="1"/>
          </p:nvPr>
        </p:nvSpPr>
        <p:spPr>
          <a:xfrm>
            <a:off x="597533" y="6343457"/>
            <a:ext cx="5592289" cy="325970"/>
          </a:xfrm>
          <a:prstGeom prst="rect">
            <a:avLst/>
          </a:prstGeom>
        </p:spPr>
        <p:txBody>
          <a:bodyPr>
            <a:noAutofit/>
          </a:bodyPr>
          <a:lstStyle>
            <a:lvl1pPr marL="0" indent="0">
              <a:buFontTx/>
              <a:buNone/>
              <a:defRPr sz="1517" baseline="0">
                <a:solidFill>
                  <a:schemeClr val="bg1">
                    <a:lumMod val="50000"/>
                  </a:schemeClr>
                </a:solidFill>
                <a:latin typeface=""/>
              </a:defRPr>
            </a:lvl1pPr>
            <a:lvl2pPr marL="495244" indent="0">
              <a:buFontTx/>
              <a:buNone/>
              <a:defRPr sz="1517">
                <a:latin typeface=""/>
              </a:defRPr>
            </a:lvl2pPr>
            <a:lvl3pPr marL="990486" indent="0">
              <a:buFontTx/>
              <a:buNone/>
              <a:defRPr sz="1517">
                <a:latin typeface=""/>
              </a:defRPr>
            </a:lvl3pPr>
            <a:lvl4pPr marL="1485730" indent="0">
              <a:buFontTx/>
              <a:buNone/>
              <a:defRPr sz="1517">
                <a:latin typeface=""/>
              </a:defRPr>
            </a:lvl4pPr>
            <a:lvl5pPr marL="1980973" indent="0">
              <a:buFontTx/>
              <a:buNone/>
              <a:defRPr sz="1517">
                <a:latin typeface=""/>
              </a:defRPr>
            </a:lvl5pPr>
          </a:lstStyle>
          <a:p>
            <a:pPr lvl="0"/>
            <a:r>
              <a:rPr lang="en-US"/>
              <a:t>Audience</a:t>
            </a:r>
          </a:p>
          <a:p>
            <a:pPr lvl="0"/>
            <a:r>
              <a:rPr lang="en-US"/>
              <a:t>www.caritas.org.au/insert parish or school </a:t>
            </a:r>
            <a:r>
              <a:rPr lang="en-US" err="1"/>
              <a:t>url</a:t>
            </a:r>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416521" y="6343391"/>
            <a:ext cx="2473163" cy="360000"/>
          </a:xfrm>
          <a:prstGeom prst="rect">
            <a:avLst/>
          </a:prstGeom>
        </p:spPr>
      </p:pic>
    </p:spTree>
    <p:extLst>
      <p:ext uri="{BB962C8B-B14F-4D97-AF65-F5344CB8AC3E}">
        <p14:creationId xmlns:p14="http://schemas.microsoft.com/office/powerpoint/2010/main" val="385618914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914400" y="6248400"/>
            <a:ext cx="2540000" cy="457200"/>
          </a:xfrm>
          <a:prstGeom prst="rect">
            <a:avLst/>
          </a:prstGeom>
        </p:spPr>
        <p:txBody>
          <a:bodyPr/>
          <a:lstStyle>
            <a:lvl1pPr eaLnBrk="1" fontAlgn="auto" hangingPunct="1">
              <a:spcBef>
                <a:spcPts val="0"/>
              </a:spcBef>
              <a:spcAft>
                <a:spcPts val="0"/>
              </a:spcAft>
              <a:defRPr>
                <a:latin typeface="+mn-lt"/>
                <a:ea typeface="+mn-ea"/>
              </a:defRPr>
            </a:lvl1pPr>
          </a:lstStyle>
          <a:p>
            <a:pPr>
              <a:defRPr/>
            </a:pPr>
            <a:endParaRPr lang="en-GB"/>
          </a:p>
        </p:txBody>
      </p:sp>
      <p:sp>
        <p:nvSpPr>
          <p:cNvPr id="3" name="Rectangle 5"/>
          <p:cNvSpPr>
            <a:spLocks noGrp="1" noChangeArrowheads="1"/>
          </p:cNvSpPr>
          <p:nvPr>
            <p:ph type="ftr" sz="quarter" idx="11"/>
          </p:nvPr>
        </p:nvSpPr>
        <p:spPr>
          <a:xfrm>
            <a:off x="4165600" y="6248400"/>
            <a:ext cx="3860800" cy="457200"/>
          </a:xfrm>
          <a:prstGeom prst="rect">
            <a:avLst/>
          </a:prstGeom>
        </p:spPr>
        <p:txBody>
          <a:bodyPr/>
          <a:lstStyle>
            <a:lvl1pPr eaLnBrk="1" fontAlgn="auto" hangingPunct="1">
              <a:spcBef>
                <a:spcPts val="0"/>
              </a:spcBef>
              <a:spcAft>
                <a:spcPts val="0"/>
              </a:spcAft>
              <a:defRPr>
                <a:latin typeface="+mn-lt"/>
                <a:ea typeface="+mn-ea"/>
              </a:defRPr>
            </a:lvl1pPr>
          </a:lstStyle>
          <a:p>
            <a:pPr>
              <a:defRPr/>
            </a:pPr>
            <a:endParaRPr lang="en-GB"/>
          </a:p>
        </p:txBody>
      </p:sp>
      <p:sp>
        <p:nvSpPr>
          <p:cNvPr id="4" name="Rectangle 6"/>
          <p:cNvSpPr>
            <a:spLocks noGrp="1" noChangeArrowheads="1"/>
          </p:cNvSpPr>
          <p:nvPr>
            <p:ph type="sldNum" sz="quarter" idx="12"/>
          </p:nvPr>
        </p:nvSpPr>
        <p:spPr>
          <a:xfrm>
            <a:off x="8737600" y="6248400"/>
            <a:ext cx="25400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13CC1D7E-8609-DB42-B985-E20C625F57ED}" type="slidenum">
              <a:rPr lang="en-GB"/>
              <a:pPr/>
              <a:t>‹#›</a:t>
            </a:fld>
            <a:endParaRPr lang="en-GB"/>
          </a:p>
        </p:txBody>
      </p:sp>
    </p:spTree>
    <p:extLst>
      <p:ext uri="{BB962C8B-B14F-4D97-AF65-F5344CB8AC3E}">
        <p14:creationId xmlns:p14="http://schemas.microsoft.com/office/powerpoint/2010/main" val="276911610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cSld name="47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rgbClr val="DF918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3" name="Picture Placeholder 2">
            <a:extLst>
              <a:ext uri="{FF2B5EF4-FFF2-40B4-BE49-F238E27FC236}">
                <a16:creationId xmlns:a16="http://schemas.microsoft.com/office/drawing/2014/main" id="{56B88284-AAD5-AE46-B5F7-D1554CD898AE}"/>
              </a:ext>
            </a:extLst>
          </p:cNvPr>
          <p:cNvSpPr>
            <a:spLocks noGrp="1"/>
          </p:cNvSpPr>
          <p:nvPr>
            <p:ph type="pic" sz="quarter" idx="12"/>
          </p:nvPr>
        </p:nvSpPr>
        <p:spPr>
          <a:xfrm>
            <a:off x="6647386" y="692696"/>
            <a:ext cx="4959787" cy="4889086"/>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15" name="Text Placeholder 15">
            <a:extLst>
              <a:ext uri="{FF2B5EF4-FFF2-40B4-BE49-F238E27FC236}">
                <a16:creationId xmlns:a16="http://schemas.microsoft.com/office/drawing/2014/main" id="{6D0D5AB6-41CD-CD43-BE0E-710510C46260}"/>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7" name="Text Placeholder 9">
            <a:extLst>
              <a:ext uri="{FF2B5EF4-FFF2-40B4-BE49-F238E27FC236}">
                <a16:creationId xmlns:a16="http://schemas.microsoft.com/office/drawing/2014/main" id="{5E9CC21D-9458-F64F-91C0-D00DF1FB2AC3}"/>
              </a:ext>
            </a:extLst>
          </p:cNvPr>
          <p:cNvSpPr>
            <a:spLocks noGrp="1"/>
          </p:cNvSpPr>
          <p:nvPr>
            <p:ph type="body" sz="quarter" idx="13"/>
          </p:nvPr>
        </p:nvSpPr>
        <p:spPr>
          <a:xfrm>
            <a:off x="335360" y="1617515"/>
            <a:ext cx="5328593" cy="4331765"/>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8" name="Straight Connector 17">
            <a:extLst>
              <a:ext uri="{FF2B5EF4-FFF2-40B4-BE49-F238E27FC236}">
                <a16:creationId xmlns:a16="http://schemas.microsoft.com/office/drawing/2014/main" id="{7DDB4820-AC21-D145-9DFA-CC64BCC80C89}"/>
              </a:ext>
            </a:extLst>
          </p:cNvPr>
          <p:cNvCxnSpPr/>
          <p:nvPr/>
        </p:nvCxnSpPr>
        <p:spPr>
          <a:xfrm>
            <a:off x="335360" y="1478682"/>
            <a:ext cx="5328592" cy="0"/>
          </a:xfrm>
          <a:prstGeom prst="line">
            <a:avLst/>
          </a:prstGeom>
          <a:ln w="50800">
            <a:solidFill>
              <a:srgbClr val="D86075"/>
            </a:solidFill>
          </a:ln>
        </p:spPr>
        <p:style>
          <a:lnRef idx="1">
            <a:schemeClr val="accent1"/>
          </a:lnRef>
          <a:fillRef idx="0">
            <a:schemeClr val="accent1"/>
          </a:fillRef>
          <a:effectRef idx="0">
            <a:schemeClr val="accent1"/>
          </a:effectRef>
          <a:fontRef idx="minor">
            <a:schemeClr val="tx1"/>
          </a:fontRef>
        </p:style>
      </p:cxnSp>
      <p:sp>
        <p:nvSpPr>
          <p:cNvPr id="9" name="Title Placeholder 1">
            <a:extLst>
              <a:ext uri="{FF2B5EF4-FFF2-40B4-BE49-F238E27FC236}">
                <a16:creationId xmlns:a16="http://schemas.microsoft.com/office/drawing/2014/main" id="{A964E8A9-F70A-4146-974B-8F61BF964486}"/>
              </a:ext>
            </a:extLst>
          </p:cNvPr>
          <p:cNvSpPr>
            <a:spLocks noGrp="1"/>
          </p:cNvSpPr>
          <p:nvPr>
            <p:ph type="title"/>
          </p:nvPr>
        </p:nvSpPr>
        <p:spPr>
          <a:xfrm>
            <a:off x="335360" y="692696"/>
            <a:ext cx="5328592" cy="647154"/>
          </a:xfrm>
          <a:prstGeom prst="rect">
            <a:avLst/>
          </a:prstGeom>
        </p:spPr>
        <p:txBody>
          <a:bodyPr vert="horz" lIns="91440" tIns="45720" rIns="91440" bIns="45720" rtlCol="0" anchor="t" anchorCtr="0">
            <a:noAutofit/>
          </a:bodyPr>
          <a:lstStyle>
            <a:lvl1pPr algn="l">
              <a:lnSpc>
                <a:spcPct val="100000"/>
              </a:lnSpc>
              <a:defRPr b="1" i="0" cap="all" normalizeH="0" baseline="0">
                <a:solidFill>
                  <a:schemeClr val="accent2"/>
                </a:solidFill>
                <a:latin typeface="Arial"/>
                <a:cs typeface="Arial"/>
              </a:defRPr>
            </a:lvl1pPr>
          </a:lstStyle>
          <a:p>
            <a:r>
              <a:rPr lang="en-GB" dirty="0"/>
              <a:t>Click to edit Master</a:t>
            </a:r>
            <a:endParaRPr lang="en-US" dirty="0"/>
          </a:p>
        </p:txBody>
      </p:sp>
      <p:pic>
        <p:nvPicPr>
          <p:cNvPr id="10" name="Picture 9">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89182203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48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rgbClr val="DF918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3" name="Picture Placeholder 2">
            <a:extLst>
              <a:ext uri="{FF2B5EF4-FFF2-40B4-BE49-F238E27FC236}">
                <a16:creationId xmlns:a16="http://schemas.microsoft.com/office/drawing/2014/main" id="{56B88284-AAD5-AE46-B5F7-D1554CD898AE}"/>
              </a:ext>
            </a:extLst>
          </p:cNvPr>
          <p:cNvSpPr>
            <a:spLocks noGrp="1"/>
          </p:cNvSpPr>
          <p:nvPr>
            <p:ph type="pic" sz="quarter" idx="12"/>
          </p:nvPr>
        </p:nvSpPr>
        <p:spPr>
          <a:xfrm>
            <a:off x="6647386" y="692696"/>
            <a:ext cx="4959787" cy="4889086"/>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15" name="Text Placeholder 15">
            <a:extLst>
              <a:ext uri="{FF2B5EF4-FFF2-40B4-BE49-F238E27FC236}">
                <a16:creationId xmlns:a16="http://schemas.microsoft.com/office/drawing/2014/main" id="{6D0D5AB6-41CD-CD43-BE0E-710510C46260}"/>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7" name="Text Placeholder 9">
            <a:extLst>
              <a:ext uri="{FF2B5EF4-FFF2-40B4-BE49-F238E27FC236}">
                <a16:creationId xmlns:a16="http://schemas.microsoft.com/office/drawing/2014/main" id="{5E9CC21D-9458-F64F-91C0-D00DF1FB2AC3}"/>
              </a:ext>
            </a:extLst>
          </p:cNvPr>
          <p:cNvSpPr>
            <a:spLocks noGrp="1"/>
          </p:cNvSpPr>
          <p:nvPr>
            <p:ph type="body" sz="quarter" idx="13"/>
          </p:nvPr>
        </p:nvSpPr>
        <p:spPr>
          <a:xfrm>
            <a:off x="335360" y="692697"/>
            <a:ext cx="5328593" cy="5256584"/>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0" name="Picture 9">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250110428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29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userDrawn="1"/>
        </p:nvSpPr>
        <p:spPr>
          <a:xfrm>
            <a:off x="0" y="2974999"/>
            <a:ext cx="12192000" cy="3262313"/>
          </a:xfrm>
          <a:prstGeom prst="rect">
            <a:avLst/>
          </a:prstGeom>
          <a:solidFill>
            <a:srgbClr val="E5DBC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08870" y="3234682"/>
            <a:ext cx="9887699" cy="760364"/>
          </a:xfrm>
          <a:prstGeom prst="rect">
            <a:avLst/>
          </a:prstGeom>
        </p:spPr>
        <p:txBody>
          <a:bodyPr anchor="b"/>
          <a:lstStyle>
            <a:lvl1pPr algn="l">
              <a:defRPr sz="4000" b="1" cap="all" baseline="0">
                <a:solidFill>
                  <a:srgbClr val="D86075"/>
                </a:solidFill>
              </a:defRPr>
            </a:lvl1pPr>
          </a:lstStyle>
          <a:p>
            <a:r>
              <a:rPr lang="en-GB" dirty="0"/>
              <a:t>Click to edit Master title style</a:t>
            </a:r>
            <a:endParaRPr lang="en-US" dirty="0"/>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15" name="Picture Placeholder 4">
            <a:extLst>
              <a:ext uri="{FF2B5EF4-FFF2-40B4-BE49-F238E27FC236}">
                <a16:creationId xmlns:a16="http://schemas.microsoft.com/office/drawing/2014/main" id="{B7556866-A1FA-E04F-B260-D036EB10CB4F}"/>
              </a:ext>
            </a:extLst>
          </p:cNvPr>
          <p:cNvSpPr>
            <a:spLocks noGrp="1"/>
          </p:cNvSpPr>
          <p:nvPr>
            <p:ph type="pic" sz="quarter" idx="12"/>
          </p:nvPr>
        </p:nvSpPr>
        <p:spPr>
          <a:xfrm>
            <a:off x="0" y="1"/>
            <a:ext cx="4018832" cy="2974999"/>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p:nvPr>
        </p:nvSpPr>
        <p:spPr>
          <a:xfrm>
            <a:off x="479376" y="4149080"/>
            <a:ext cx="11164827" cy="1872208"/>
          </a:xfrm>
          <a:prstGeom prst="rect">
            <a:avLst/>
          </a:prstGeom>
        </p:spPr>
        <p:txBody>
          <a:bodyPr/>
          <a:lstStyle>
            <a:lvl1pPr marL="0" indent="0">
              <a:buFontTx/>
              <a:buNone/>
              <a:defRPr sz="180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0" name="Picture Placeholder 4">
            <a:extLst>
              <a:ext uri="{FF2B5EF4-FFF2-40B4-BE49-F238E27FC236}">
                <a16:creationId xmlns:a16="http://schemas.microsoft.com/office/drawing/2014/main" id="{B205E636-EAA8-BB49-9C48-94C2D4DD9DF2}"/>
              </a:ext>
            </a:extLst>
          </p:cNvPr>
          <p:cNvSpPr>
            <a:spLocks noGrp="1"/>
          </p:cNvSpPr>
          <p:nvPr>
            <p:ph type="pic" sz="quarter" idx="14"/>
          </p:nvPr>
        </p:nvSpPr>
        <p:spPr>
          <a:xfrm>
            <a:off x="4040400" y="1"/>
            <a:ext cx="4111200" cy="2974999"/>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31" name="Picture Placeholder 4">
            <a:extLst>
              <a:ext uri="{FF2B5EF4-FFF2-40B4-BE49-F238E27FC236}">
                <a16:creationId xmlns:a16="http://schemas.microsoft.com/office/drawing/2014/main" id="{840C1672-FA0C-DF42-A509-0133D1F0C181}"/>
              </a:ext>
            </a:extLst>
          </p:cNvPr>
          <p:cNvSpPr>
            <a:spLocks noGrp="1"/>
          </p:cNvSpPr>
          <p:nvPr>
            <p:ph type="pic" sz="quarter" idx="15"/>
          </p:nvPr>
        </p:nvSpPr>
        <p:spPr>
          <a:xfrm>
            <a:off x="8173168" y="1"/>
            <a:ext cx="4018832" cy="2974999"/>
          </a:xfrm>
          <a:prstGeom prst="rect">
            <a:avLst/>
          </a:prstGeom>
        </p:spPr>
        <p:txBody>
          <a:bodyPr vert="horz"/>
          <a:lstStyle>
            <a:lvl1pPr>
              <a:defRPr sz="788">
                <a:latin typeface="Arial"/>
                <a:cs typeface="Arial"/>
              </a:defRPr>
            </a:lvl1pPr>
          </a:lstStyle>
          <a:p>
            <a:r>
              <a:rPr lang="en-GB" dirty="0"/>
              <a:t>Click icon to add picture</a:t>
            </a:r>
            <a:endParaRPr lang="en-US" dirty="0"/>
          </a:p>
        </p:txBody>
      </p:sp>
      <p:pic>
        <p:nvPicPr>
          <p:cNvPr id="9" name="Picture 8">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3668070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5_Title Slide">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2176822"/>
            <a:ext cx="12378484" cy="409162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1"/>
            <a:ext cx="12192000" cy="2204863"/>
          </a:xfrm>
          <a:prstGeom prst="rect">
            <a:avLst/>
          </a:prstGeom>
          <a:solidFill>
            <a:srgbClr val="0C1A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82227"/>
            <a:ext cx="9144000" cy="1440160"/>
          </a:xfrm>
          <a:prstGeom prst="rect">
            <a:avLst/>
          </a:prstGeom>
        </p:spPr>
        <p:txBody>
          <a:bodyPr anchor="b"/>
          <a:lstStyle>
            <a:lvl1pPr algn="l">
              <a:defRPr sz="4000" b="1" cap="all" baseline="0">
                <a:solidFill>
                  <a:schemeClr val="bg1"/>
                </a:solidFill>
              </a:defRPr>
            </a:lvl1pPr>
          </a:lstStyle>
          <a:p>
            <a:r>
              <a:rPr lang="en-US"/>
              <a:t>Click to edit </a:t>
            </a:r>
            <a:br>
              <a:rPr lang="en-US"/>
            </a:br>
            <a:r>
              <a:rPr lang="en-US"/>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p:nvGrpSpPr>
        <p:grpSpPr>
          <a:xfrm>
            <a:off x="10403695" y="-337600"/>
            <a:ext cx="2160239" cy="2159987"/>
            <a:chOff x="948154" y="2050047"/>
            <a:chExt cx="216025" cy="216025"/>
          </a:xfrm>
          <a:solidFill>
            <a:schemeClr val="bg1">
              <a:alpha val="40000"/>
            </a:scheme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pic>
        <p:nvPicPr>
          <p:cNvPr id="18" name="Picture 17">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
        <p:nvSpPr>
          <p:cNvPr id="3" name="Text Placeholder 2"/>
          <p:cNvSpPr>
            <a:spLocks noGrp="1"/>
          </p:cNvSpPr>
          <p:nvPr>
            <p:ph type="body" sz="quarter" idx="11"/>
          </p:nvPr>
        </p:nvSpPr>
        <p:spPr>
          <a:xfrm>
            <a:off x="0" y="2216150"/>
            <a:ext cx="12307888" cy="4038600"/>
          </a:xfrm>
          <a:prstGeom prst="rect">
            <a:avLst/>
          </a:prstGeom>
        </p:spPr>
        <p:txBody>
          <a:bodyPr vert="horz"/>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776253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3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1"/>
            <a:ext cx="12192000" cy="2204863"/>
          </a:xfrm>
          <a:prstGeom prst="rect">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82227"/>
            <a:ext cx="9144000" cy="1440160"/>
          </a:xfrm>
          <a:prstGeom prst="rect">
            <a:avLst/>
          </a:prstGeom>
        </p:spPr>
        <p:txBody>
          <a:bodyPr anchor="b"/>
          <a:lstStyle>
            <a:lvl1pPr algn="l">
              <a:defRPr sz="4000" b="1" cap="all" baseline="0">
                <a:solidFill>
                  <a:schemeClr val="bg1"/>
                </a:solidFill>
              </a:defRPr>
            </a:lvl1pPr>
          </a:lstStyle>
          <a:p>
            <a:r>
              <a:rPr lang="en-US"/>
              <a:t>Click to edit </a:t>
            </a:r>
            <a:br>
              <a:rPr lang="en-US"/>
            </a:br>
            <a:r>
              <a:rPr lang="en-US"/>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p:nvGrpSpPr>
        <p:grpSpPr>
          <a:xfrm>
            <a:off x="10403695" y="-337600"/>
            <a:ext cx="2160239" cy="2159987"/>
            <a:chOff x="948154" y="2050047"/>
            <a:chExt cx="216025" cy="216025"/>
          </a:xfrm>
          <a:solidFill>
            <a:schemeClr val="bg1">
              <a:alpha val="40000"/>
            </a:scheme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13" name="Picture Placeholder 4">
            <a:extLst>
              <a:ext uri="{FF2B5EF4-FFF2-40B4-BE49-F238E27FC236}">
                <a16:creationId xmlns:a16="http://schemas.microsoft.com/office/drawing/2014/main" id="{42EEBFC7-1BF6-4349-B248-522AAC0AE8C3}"/>
              </a:ext>
            </a:extLst>
          </p:cNvPr>
          <p:cNvSpPr>
            <a:spLocks noGrp="1"/>
          </p:cNvSpPr>
          <p:nvPr>
            <p:ph type="pic" sz="quarter" idx="10"/>
          </p:nvPr>
        </p:nvSpPr>
        <p:spPr>
          <a:xfrm>
            <a:off x="0" y="2204614"/>
            <a:ext cx="12192000" cy="4032698"/>
          </a:xfrm>
          <a:prstGeom prst="rect">
            <a:avLst/>
          </a:prstGeom>
        </p:spPr>
        <p:txBody>
          <a:bodyPr/>
          <a:lstStyle/>
          <a:p>
            <a:r>
              <a:rPr lang="en-GB"/>
              <a:t>Click icon to add picture</a:t>
            </a:r>
            <a:endParaRPr lang="en-US"/>
          </a:p>
        </p:txBody>
      </p:sp>
      <p:pic>
        <p:nvPicPr>
          <p:cNvPr id="18" name="Picture 17">
            <a:extLst>
              <a:ext uri="{FF2B5EF4-FFF2-40B4-BE49-F238E27FC236}">
                <a16:creationId xmlns:a16="http://schemas.microsoft.com/office/drawing/2014/main" id="{FC2833E2-FF85-3045-A3A6-7616CF66B6FF}"/>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28600" y="6285133"/>
            <a:ext cx="1127912" cy="518342"/>
          </a:xfrm>
          <a:prstGeom prst="rect">
            <a:avLst/>
          </a:prstGeom>
        </p:spPr>
      </p:pic>
    </p:spTree>
    <p:extLst>
      <p:ext uri="{BB962C8B-B14F-4D97-AF65-F5344CB8AC3E}">
        <p14:creationId xmlns:p14="http://schemas.microsoft.com/office/powerpoint/2010/main" val="366034745"/>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theme" Target="../theme/theme1.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image" Target="../media/image1.emf"/><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image" Target="../media/image2.emf"/><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9" name="bg object 17">
            <a:extLst>
              <a:ext uri="{FF2B5EF4-FFF2-40B4-BE49-F238E27FC236}">
                <a16:creationId xmlns:a16="http://schemas.microsoft.com/office/drawing/2014/main" id="{6242D198-E2DD-0341-A688-39C5FF3F8A86}"/>
              </a:ext>
            </a:extLst>
          </p:cNvPr>
          <p:cNvSpPr/>
          <p:nvPr/>
        </p:nvSpPr>
        <p:spPr>
          <a:xfrm>
            <a:off x="0" y="6309322"/>
            <a:ext cx="12192000" cy="548679"/>
          </a:xfrm>
          <a:custGeom>
            <a:avLst/>
            <a:gdLst/>
            <a:ahLst/>
            <a:cxnLst/>
            <a:rect l="l" t="t" r="r" b="b"/>
            <a:pathLst>
              <a:path w="13004800" h="762000">
                <a:moveTo>
                  <a:pt x="13004800" y="0"/>
                </a:moveTo>
                <a:lnTo>
                  <a:pt x="0" y="0"/>
                </a:lnTo>
                <a:lnTo>
                  <a:pt x="0" y="762000"/>
                </a:lnTo>
                <a:lnTo>
                  <a:pt x="13004800" y="762000"/>
                </a:lnTo>
                <a:lnTo>
                  <a:pt x="13004800" y="0"/>
                </a:lnTo>
                <a:close/>
              </a:path>
            </a:pathLst>
          </a:custGeom>
          <a:solidFill>
            <a:srgbClr val="762000"/>
          </a:solidFill>
        </p:spPr>
        <p:txBody>
          <a:bodyPr wrap="square" lIns="0" tIns="0" rIns="0" bIns="0" rtlCol="0"/>
          <a:lstStyle/>
          <a:p>
            <a:endParaRPr sz="1800"/>
          </a:p>
        </p:txBody>
      </p:sp>
      <p:pic>
        <p:nvPicPr>
          <p:cNvPr id="3" name="Picture 2">
            <a:extLst>
              <a:ext uri="{FF2B5EF4-FFF2-40B4-BE49-F238E27FC236}">
                <a16:creationId xmlns:a16="http://schemas.microsoft.com/office/drawing/2014/main" id="{883246BC-366E-CA46-8DD2-A93F93232E15}"/>
              </a:ext>
            </a:extLst>
          </p:cNvPr>
          <p:cNvPicPr>
            <a:picLocks noChangeAspect="1"/>
          </p:cNvPicPr>
          <p:nvPr/>
        </p:nvPicPr>
        <p:blipFill>
          <a:blip r:embed="rId80"/>
          <a:stretch>
            <a:fillRect/>
          </a:stretch>
        </p:blipFill>
        <p:spPr>
          <a:xfrm>
            <a:off x="10848528" y="6414549"/>
            <a:ext cx="1138684" cy="338223"/>
          </a:xfrm>
          <a:prstGeom prst="rect">
            <a:avLst/>
          </a:prstGeom>
        </p:spPr>
      </p:pic>
      <p:sp>
        <p:nvSpPr>
          <p:cNvPr id="4" name="bg object 17">
            <a:extLst>
              <a:ext uri="{FF2B5EF4-FFF2-40B4-BE49-F238E27FC236}">
                <a16:creationId xmlns:a16="http://schemas.microsoft.com/office/drawing/2014/main" id="{5CEE8032-5385-D94F-965F-00187829DB18}"/>
              </a:ext>
            </a:extLst>
          </p:cNvPr>
          <p:cNvSpPr/>
          <p:nvPr userDrawn="1"/>
        </p:nvSpPr>
        <p:spPr>
          <a:xfrm>
            <a:off x="0" y="6237312"/>
            <a:ext cx="12192000" cy="620693"/>
          </a:xfrm>
          <a:custGeom>
            <a:avLst/>
            <a:gdLst/>
            <a:ahLst/>
            <a:cxnLst/>
            <a:rect l="l" t="t" r="r" b="b"/>
            <a:pathLst>
              <a:path w="13004800" h="762000">
                <a:moveTo>
                  <a:pt x="13004800" y="0"/>
                </a:moveTo>
                <a:lnTo>
                  <a:pt x="0" y="0"/>
                </a:lnTo>
                <a:lnTo>
                  <a:pt x="0" y="762000"/>
                </a:lnTo>
                <a:lnTo>
                  <a:pt x="13004800" y="762000"/>
                </a:lnTo>
                <a:lnTo>
                  <a:pt x="13004800" y="0"/>
                </a:lnTo>
                <a:close/>
              </a:path>
            </a:pathLst>
          </a:custGeom>
          <a:solidFill>
            <a:srgbClr val="762000"/>
          </a:solidFill>
        </p:spPr>
        <p:txBody>
          <a:bodyPr wrap="square" lIns="0" tIns="0" rIns="0" bIns="0" rtlCol="0"/>
          <a:lstStyle/>
          <a:p>
            <a:endParaRPr sz="1800"/>
          </a:p>
        </p:txBody>
      </p:sp>
      <p:pic>
        <p:nvPicPr>
          <p:cNvPr id="5" name="Picture 4">
            <a:extLst>
              <a:ext uri="{FF2B5EF4-FFF2-40B4-BE49-F238E27FC236}">
                <a16:creationId xmlns:a16="http://schemas.microsoft.com/office/drawing/2014/main" id="{2D4C7B6A-48AC-2145-8341-AE54C36320F8}"/>
              </a:ext>
            </a:extLst>
          </p:cNvPr>
          <p:cNvPicPr>
            <a:picLocks noChangeAspect="1"/>
          </p:cNvPicPr>
          <p:nvPr userDrawn="1"/>
        </p:nvPicPr>
        <p:blipFill>
          <a:blip r:embed="rId81"/>
          <a:stretch>
            <a:fillRect/>
          </a:stretch>
        </p:blipFill>
        <p:spPr>
          <a:xfrm>
            <a:off x="10776520" y="6378546"/>
            <a:ext cx="1210692" cy="359611"/>
          </a:xfrm>
          <a:prstGeom prst="rect">
            <a:avLst/>
          </a:prstGeom>
        </p:spPr>
      </p:pic>
    </p:spTree>
    <p:extLst>
      <p:ext uri="{BB962C8B-B14F-4D97-AF65-F5344CB8AC3E}">
        <p14:creationId xmlns:p14="http://schemas.microsoft.com/office/powerpoint/2010/main" val="746531459"/>
      </p:ext>
    </p:extLst>
  </p:cSld>
  <p:clrMap bg1="lt1" tx1="dk1" bg2="lt2" tx2="dk2" accent1="accent1" accent2="accent2" accent3="accent3" accent4="accent4" accent5="accent5" accent6="accent6" hlink="hlink" folHlink="folHlink"/>
  <p:sldLayoutIdLst>
    <p:sldLayoutId id="2147483758" r:id="rId1"/>
    <p:sldLayoutId id="2147483765" r:id="rId2"/>
    <p:sldLayoutId id="2147483759" r:id="rId3"/>
    <p:sldLayoutId id="2147483766" r:id="rId4"/>
    <p:sldLayoutId id="2147483760" r:id="rId5"/>
    <p:sldLayoutId id="2147483761" r:id="rId6"/>
    <p:sldLayoutId id="2147483762" r:id="rId7"/>
    <p:sldLayoutId id="2147483835" r:id="rId8"/>
    <p:sldLayoutId id="2147483763" r:id="rId9"/>
    <p:sldLayoutId id="2147483821" r:id="rId10"/>
    <p:sldLayoutId id="2147483764" r:id="rId11"/>
    <p:sldLayoutId id="2147483767" r:id="rId12"/>
    <p:sldLayoutId id="2147483768" r:id="rId13"/>
    <p:sldLayoutId id="2147483769" r:id="rId14"/>
    <p:sldLayoutId id="2147483770" r:id="rId15"/>
    <p:sldLayoutId id="2147483771" r:id="rId16"/>
    <p:sldLayoutId id="2147483837" r:id="rId17"/>
    <p:sldLayoutId id="2147483772" r:id="rId18"/>
    <p:sldLayoutId id="2147483773" r:id="rId19"/>
    <p:sldLayoutId id="2147483774" r:id="rId20"/>
    <p:sldLayoutId id="2147483775" r:id="rId21"/>
    <p:sldLayoutId id="2147483776" r:id="rId22"/>
    <p:sldLayoutId id="2147483777" r:id="rId23"/>
    <p:sldLayoutId id="2147483836" r:id="rId24"/>
    <p:sldLayoutId id="2147483778" r:id="rId25"/>
    <p:sldLayoutId id="2147483779" r:id="rId26"/>
    <p:sldLayoutId id="2147483780" r:id="rId27"/>
    <p:sldLayoutId id="2147483781" r:id="rId28"/>
    <p:sldLayoutId id="2147483782" r:id="rId29"/>
    <p:sldLayoutId id="2147483783" r:id="rId30"/>
    <p:sldLayoutId id="2147483784" r:id="rId31"/>
    <p:sldLayoutId id="2147483785" r:id="rId32"/>
    <p:sldLayoutId id="2147483786" r:id="rId33"/>
    <p:sldLayoutId id="2147483787" r:id="rId34"/>
    <p:sldLayoutId id="2147483788" r:id="rId35"/>
    <p:sldLayoutId id="2147483789" r:id="rId36"/>
    <p:sldLayoutId id="2147483790" r:id="rId37"/>
    <p:sldLayoutId id="2147483791" r:id="rId38"/>
    <p:sldLayoutId id="2147483792" r:id="rId39"/>
    <p:sldLayoutId id="2147483793" r:id="rId40"/>
    <p:sldLayoutId id="2147483794" r:id="rId41"/>
    <p:sldLayoutId id="2147483795" r:id="rId42"/>
    <p:sldLayoutId id="2147483796" r:id="rId43"/>
    <p:sldLayoutId id="2147483826" r:id="rId44"/>
    <p:sldLayoutId id="2147483829" r:id="rId45"/>
    <p:sldLayoutId id="2147483830" r:id="rId46"/>
    <p:sldLayoutId id="2147483831" r:id="rId47"/>
    <p:sldLayoutId id="2147483832" r:id="rId48"/>
    <p:sldLayoutId id="2147483833" r:id="rId49"/>
    <p:sldLayoutId id="2147483834" r:id="rId50"/>
    <p:sldLayoutId id="2147483823" r:id="rId51"/>
    <p:sldLayoutId id="2147483824" r:id="rId52"/>
    <p:sldLayoutId id="2147483825" r:id="rId53"/>
    <p:sldLayoutId id="2147483822" r:id="rId54"/>
    <p:sldLayoutId id="2147483797" r:id="rId55"/>
    <p:sldLayoutId id="2147483798" r:id="rId56"/>
    <p:sldLayoutId id="2147483799" r:id="rId57"/>
    <p:sldLayoutId id="2147483800" r:id="rId58"/>
    <p:sldLayoutId id="2147483801" r:id="rId59"/>
    <p:sldLayoutId id="2147483802" r:id="rId60"/>
    <p:sldLayoutId id="2147483803" r:id="rId61"/>
    <p:sldLayoutId id="2147483804" r:id="rId62"/>
    <p:sldLayoutId id="2147483805" r:id="rId63"/>
    <p:sldLayoutId id="2147483806" r:id="rId64"/>
    <p:sldLayoutId id="2147483807" r:id="rId65"/>
    <p:sldLayoutId id="2147483808" r:id="rId66"/>
    <p:sldLayoutId id="2147483809" r:id="rId67"/>
    <p:sldLayoutId id="2147483810" r:id="rId68"/>
    <p:sldLayoutId id="2147483811" r:id="rId69"/>
    <p:sldLayoutId id="2147483812" r:id="rId70"/>
    <p:sldLayoutId id="2147483813" r:id="rId71"/>
    <p:sldLayoutId id="2147483814" r:id="rId72"/>
    <p:sldLayoutId id="2147483815" r:id="rId73"/>
    <p:sldLayoutId id="2147483838" r:id="rId74"/>
    <p:sldLayoutId id="2147483844" r:id="rId75"/>
    <p:sldLayoutId id="2147483846" r:id="rId76"/>
    <p:sldLayoutId id="2147483847" r:id="rId77"/>
    <p:sldLayoutId id="2147483849" r:id="rId78"/>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hyperlink" Target="https://www.caritas.org.au/media/bqencwij/papa-francesco_20150524_enciclica-laudato-si_en.pdf" TargetMode="External"/><Relationship Id="rId2" Type="http://schemas.openxmlformats.org/officeDocument/2006/relationships/notesSlide" Target="../notesSlides/notesSlide5.xml"/><Relationship Id="rId1" Type="http://schemas.openxmlformats.org/officeDocument/2006/relationships/slideLayout" Target="../slideLayouts/slideLayout54.xml"/><Relationship Id="rId5" Type="http://schemas.openxmlformats.org/officeDocument/2006/relationships/hyperlink" Target="https://catholicearthcare.org.au/" TargetMode="External"/><Relationship Id="rId4" Type="http://schemas.openxmlformats.org/officeDocument/2006/relationships/hyperlink" Target="https://socialjustice.catholic.org.au/2021/06/24/social-justice-statement-2021-22/"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hyperlink" Target="https://aiatsis.gov.au/explore/welcome-country" TargetMode="External"/><Relationship Id="rId2" Type="http://schemas.openxmlformats.org/officeDocument/2006/relationships/notesSlide" Target="../notesSlides/notesSlide7.xml"/><Relationship Id="rId1" Type="http://schemas.openxmlformats.org/officeDocument/2006/relationships/slideLayout" Target="../slideLayouts/slideLayout51.xml"/><Relationship Id="rId4" Type="http://schemas.openxmlformats.org/officeDocument/2006/relationships/hyperlink" Target="https://aiatsis.gov.au/explore/map-indigenous-australia"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68.xml"/><Relationship Id="rId5" Type="http://schemas.openxmlformats.org/officeDocument/2006/relationships/hyperlink" Target="https://unsplash.com/s/photos/planet-earth?utm_source=unsplash&amp;utm_medium=referral&amp;utm_content=creditCopyText" TargetMode="External"/><Relationship Id="rId4" Type="http://schemas.openxmlformats.org/officeDocument/2006/relationships/hyperlink" Target="https://unsplash.com/@nasa?utm_source=unsplash&amp;utm_medium=referral&amp;utm_content=creditCopyText"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nationalgeographic.co.uk/photography/2021/05/46-astonishing-wildlife-images-capture-beauty-peril-and-hope?image=16_1" TargetMode="External"/><Relationship Id="rId2" Type="http://schemas.openxmlformats.org/officeDocument/2006/relationships/notesSlide" Target="../notesSlides/notesSlide9.xml"/><Relationship Id="rId1" Type="http://schemas.openxmlformats.org/officeDocument/2006/relationships/slideLayout" Target="../slideLayouts/slideLayout46.xml"/><Relationship Id="rId6" Type="http://schemas.openxmlformats.org/officeDocument/2006/relationships/image" Target="../media/image14.jpeg"/><Relationship Id="rId5" Type="http://schemas.openxmlformats.org/officeDocument/2006/relationships/hyperlink" Target="https://unsplash.com/s/photos/bee?utm_source=unsplash&amp;utm_medium=referral&amp;utm_content=creditCopyText" TargetMode="External"/><Relationship Id="rId4" Type="http://schemas.openxmlformats.org/officeDocument/2006/relationships/hyperlink" Target="https://unsplash.com/@at8eqeq3?utm_source=unsplash&amp;utm_medium=referral&amp;utm_content=creditCopyText"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backyardbuddies.org.au/explore/bugs-and-insects/" TargetMode="External"/><Relationship Id="rId2" Type="http://schemas.openxmlformats.org/officeDocument/2006/relationships/notesSlide" Target="../notesSlides/notesSlide10.xml"/><Relationship Id="rId1" Type="http://schemas.openxmlformats.org/officeDocument/2006/relationships/slideLayout" Target="../slideLayouts/slideLayout46.xml"/><Relationship Id="rId5" Type="http://schemas.openxmlformats.org/officeDocument/2006/relationships/hyperlink" Target="https://pxhere.com/en/photo/1593278" TargetMode="External"/><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hyperlink" Target="https://unsplash.com/@dwoodhouse?utm_source=unsplash&amp;utm_medium=referral&amp;utm_content=creditCopyText" TargetMode="External"/><Relationship Id="rId2" Type="http://schemas.openxmlformats.org/officeDocument/2006/relationships/notesSlide" Target="../notesSlides/notesSlide11.xml"/><Relationship Id="rId1" Type="http://schemas.openxmlformats.org/officeDocument/2006/relationships/slideLayout" Target="../slideLayouts/slideLayout46.xml"/><Relationship Id="rId5" Type="http://schemas.openxmlformats.org/officeDocument/2006/relationships/image" Target="../media/image16.jpeg"/><Relationship Id="rId4" Type="http://schemas.openxmlformats.org/officeDocument/2006/relationships/hyperlink" Target="https://unsplash.com/s/photos/consumerism-waste?utm_source=unsplash&amp;utm_medium=referral&amp;utm_content=creditCopyText"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46.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hyperlink" Target="https://www.youtube.com/watch?v=v8unGCTWUWI" TargetMode="External"/><Relationship Id="rId2" Type="http://schemas.openxmlformats.org/officeDocument/2006/relationships/notesSlide" Target="../notesSlides/notesSlide13.xml"/><Relationship Id="rId1" Type="http://schemas.openxmlformats.org/officeDocument/2006/relationships/slideLayout" Target="../slideLayouts/slideLayout51.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hyperlink" Target="https://www.natgeokids.com/au/discover/geography/general-geography/what-is-climate-change/" TargetMode="External"/><Relationship Id="rId2" Type="http://schemas.openxmlformats.org/officeDocument/2006/relationships/notesSlide" Target="../notesSlides/notesSlide14.xml"/><Relationship Id="rId1" Type="http://schemas.openxmlformats.org/officeDocument/2006/relationships/slideLayout" Target="../slideLayouts/slideLayout4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hyperlink" Target="http://www.caritas.org.au/schools" TargetMode="External"/><Relationship Id="rId2" Type="http://schemas.openxmlformats.org/officeDocument/2006/relationships/notesSlide" Target="../notesSlides/notesSlide2.xml"/><Relationship Id="rId1" Type="http://schemas.openxmlformats.org/officeDocument/2006/relationships/slideLayout" Target="../slideLayouts/slideLayout54.xml"/><Relationship Id="rId4" Type="http://schemas.openxmlformats.org/officeDocument/2006/relationships/hyperlink" Target="mailto:education@caritas.org.au"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energy.gov.au" TargetMode="External"/><Relationship Id="rId2" Type="http://schemas.openxmlformats.org/officeDocument/2006/relationships/notesSlide" Target="../notesSlides/notesSlide15.xml"/><Relationship Id="rId1" Type="http://schemas.openxmlformats.org/officeDocument/2006/relationships/slideLayout" Target="../slideLayouts/slideLayout46.xml"/><Relationship Id="rId6" Type="http://schemas.openxmlformats.org/officeDocument/2006/relationships/hyperlink" Target="https://unsplash.com/s/photos/fossil-fuel?utm_source=unsplash&amp;utm_medium=referral&amp;utm_content=creditCopyText" TargetMode="External"/><Relationship Id="rId5" Type="http://schemas.openxmlformats.org/officeDocument/2006/relationships/hyperlink" Target="https://unsplash.com/@chrisleboutillier?utm_source=unsplash&amp;utm_medium=referral&amp;utm_content=creditCopyText" TargetMode="External"/><Relationship Id="rId4" Type="http://schemas.openxmlformats.org/officeDocument/2006/relationships/image" Target="../media/image23.jpeg"/></Relationships>
</file>

<file path=ppt/slides/_rels/slide21.xml.rels><?xml version="1.0" encoding="UTF-8" standalone="yes"?>
<Relationships xmlns="http://schemas.openxmlformats.org/package/2006/relationships"><Relationship Id="rId3" Type="http://schemas.openxmlformats.org/officeDocument/2006/relationships/hyperlink" Target="https://socialjustice.catholic.org.au/wp-content/uploads/2021/08/Social-Justice-Statement-2021-22.pdf" TargetMode="External"/><Relationship Id="rId2" Type="http://schemas.openxmlformats.org/officeDocument/2006/relationships/notesSlide" Target="../notesSlides/notesSlide16.xml"/><Relationship Id="rId1" Type="http://schemas.openxmlformats.org/officeDocument/2006/relationships/slideLayout" Target="../slideLayouts/slideLayout46.xml"/><Relationship Id="rId6" Type="http://schemas.openxmlformats.org/officeDocument/2006/relationships/image" Target="../media/image24.png"/><Relationship Id="rId5" Type="http://schemas.openxmlformats.org/officeDocument/2006/relationships/hyperlink" Target="https://unsplash.com/s/photos/city-sydney?utm_source=unsplash&amp;utm_medium=referral&amp;utm_content=creditCopyText" TargetMode="External"/><Relationship Id="rId4" Type="http://schemas.openxmlformats.org/officeDocument/2006/relationships/hyperlink" Target="https://www.climatecouncil.org.au/urban-heat-island-effect-western-sydney/"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51.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6.xml"/></Relationships>
</file>

<file path=ppt/slides/_rels/slide24.xml.rels><?xml version="1.0" encoding="UTF-8" standalone="yes"?>
<Relationships xmlns="http://schemas.openxmlformats.org/package/2006/relationships"><Relationship Id="rId3" Type="http://schemas.openxmlformats.org/officeDocument/2006/relationships/hyperlink" Target="https://www.caritas.org.au/resources/school-resources/?Keyword=Solomon+Islands" TargetMode="External"/><Relationship Id="rId2" Type="http://schemas.openxmlformats.org/officeDocument/2006/relationships/image" Target="../media/image27.jpeg"/><Relationship Id="rId1" Type="http://schemas.openxmlformats.org/officeDocument/2006/relationships/slideLayout" Target="../slideLayouts/slideLayout78.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hyperlink" Target="https://www.caritas.org.au/resources/school-resources/?Keyword=Zimbabwe"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76.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77.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77.xml"/><Relationship Id="rId4" Type="http://schemas.openxmlformats.org/officeDocument/2006/relationships/hyperlink" Target="https://issuu.com/diomn/docs/aurora_august_2021_web"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76.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77.xml"/><Relationship Id="rId4" Type="http://schemas.openxmlformats.org/officeDocument/2006/relationships/hyperlink" Target="https://www.worldbank.org/en/country/cambodia/overview%23:~:text=As%20of%202017,%2021%20percent,have%20access%20to%20improved%20sanitation.&amp;text=Cambodia%20received%20its%20first%20International,the%20World%20Bank%20in%201993." TargetMode="External"/></Relationships>
</file>

<file path=ppt/slides/_rels/slide3.xml.rels><?xml version="1.0" encoding="UTF-8" standalone="yes"?>
<Relationships xmlns="http://schemas.openxmlformats.org/package/2006/relationships"><Relationship Id="rId8" Type="http://schemas.openxmlformats.org/officeDocument/2006/relationships/slide" Target="slide35.xml"/><Relationship Id="rId3" Type="http://schemas.openxmlformats.org/officeDocument/2006/relationships/slide" Target="slide4.xml"/><Relationship Id="rId7" Type="http://schemas.openxmlformats.org/officeDocument/2006/relationships/slide" Target="slide30.xml"/><Relationship Id="rId2" Type="http://schemas.openxmlformats.org/officeDocument/2006/relationships/notesSlide" Target="../notesSlides/notesSlide3.xml"/><Relationship Id="rId1" Type="http://schemas.openxmlformats.org/officeDocument/2006/relationships/slideLayout" Target="../slideLayouts/slideLayout54.xml"/><Relationship Id="rId6" Type="http://schemas.openxmlformats.org/officeDocument/2006/relationships/slide" Target="slide11.xml"/><Relationship Id="rId5" Type="http://schemas.openxmlformats.org/officeDocument/2006/relationships/slide" Target="slide9.xml"/><Relationship Id="rId4" Type="http://schemas.openxmlformats.org/officeDocument/2006/relationships/slide" Target="slide8.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hyperlink" Target="https://www.pexels.com/photo/landscape-photography-of-field-with-wind-mill-with-rainbow-1253748/?utm_content=attributionCopyText&amp;utm_medium=referral&amp;utm_source=pexels" TargetMode="External"/><Relationship Id="rId4" Type="http://schemas.openxmlformats.org/officeDocument/2006/relationships/hyperlink" Target="https://www.pexels.com/@pawel-fijalkowski-521807?utm_content=attributionCopyText&amp;utm_medium=referral&amp;utm_source=pexels"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youtu.be/bH_KyE3ScbU" TargetMode="External"/><Relationship Id="rId2" Type="http://schemas.openxmlformats.org/officeDocument/2006/relationships/notesSlide" Target="../notesSlides/notesSlide24.xml"/><Relationship Id="rId1" Type="http://schemas.openxmlformats.org/officeDocument/2006/relationships/slideLayout" Target="../slideLayouts/slideLayout52.xml"/><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hyperlink" Target="http://www.biblegateway.com/passage/?search=genesis+1:26&amp;version=MSG" TargetMode="External"/><Relationship Id="rId2" Type="http://schemas.openxmlformats.org/officeDocument/2006/relationships/notesSlide" Target="../notesSlides/notesSlide25.xml"/><Relationship Id="rId1" Type="http://schemas.openxmlformats.org/officeDocument/2006/relationships/slideLayout" Target="../slideLayouts/slideLayout49.xml"/><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52.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52.xml"/></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9.xml"/><Relationship Id="rId1" Type="http://schemas.openxmlformats.org/officeDocument/2006/relationships/slideLayout" Target="../slideLayouts/slideLayout48.xml"/><Relationship Id="rId5" Type="http://schemas.openxmlformats.org/officeDocument/2006/relationships/image" Target="../media/image43.svg"/><Relationship Id="rId4" Type="http://schemas.openxmlformats.org/officeDocument/2006/relationships/image" Target="../media/image42.png"/></Relationships>
</file>

<file path=ppt/slides/_rels/slide37.xml.rels><?xml version="1.0" encoding="UTF-8" standalone="yes"?>
<Relationships xmlns="http://schemas.openxmlformats.org/package/2006/relationships"><Relationship Id="rId3" Type="http://schemas.openxmlformats.org/officeDocument/2006/relationships/hyperlink" Target="https://www.youtube.com/watch?v=KOgF2Kgel6k" TargetMode="External"/><Relationship Id="rId2" Type="http://schemas.openxmlformats.org/officeDocument/2006/relationships/notesSlide" Target="../notesSlides/notesSlide30.xml"/><Relationship Id="rId1" Type="http://schemas.openxmlformats.org/officeDocument/2006/relationships/slideLayout" Target="../slideLayouts/slideLayout48.xml"/><Relationship Id="rId4" Type="http://schemas.openxmlformats.org/officeDocument/2006/relationships/image" Target="../media/image44.png"/></Relationships>
</file>

<file path=ppt/slides/_rels/slide38.xml.rels><?xml version="1.0" encoding="UTF-8" standalone="yes"?>
<Relationships xmlns="http://schemas.openxmlformats.org/package/2006/relationships"><Relationship Id="rId3" Type="http://schemas.openxmlformats.org/officeDocument/2006/relationships/hyperlink" Target="https://www.strawnomore.org/" TargetMode="External"/><Relationship Id="rId2" Type="http://schemas.openxmlformats.org/officeDocument/2006/relationships/notesSlide" Target="../notesSlides/notesSlide31.xml"/><Relationship Id="rId1" Type="http://schemas.openxmlformats.org/officeDocument/2006/relationships/slideLayout" Target="../slideLayouts/slideLayout48.xml"/><Relationship Id="rId4" Type="http://schemas.openxmlformats.org/officeDocument/2006/relationships/image" Target="../media/image45.jpeg"/></Relationships>
</file>

<file path=ppt/slides/_rels/slide3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2.xml"/><Relationship Id="rId1" Type="http://schemas.openxmlformats.org/officeDocument/2006/relationships/slideLayout" Target="../slideLayouts/slideLayout48.xml"/><Relationship Id="rId5" Type="http://schemas.openxmlformats.org/officeDocument/2006/relationships/image" Target="../media/image48.svg"/><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2" Type="http://schemas.openxmlformats.org/officeDocument/2006/relationships/hyperlink" Target="https://www.australiancurriculum.edu.au/" TargetMode="External"/><Relationship Id="rId1" Type="http://schemas.openxmlformats.org/officeDocument/2006/relationships/slideLayout" Target="../slideLayouts/slideLayout54.xml"/></Relationships>
</file>

<file path=ppt/slides/_rels/slide4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3.xml"/><Relationship Id="rId1" Type="http://schemas.openxmlformats.org/officeDocument/2006/relationships/slideLayout" Target="../slideLayouts/slideLayout48.xml"/></Relationships>
</file>

<file path=ppt/slides/_rels/slide41.xml.rels><?xml version="1.0" encoding="UTF-8" standalone="yes"?>
<Relationships xmlns="http://schemas.openxmlformats.org/package/2006/relationships"><Relationship Id="rId3" Type="http://schemas.openxmlformats.org/officeDocument/2006/relationships/hyperlink" Target="https://catholicearthcare.org.au/earthcare-certified-schools-program/" TargetMode="External"/><Relationship Id="rId2" Type="http://schemas.openxmlformats.org/officeDocument/2006/relationships/notesSlide" Target="../notesSlides/notesSlide34.xml"/><Relationship Id="rId1" Type="http://schemas.openxmlformats.org/officeDocument/2006/relationships/slideLayout" Target="../slideLayouts/slideLayout48.xml"/><Relationship Id="rId4" Type="http://schemas.openxmlformats.org/officeDocument/2006/relationships/image" Target="../media/image50.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3" Type="http://schemas.openxmlformats.org/officeDocument/2006/relationships/hyperlink" Target="https://www.youtube.com/watch?v=XI50nAPurZs" TargetMode="External"/><Relationship Id="rId7" Type="http://schemas.openxmlformats.org/officeDocument/2006/relationships/image" Target="../media/image53.svg"/><Relationship Id="rId2" Type="http://schemas.openxmlformats.org/officeDocument/2006/relationships/notesSlide" Target="../notesSlides/notesSlide35.xml"/><Relationship Id="rId1" Type="http://schemas.openxmlformats.org/officeDocument/2006/relationships/slideLayout" Target="../slideLayouts/slideLayout48.xml"/><Relationship Id="rId6" Type="http://schemas.openxmlformats.org/officeDocument/2006/relationships/image" Target="../media/image52.png"/><Relationship Id="rId5" Type="http://schemas.openxmlformats.org/officeDocument/2006/relationships/image" Target="../media/image51.jpeg"/><Relationship Id="rId4" Type="http://schemas.openxmlformats.org/officeDocument/2006/relationships/hyperlink" Target="https://www.biblegateway.com/passage/?search=genesis+2:15&amp;version=NRSVCE"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www.pexels.com/photo/man-in-gray-shit-sitting-on-rock-boulder-694458/?utm_content=attributionCopyText&amp;utm_medium=referral&amp;utm_source=pexels" TargetMode="External"/><Relationship Id="rId2" Type="http://schemas.openxmlformats.org/officeDocument/2006/relationships/hyperlink" Target="https://www.pexels.com/@drayhanz?utm_content=attributionCopyText&amp;utm_medium=referral&amp;utm_source=pexels" TargetMode="External"/><Relationship Id="rId1" Type="http://schemas.openxmlformats.org/officeDocument/2006/relationships/slideLayout" Target="../slideLayouts/slideLayout48.xml"/><Relationship Id="rId4" Type="http://schemas.openxmlformats.org/officeDocument/2006/relationships/image" Target="../media/image54.jpe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4.xml"/></Relationships>
</file>

<file path=ppt/slides/_rels/slide46.xml.rels><?xml version="1.0" encoding="UTF-8" standalone="yes"?>
<Relationships xmlns="http://schemas.openxmlformats.org/package/2006/relationships"><Relationship Id="rId3" Type="http://schemas.openxmlformats.org/officeDocument/2006/relationships/hyperlink" Target="http://www.caritas.org.au/cst" TargetMode="External"/><Relationship Id="rId2" Type="http://schemas.openxmlformats.org/officeDocument/2006/relationships/hyperlink" Target="https://www.caritas.org.au/resources/school-resources/" TargetMode="External"/><Relationship Id="rId1" Type="http://schemas.openxmlformats.org/officeDocument/2006/relationships/slideLayout" Target="../slideLayouts/slideLayout54.xml"/><Relationship Id="rId4" Type="http://schemas.openxmlformats.org/officeDocument/2006/relationships/image" Target="../media/image5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54.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hyperlink" Target="http://www.scootle.edu.au/ec/search?accContentId=ACHASSK089" TargetMode="External"/><Relationship Id="rId2" Type="http://schemas.openxmlformats.org/officeDocument/2006/relationships/hyperlink" Target="https://www.australiancurriculum.edu.au/f-10-curriculum/humanities-and-social-sciences/hass/?strand=Inquiry+and+skills&amp;strand=Knowledge+and+Understanding&amp;capability=ignore&amp;priority=ignore&amp;year=12100&amp;elaborations=true&amp;cd=ACHASSK088&amp;searchTerm=ACHASSK088" TargetMode="External"/><Relationship Id="rId1" Type="http://schemas.openxmlformats.org/officeDocument/2006/relationships/slideLayout" Target="../slideLayouts/slideLayout54.xml"/><Relationship Id="rId5" Type="http://schemas.openxmlformats.org/officeDocument/2006/relationships/hyperlink" Target="https://www.australiancurriculum.edu.au/f-10-curriculum/science/?strand=Science+Understanding&amp;strand=Science+as+a+Human+Endeavour&amp;strand=Science+Inquiry+Skills&amp;capability=ignore&amp;priority=ignore&amp;year=12004&amp;elaborations=true&amp;cd=ACSSU075&amp;searchTerm=ACSSU075" TargetMode="External"/><Relationship Id="rId4" Type="http://schemas.openxmlformats.org/officeDocument/2006/relationships/hyperlink" Target="https://www.australiancurriculum.edu.au/f-10-curriculum/humanities-and-social-sciences/hass/?strand=Inquiry+and+skills&amp;strand=Knowledge+and+Understanding&amp;capability=ignore&amp;priority=ignore&amp;year=12100&amp;elaborations=true&amp;cd=ACHASSK090&amp;searchTerm=ACHASSK090" TargetMode="External"/></Relationships>
</file>

<file path=ppt/slides/_rels/slide7.xml.rels><?xml version="1.0" encoding="UTF-8" standalone="yes"?>
<Relationships xmlns="http://schemas.openxmlformats.org/package/2006/relationships"><Relationship Id="rId8" Type="http://schemas.openxmlformats.org/officeDocument/2006/relationships/hyperlink" Target="http://www.scootle.edu.au/ec/search?accContentId=ACHASSK148" TargetMode="External"/><Relationship Id="rId3" Type="http://schemas.openxmlformats.org/officeDocument/2006/relationships/hyperlink" Target="http://www.scootle.edu.au/ec/search?accContentId=ACHASSK113" TargetMode="External"/><Relationship Id="rId7" Type="http://schemas.openxmlformats.org/officeDocument/2006/relationships/hyperlink" Target="http://www.scootle.edu.au/ec/search?accContentId=ACHASSK141" TargetMode="External"/><Relationship Id="rId2" Type="http://schemas.openxmlformats.org/officeDocument/2006/relationships/hyperlink" Target="http://www.scootle.edu.au/ec/search?accContentId=ACHASSK112%22%20%5Ct%20%22_blank" TargetMode="External"/><Relationship Id="rId1" Type="http://schemas.openxmlformats.org/officeDocument/2006/relationships/slideLayout" Target="../slideLayouts/slideLayout54.xml"/><Relationship Id="rId6" Type="http://schemas.openxmlformats.org/officeDocument/2006/relationships/hyperlink" Target="http://www.scootle.edu.au/ec/search?accContentId=ACHASSK139" TargetMode="External"/><Relationship Id="rId11" Type="http://schemas.openxmlformats.org/officeDocument/2006/relationships/hyperlink" Target="http://www.scootle.edu.au/ec/search?accContentId=ACSSU096" TargetMode="External"/><Relationship Id="rId5" Type="http://schemas.openxmlformats.org/officeDocument/2006/relationships/hyperlink" Target="http://www.scootle.edu.au/ec/search?accContentId=ACSHE083" TargetMode="External"/><Relationship Id="rId10" Type="http://schemas.openxmlformats.org/officeDocument/2006/relationships/hyperlink" Target="http://www.scootle.edu.au/ec/search?accContentId=ACHASSK150" TargetMode="External"/><Relationship Id="rId4" Type="http://schemas.openxmlformats.org/officeDocument/2006/relationships/hyperlink" Target="http://www.scootle.edu.au/ec/search?accContentId=ACHASSK120" TargetMode="External"/><Relationship Id="rId9" Type="http://schemas.openxmlformats.org/officeDocument/2006/relationships/hyperlink" Target="http://www.scootle.edu.au/ec/search?accContentId=ACHASSK149"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9.xml.rels><?xml version="1.0" encoding="UTF-8" standalone="yes"?>
<Relationships xmlns="http://schemas.openxmlformats.org/package/2006/relationships"><Relationship Id="rId3" Type="http://schemas.openxmlformats.org/officeDocument/2006/relationships/hyperlink" Target="https://www.8ways.online/" TargetMode="External"/><Relationship Id="rId2" Type="http://schemas.openxmlformats.org/officeDocument/2006/relationships/notesSlide" Target="../notesSlides/notesSlide4.xml"/><Relationship Id="rId1" Type="http://schemas.openxmlformats.org/officeDocument/2006/relationships/slideLayout" Target="../slideLayouts/slideLayout45.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0EC95C7-9FFF-9345-BEC4-DFDBA3BF1061}"/>
              </a:ext>
            </a:extLst>
          </p:cNvPr>
          <p:cNvSpPr>
            <a:spLocks noGrp="1"/>
          </p:cNvSpPr>
          <p:nvPr>
            <p:ph type="ctrTitle"/>
          </p:nvPr>
        </p:nvSpPr>
        <p:spPr>
          <a:xfrm>
            <a:off x="408871" y="382226"/>
            <a:ext cx="9144000" cy="1558333"/>
          </a:xfrm>
        </p:spPr>
        <p:txBody>
          <a:bodyPr/>
          <a:lstStyle/>
          <a:p>
            <a:pPr>
              <a:lnSpc>
                <a:spcPct val="100000"/>
              </a:lnSpc>
              <a:spcAft>
                <a:spcPts val="1200"/>
              </a:spcAft>
            </a:pPr>
            <a:r>
              <a:rPr lang="en-US" dirty="0">
                <a:solidFill>
                  <a:srgbClr val="0D254A"/>
                </a:solidFill>
              </a:rPr>
              <a:t>Caring for Creation</a:t>
            </a:r>
            <a:br>
              <a:rPr lang="en-US" dirty="0">
                <a:solidFill>
                  <a:srgbClr val="0D254A"/>
                </a:solidFill>
              </a:rPr>
            </a:br>
            <a:r>
              <a:rPr lang="en-US" sz="2800" i="1" dirty="0">
                <a:solidFill>
                  <a:srgbClr val="63B1A4"/>
                </a:solidFill>
              </a:rPr>
              <a:t>One family, one common home</a:t>
            </a:r>
            <a:br>
              <a:rPr lang="en-US" sz="2800" i="1" dirty="0">
                <a:solidFill>
                  <a:srgbClr val="63B1A4"/>
                </a:solidFill>
              </a:rPr>
            </a:br>
            <a:br>
              <a:rPr lang="en-US" sz="500" i="1" dirty="0">
                <a:solidFill>
                  <a:srgbClr val="63B1A4"/>
                </a:solidFill>
              </a:rPr>
            </a:br>
            <a:r>
              <a:rPr lang="en-US" sz="1800" dirty="0">
                <a:solidFill>
                  <a:srgbClr val="63B1A4"/>
                </a:solidFill>
              </a:rPr>
              <a:t>PRIMARY</a:t>
            </a:r>
          </a:p>
        </p:txBody>
      </p:sp>
      <p:pic>
        <p:nvPicPr>
          <p:cNvPr id="6" name="Picture Placeholder 12" title="A Caritas cartoon of 15 childen and adults of various ages, ethnicities and abilities, wearing a white t-shirt with Caritas cross,  standing on grass."/>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a:xfrm>
            <a:off x="0" y="2205038"/>
            <a:ext cx="12192000" cy="4032250"/>
          </a:xfrm>
          <a:prstGeom prst="rect">
            <a:avLst/>
          </a:prstGeom>
        </p:spPr>
      </p:pic>
    </p:spTree>
    <p:extLst>
      <p:ext uri="{BB962C8B-B14F-4D97-AF65-F5344CB8AC3E}">
        <p14:creationId xmlns:p14="http://schemas.microsoft.com/office/powerpoint/2010/main" val="17780333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608B96-411E-DE49-BAB8-E3349084EC1E}"/>
              </a:ext>
            </a:extLst>
          </p:cNvPr>
          <p:cNvSpPr>
            <a:spLocks noGrp="1"/>
          </p:cNvSpPr>
          <p:nvPr>
            <p:ph type="body" sz="quarter" idx="10"/>
          </p:nvPr>
        </p:nvSpPr>
        <p:spPr/>
        <p:txBody>
          <a:bodyPr numCol="2" spcCol="360000"/>
          <a:lstStyle/>
          <a:p>
            <a:pPr>
              <a:lnSpc>
                <a:spcPct val="100000"/>
              </a:lnSpc>
            </a:pPr>
            <a:r>
              <a:rPr lang="en-US" sz="1200" dirty="0">
                <a:solidFill>
                  <a:schemeClr val="tx1"/>
                </a:solidFill>
              </a:rPr>
              <a:t>There has always been a strong Catholic tradition to care for our common home. In the 13</a:t>
            </a:r>
            <a:r>
              <a:rPr lang="en-US" sz="1200" baseline="30000" dirty="0">
                <a:solidFill>
                  <a:schemeClr val="tx1"/>
                </a:solidFill>
              </a:rPr>
              <a:t>th</a:t>
            </a:r>
            <a:r>
              <a:rPr lang="en-US" sz="1200" dirty="0">
                <a:solidFill>
                  <a:schemeClr val="tx1"/>
                </a:solidFill>
              </a:rPr>
              <a:t> century St Francis of Assisi’s Canticle of Creation and many Popes since have discussed the natural environment in their encyclicals. </a:t>
            </a:r>
          </a:p>
          <a:p>
            <a:pPr>
              <a:lnSpc>
                <a:spcPct val="100000"/>
              </a:lnSpc>
            </a:pPr>
            <a:r>
              <a:rPr lang="en-US" sz="1200" dirty="0">
                <a:solidFill>
                  <a:schemeClr val="tx1"/>
                </a:solidFill>
              </a:rPr>
              <a:t>In a General Audience in Rome in 2001, Pope John Paul II called for the worlds people to undergo an ‘conversion’ to protect the environment and make the earth a place where all life is valued and can grow in harmony. Pope Benedict XVI spoke of an economy that didn’t respect the environment.</a:t>
            </a:r>
          </a:p>
          <a:p>
            <a:pPr>
              <a:lnSpc>
                <a:spcPct val="100000"/>
              </a:lnSpc>
            </a:pPr>
            <a:r>
              <a:rPr lang="en-US" sz="1200" dirty="0">
                <a:solidFill>
                  <a:schemeClr val="tx1"/>
                </a:solidFill>
              </a:rPr>
              <a:t>Pope Francis released </a:t>
            </a:r>
            <a:r>
              <a:rPr lang="en-US" sz="1200" i="1" dirty="0">
                <a:solidFill>
                  <a:schemeClr val="tx1"/>
                </a:solidFill>
              </a:rPr>
              <a:t>Laudato Si’, meaning </a:t>
            </a:r>
            <a:r>
              <a:rPr lang="en-US" sz="1200" dirty="0">
                <a:solidFill>
                  <a:schemeClr val="tx1"/>
                </a:solidFill>
              </a:rPr>
              <a:t>"Praise be to you”, in June 2015. It is clear from Pope Francis' encyclical - </a:t>
            </a:r>
            <a:r>
              <a:rPr lang="en-US" sz="1200" i="1" dirty="0">
                <a:hlinkClick r:id="rId3" tooltip="Papa Francesco 20150524 Enciclica Laudato Si En"/>
              </a:rPr>
              <a:t>Laudato Si': Caring for our Common Home</a:t>
            </a:r>
            <a:r>
              <a:rPr lang="en-US" sz="1200" i="1" dirty="0"/>
              <a:t> </a:t>
            </a:r>
            <a:r>
              <a:rPr lang="en-US" sz="1200" dirty="0">
                <a:solidFill>
                  <a:schemeClr val="tx1"/>
                </a:solidFill>
              </a:rPr>
              <a:t>-  that as Catholics, we are called to take action for climate justice.</a:t>
            </a:r>
          </a:p>
          <a:p>
            <a:pPr>
              <a:lnSpc>
                <a:spcPct val="100000"/>
              </a:lnSpc>
            </a:pPr>
            <a:r>
              <a:rPr lang="en-US" sz="1200" dirty="0">
                <a:solidFill>
                  <a:schemeClr val="tx1"/>
                </a:solidFill>
              </a:rPr>
              <a:t>It is the Church’s most profound clarion call yet, for us all to be protectors of creation and the poor. The Holy Father has called for a new global solidarity, where all individuals, communities and governments play an essential part in taking care of our earth and global family.</a:t>
            </a:r>
          </a:p>
          <a:p>
            <a:pPr>
              <a:lnSpc>
                <a:spcPct val="100000"/>
              </a:lnSpc>
            </a:pPr>
            <a:r>
              <a:rPr lang="en-US" sz="1200" dirty="0">
                <a:solidFill>
                  <a:schemeClr val="tx1"/>
                </a:solidFill>
              </a:rPr>
              <a:t>In our region, the Federation of Oceania Catholic Bishops (including the Australian Catholic Bishops Conference) have spoken robustly about climate change and the need to be more active in reducing emissions.</a:t>
            </a:r>
          </a:p>
          <a:p>
            <a:pPr>
              <a:lnSpc>
                <a:spcPct val="100000"/>
              </a:lnSpc>
            </a:pPr>
            <a:endParaRPr lang="en-AU" sz="1200" dirty="0">
              <a:solidFill>
                <a:schemeClr val="tx1"/>
              </a:solidFill>
            </a:endParaRPr>
          </a:p>
          <a:p>
            <a:pPr>
              <a:lnSpc>
                <a:spcPct val="100000"/>
              </a:lnSpc>
              <a:spcBef>
                <a:spcPts val="0"/>
              </a:spcBef>
            </a:pPr>
            <a:r>
              <a:rPr lang="en-AU" sz="1400" b="1" i="1" dirty="0">
                <a:solidFill>
                  <a:srgbClr val="63B1A4"/>
                </a:solidFill>
                <a:latin typeface="+mn-lt"/>
                <a:cs typeface="Arial" panose="020B0604020202020204" pitchFamily="34" charset="0"/>
              </a:rPr>
              <a:t>“A true ecological approach always becomes a social approach, it must integrate questions of justice in debates on the environment as to hear both the cry of the earth and the cry of the poor.”  </a:t>
            </a:r>
            <a:br>
              <a:rPr lang="en-AU" sz="1400" b="1" i="1" dirty="0">
                <a:solidFill>
                  <a:srgbClr val="63B1A4"/>
                </a:solidFill>
                <a:latin typeface="+mn-lt"/>
                <a:cs typeface="Arial" panose="020B0604020202020204" pitchFamily="34" charset="0"/>
              </a:rPr>
            </a:br>
            <a:r>
              <a:rPr lang="en-AU" sz="1400" b="1" i="1" dirty="0">
                <a:solidFill>
                  <a:srgbClr val="63B1A4"/>
                </a:solidFill>
                <a:latin typeface="+mn-lt"/>
                <a:cs typeface="Arial" panose="020B0604020202020204" pitchFamily="34" charset="0"/>
              </a:rPr>
              <a:t>				     </a:t>
            </a:r>
            <a:r>
              <a:rPr lang="en-AU" sz="1400" dirty="0">
                <a:solidFill>
                  <a:srgbClr val="63B1A4"/>
                </a:solidFill>
                <a:latin typeface="+mn-lt"/>
                <a:cs typeface="Arial" panose="020B0604020202020204" pitchFamily="34" charset="0"/>
              </a:rPr>
              <a:t>(</a:t>
            </a:r>
            <a:r>
              <a:rPr lang="en-AU" sz="1200" dirty="0">
                <a:solidFill>
                  <a:srgbClr val="63B1A4"/>
                </a:solidFill>
                <a:latin typeface="+mn-lt"/>
                <a:cs typeface="Arial" panose="020B0604020202020204" pitchFamily="34" charset="0"/>
              </a:rPr>
              <a:t>Pope Francis, </a:t>
            </a:r>
            <a:r>
              <a:rPr lang="en-AU" sz="1200" i="1" dirty="0" err="1">
                <a:solidFill>
                  <a:srgbClr val="63B1A4"/>
                </a:solidFill>
                <a:latin typeface="+mn-lt"/>
                <a:cs typeface="Arial" panose="020B0604020202020204" pitchFamily="34" charset="0"/>
              </a:rPr>
              <a:t>Laudato</a:t>
            </a:r>
            <a:r>
              <a:rPr lang="en-AU" sz="1200" i="1" dirty="0">
                <a:solidFill>
                  <a:srgbClr val="63B1A4"/>
                </a:solidFill>
                <a:latin typeface="+mn-lt"/>
                <a:cs typeface="Arial" panose="020B0604020202020204" pitchFamily="34" charset="0"/>
              </a:rPr>
              <a:t> Si’ n </a:t>
            </a:r>
            <a:r>
              <a:rPr lang="en-AU" sz="1200" dirty="0">
                <a:solidFill>
                  <a:srgbClr val="63B1A4"/>
                </a:solidFill>
                <a:latin typeface="+mn-lt"/>
                <a:cs typeface="Arial" panose="020B0604020202020204" pitchFamily="34" charset="0"/>
              </a:rPr>
              <a:t>49</a:t>
            </a:r>
            <a:r>
              <a:rPr lang="en-AU" sz="1200" i="1" dirty="0">
                <a:solidFill>
                  <a:srgbClr val="63B1A4"/>
                </a:solidFill>
                <a:latin typeface="+mn-lt"/>
                <a:cs typeface="Arial" panose="020B0604020202020204" pitchFamily="34" charset="0"/>
              </a:rPr>
              <a:t>)</a:t>
            </a:r>
          </a:p>
          <a:p>
            <a:pPr>
              <a:lnSpc>
                <a:spcPct val="100000"/>
              </a:lnSpc>
            </a:pPr>
            <a:r>
              <a:rPr lang="en-US" sz="1200" dirty="0">
                <a:solidFill>
                  <a:schemeClr val="tx1"/>
                </a:solidFill>
              </a:rPr>
              <a:t>Within the global Caritas confederation, Cardinals, Bishops and lay Caritas leaders at the 2018 Caritas Oceania forum also reinforced this theme, and have made caring for creation one of their top priorities. </a:t>
            </a:r>
            <a:r>
              <a:rPr lang="en-US" sz="1200" b="1" dirty="0">
                <a:solidFill>
                  <a:schemeClr val="tx1"/>
                </a:solidFill>
              </a:rPr>
              <a:t>Caritas </a:t>
            </a:r>
            <a:r>
              <a:rPr lang="en-US" sz="1200" b="1" dirty="0" err="1">
                <a:solidFill>
                  <a:schemeClr val="tx1"/>
                </a:solidFill>
              </a:rPr>
              <a:t>Internationalis</a:t>
            </a:r>
            <a:r>
              <a:rPr lang="en-US" sz="1200" b="1" dirty="0">
                <a:solidFill>
                  <a:schemeClr val="tx1"/>
                </a:solidFill>
              </a:rPr>
              <a:t> has made climate change an overarching theme in its strategic plan.</a:t>
            </a:r>
          </a:p>
          <a:p>
            <a:pPr>
              <a:lnSpc>
                <a:spcPct val="100000"/>
              </a:lnSpc>
            </a:pPr>
            <a:r>
              <a:rPr lang="en-US" sz="1200" dirty="0">
                <a:solidFill>
                  <a:schemeClr val="tx1"/>
                </a:solidFill>
              </a:rPr>
              <a:t>As a program of Caritas, Catholic Earthcare Australia is an ecological advisory agency to the church and has been mandated through the activities of education, research and advocacy to give leadership in responding to Laudato Si’ to “stimulate and sustain the ecological conversion and implement integral ecology in Catholic institutions in Australia.”</a:t>
            </a:r>
          </a:p>
          <a:p>
            <a:pPr>
              <a:lnSpc>
                <a:spcPct val="100000"/>
              </a:lnSpc>
            </a:pPr>
            <a:r>
              <a:rPr lang="en-US" sz="1200" dirty="0">
                <a:solidFill>
                  <a:schemeClr val="tx1"/>
                </a:solidFill>
              </a:rPr>
              <a:t>The Australian Catholic Bishops Social Justice Statement for 2021-22, ‘</a:t>
            </a:r>
            <a:r>
              <a:rPr lang="en-US" sz="1200" dirty="0">
                <a:solidFill>
                  <a:schemeClr val="tx1"/>
                </a:solidFill>
                <a:hlinkClick r:id="rId4"/>
              </a:rPr>
              <a:t>Cry of the earth cry of the poor</a:t>
            </a:r>
            <a:r>
              <a:rPr lang="en-US" sz="1200" dirty="0">
                <a:solidFill>
                  <a:schemeClr val="tx1"/>
                </a:solidFill>
              </a:rPr>
              <a:t>’, further supports our call to care for all creation and invites us to take action. </a:t>
            </a:r>
          </a:p>
          <a:p>
            <a:pPr>
              <a:lnSpc>
                <a:spcPct val="100000"/>
              </a:lnSpc>
            </a:pPr>
            <a:r>
              <a:rPr lang="en-US" sz="1200" dirty="0">
                <a:solidFill>
                  <a:schemeClr val="tx1"/>
                </a:solidFill>
              </a:rPr>
              <a:t>To support this statement and the seven year Laudato Si’ action platform, Catholic Earthcare has developed a certification process for </a:t>
            </a:r>
            <a:r>
              <a:rPr lang="en-US" sz="1200" dirty="0">
                <a:solidFill>
                  <a:schemeClr val="tx1"/>
                </a:solidFill>
                <a:hlinkClick r:id="rId5"/>
              </a:rPr>
              <a:t>Catholic Earthcare schools, parishes and families.</a:t>
            </a:r>
            <a:r>
              <a:rPr lang="en-US" sz="1200" dirty="0">
                <a:solidFill>
                  <a:schemeClr val="tx1"/>
                </a:solidFill>
              </a:rPr>
              <a:t> </a:t>
            </a:r>
            <a:endParaRPr lang="en-US" sz="1200" b="1" i="1" dirty="0">
              <a:solidFill>
                <a:schemeClr val="tx1"/>
              </a:solidFill>
              <a:latin typeface="Arial" panose="020B0604020202020204" pitchFamily="34" charset="0"/>
              <a:cs typeface="Arial" panose="020B0604020202020204" pitchFamily="34" charset="0"/>
            </a:endParaRPr>
          </a:p>
          <a:p>
            <a:pPr>
              <a:lnSpc>
                <a:spcPct val="100000"/>
              </a:lnSpc>
            </a:pPr>
            <a:endParaRPr lang="en-US" sz="1200" b="1" i="1" dirty="0">
              <a:solidFill>
                <a:schemeClr val="tx1"/>
              </a:solidFill>
              <a:latin typeface="Arial" panose="020B0604020202020204" pitchFamily="34" charset="0"/>
              <a:cs typeface="Arial" panose="020B0604020202020204" pitchFamily="34" charset="0"/>
            </a:endParaRPr>
          </a:p>
          <a:p>
            <a:pPr>
              <a:lnSpc>
                <a:spcPct val="100000"/>
              </a:lnSpc>
            </a:pPr>
            <a:r>
              <a:rPr lang="en-US" sz="1400" b="1" i="1" dirty="0">
                <a:solidFill>
                  <a:srgbClr val="63B1A4"/>
                </a:solidFill>
                <a:latin typeface="Arial" panose="020B0604020202020204" pitchFamily="34" charset="0"/>
                <a:cs typeface="Arial" panose="020B0604020202020204" pitchFamily="34" charset="0"/>
              </a:rPr>
              <a:t>"Living our vocation to be protectors of God’s handiwork is essential to a life of virtue; it is not an optional or a secondary aspect of our Christian experience.” </a:t>
            </a:r>
            <a:br>
              <a:rPr lang="en-US" sz="1400" b="1" i="1" dirty="0">
                <a:solidFill>
                  <a:srgbClr val="63B1A4"/>
                </a:solidFill>
                <a:latin typeface="Arial" panose="020B0604020202020204" pitchFamily="34" charset="0"/>
                <a:cs typeface="Arial" panose="020B0604020202020204" pitchFamily="34" charset="0"/>
              </a:rPr>
            </a:br>
            <a:r>
              <a:rPr lang="en-US" sz="1400" b="1" i="1" dirty="0">
                <a:solidFill>
                  <a:srgbClr val="63B1A4"/>
                </a:solidFill>
                <a:latin typeface="Arial" panose="020B0604020202020204" pitchFamily="34" charset="0"/>
                <a:cs typeface="Arial" panose="020B0604020202020204" pitchFamily="34" charset="0"/>
              </a:rPr>
              <a:t>			                       </a:t>
            </a:r>
            <a:r>
              <a:rPr lang="en-US" sz="1200" dirty="0">
                <a:solidFill>
                  <a:srgbClr val="63B1A4"/>
                </a:solidFill>
                <a:latin typeface="Arial" panose="020B0604020202020204" pitchFamily="34" charset="0"/>
                <a:cs typeface="Arial" panose="020B0604020202020204" pitchFamily="34" charset="0"/>
              </a:rPr>
              <a:t>(Pope Francis, </a:t>
            </a:r>
            <a:r>
              <a:rPr lang="en-US" sz="1200" i="1" dirty="0">
                <a:solidFill>
                  <a:srgbClr val="63B1A4"/>
                </a:solidFill>
                <a:latin typeface="Arial" panose="020B0604020202020204" pitchFamily="34" charset="0"/>
                <a:cs typeface="Arial" panose="020B0604020202020204" pitchFamily="34" charset="0"/>
              </a:rPr>
              <a:t>Laudato Si’ n </a:t>
            </a:r>
            <a:r>
              <a:rPr lang="en-US" sz="1200" dirty="0">
                <a:solidFill>
                  <a:srgbClr val="63B1A4"/>
                </a:solidFill>
                <a:latin typeface="Arial" panose="020B0604020202020204" pitchFamily="34" charset="0"/>
                <a:cs typeface="Arial" panose="020B0604020202020204" pitchFamily="34" charset="0"/>
              </a:rPr>
              <a:t>217)</a:t>
            </a:r>
            <a:endParaRPr lang="en-AU" sz="1200" dirty="0"/>
          </a:p>
          <a:p>
            <a:pPr>
              <a:lnSpc>
                <a:spcPct val="100000"/>
              </a:lnSpc>
            </a:pPr>
            <a:endParaRPr lang="en-US" sz="1200" dirty="0"/>
          </a:p>
        </p:txBody>
      </p:sp>
      <p:sp>
        <p:nvSpPr>
          <p:cNvPr id="5" name="Title 4">
            <a:extLst>
              <a:ext uri="{FF2B5EF4-FFF2-40B4-BE49-F238E27FC236}">
                <a16:creationId xmlns:a16="http://schemas.microsoft.com/office/drawing/2014/main" id="{F043357F-573E-B348-8254-B08CBD3744B6}"/>
              </a:ext>
            </a:extLst>
          </p:cNvPr>
          <p:cNvSpPr>
            <a:spLocks noGrp="1"/>
          </p:cNvSpPr>
          <p:nvPr>
            <p:ph type="title"/>
          </p:nvPr>
        </p:nvSpPr>
        <p:spPr/>
        <p:txBody>
          <a:bodyPr/>
          <a:lstStyle/>
          <a:p>
            <a:r>
              <a:rPr lang="en-US" dirty="0"/>
              <a:t>Catholic tradition on caring for creation</a:t>
            </a:r>
          </a:p>
        </p:txBody>
      </p:sp>
    </p:spTree>
    <p:extLst>
      <p:ext uri="{BB962C8B-B14F-4D97-AF65-F5344CB8AC3E}">
        <p14:creationId xmlns:p14="http://schemas.microsoft.com/office/powerpoint/2010/main" val="29342737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50476293756_cfb9379075_k.jpg" title="A man overlooking view of hills and clouds in Timor Leste."/>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a:xfrm>
            <a:off x="0" y="2204614"/>
            <a:ext cx="12192000" cy="4032698"/>
          </a:xfrm>
          <a:prstGeom prst="rect">
            <a:avLst/>
          </a:prstGeom>
        </p:spPr>
      </p:pic>
      <p:sp>
        <p:nvSpPr>
          <p:cNvPr id="2" name="Title 1">
            <a:extLst>
              <a:ext uri="{FF2B5EF4-FFF2-40B4-BE49-F238E27FC236}">
                <a16:creationId xmlns:a16="http://schemas.microsoft.com/office/drawing/2014/main" id="{25AC824B-029A-4163-BAC6-8AFDB7CAE16F}"/>
              </a:ext>
            </a:extLst>
          </p:cNvPr>
          <p:cNvSpPr>
            <a:spLocks noGrp="1"/>
          </p:cNvSpPr>
          <p:nvPr>
            <p:ph type="ctrTitle"/>
          </p:nvPr>
        </p:nvSpPr>
        <p:spPr>
          <a:xfrm>
            <a:off x="287723" y="0"/>
            <a:ext cx="9144000" cy="1440160"/>
          </a:xfrm>
        </p:spPr>
        <p:txBody>
          <a:bodyPr/>
          <a:lstStyle/>
          <a:p>
            <a:r>
              <a:rPr lang="en-US" sz="4800" dirty="0"/>
              <a:t>PArt 1: see</a:t>
            </a:r>
            <a:endParaRPr lang="en-AU" sz="4800" dirty="0"/>
          </a:p>
        </p:txBody>
      </p:sp>
      <p:sp>
        <p:nvSpPr>
          <p:cNvPr id="4" name="Rectangle 3"/>
          <p:cNvSpPr/>
          <p:nvPr/>
        </p:nvSpPr>
        <p:spPr>
          <a:xfrm>
            <a:off x="3970301" y="3244334"/>
            <a:ext cx="184666" cy="369332"/>
          </a:xfrm>
          <a:prstGeom prst="rect">
            <a:avLst/>
          </a:prstGeom>
        </p:spPr>
        <p:txBody>
          <a:bodyPr wrap="none">
            <a:spAutoFit/>
          </a:bodyPr>
          <a:lstStyle/>
          <a:p>
            <a:endParaRPr lang="en-US" dirty="0"/>
          </a:p>
        </p:txBody>
      </p:sp>
      <p:sp>
        <p:nvSpPr>
          <p:cNvPr id="3" name="Rectangle 2"/>
          <p:cNvSpPr/>
          <p:nvPr/>
        </p:nvSpPr>
        <p:spPr>
          <a:xfrm>
            <a:off x="9431723" y="6006514"/>
            <a:ext cx="2760277" cy="507831"/>
          </a:xfrm>
          <a:prstGeom prst="rect">
            <a:avLst/>
          </a:prstGeom>
        </p:spPr>
        <p:txBody>
          <a:bodyPr wrap="square">
            <a:spAutoFit/>
          </a:bodyPr>
          <a:lstStyle/>
          <a:p>
            <a:r>
              <a:rPr lang="en-US" sz="900" dirty="0">
                <a:solidFill>
                  <a:schemeClr val="bg1"/>
                </a:solidFill>
              </a:rPr>
              <a:t>Photo Credit: Richard Wainwright/Caritas Australia</a:t>
            </a:r>
          </a:p>
          <a:p>
            <a:endParaRPr lang="en-US" sz="900" dirty="0">
              <a:solidFill>
                <a:schemeClr val="bg1"/>
              </a:solidFill>
            </a:endParaRPr>
          </a:p>
          <a:p>
            <a:r>
              <a:rPr lang="en-US" sz="900" dirty="0">
                <a:solidFill>
                  <a:schemeClr val="bg1"/>
                </a:solidFill>
              </a:rPr>
              <a:t> </a:t>
            </a:r>
          </a:p>
        </p:txBody>
      </p:sp>
    </p:spTree>
    <p:extLst>
      <p:ext uri="{BB962C8B-B14F-4D97-AF65-F5344CB8AC3E}">
        <p14:creationId xmlns:p14="http://schemas.microsoft.com/office/powerpoint/2010/main" val="20972276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p:cNvSpPr>
            <a:spLocks noGrp="1"/>
          </p:cNvSpPr>
          <p:nvPr>
            <p:ph type="body" sz="quarter" idx="10"/>
          </p:nvPr>
        </p:nvSpPr>
        <p:spPr>
          <a:xfrm>
            <a:off x="342132" y="1234351"/>
            <a:ext cx="11514508" cy="4875759"/>
          </a:xfrm>
        </p:spPr>
        <p:txBody>
          <a:bodyPr numCol="2" spcCol="252000"/>
          <a:lstStyle/>
          <a:p>
            <a:pPr>
              <a:lnSpc>
                <a:spcPct val="100000"/>
              </a:lnSpc>
              <a:spcBef>
                <a:spcPts val="0"/>
              </a:spcBef>
              <a:spcAft>
                <a:spcPts val="1200"/>
              </a:spcAft>
            </a:pPr>
            <a:r>
              <a:rPr lang="en-US" b="1" dirty="0">
                <a:solidFill>
                  <a:srgbClr val="0D254A"/>
                </a:solidFill>
              </a:rPr>
              <a:t>Pause</a:t>
            </a:r>
            <a:r>
              <a:rPr lang="en-US" dirty="0">
                <a:solidFill>
                  <a:srgbClr val="0D254A"/>
                </a:solidFill>
              </a:rPr>
              <a:t> for a moment and consider your surroundings. What kind of environment do you live, learn and grow in? Is it alpine, coastal, desert, savannah or riverine plains country? </a:t>
            </a:r>
          </a:p>
          <a:p>
            <a:pPr>
              <a:lnSpc>
                <a:spcPct val="100000"/>
              </a:lnSpc>
              <a:spcBef>
                <a:spcPts val="0"/>
              </a:spcBef>
              <a:spcAft>
                <a:spcPts val="1200"/>
              </a:spcAft>
            </a:pPr>
            <a:r>
              <a:rPr lang="en-US" b="1" dirty="0"/>
              <a:t>Look around and count</a:t>
            </a:r>
            <a:r>
              <a:rPr lang="en-US" dirty="0"/>
              <a:t> how many different living things you can see. Count how many non-living things you can see. These are all gifts from God. </a:t>
            </a:r>
            <a:endParaRPr lang="en-US" dirty="0">
              <a:ea typeface="+mn-lt"/>
              <a:cs typeface="+mn-lt"/>
            </a:endParaRPr>
          </a:p>
          <a:p>
            <a:pPr>
              <a:lnSpc>
                <a:spcPct val="100000"/>
              </a:lnSpc>
              <a:spcBef>
                <a:spcPts val="0"/>
              </a:spcBef>
              <a:spcAft>
                <a:spcPts val="1200"/>
              </a:spcAft>
            </a:pPr>
            <a:r>
              <a:rPr lang="en-US" dirty="0"/>
              <a:t>Why do you think we call them gifts? </a:t>
            </a:r>
          </a:p>
          <a:p>
            <a:pPr>
              <a:lnSpc>
                <a:spcPct val="100000"/>
              </a:lnSpc>
              <a:spcBef>
                <a:spcPts val="0"/>
              </a:spcBef>
              <a:spcAft>
                <a:spcPts val="1200"/>
              </a:spcAft>
            </a:pPr>
            <a:r>
              <a:rPr lang="en-US" dirty="0"/>
              <a:t>What do you own that is precious – or treasured – by you? Share your response.</a:t>
            </a:r>
          </a:p>
          <a:p>
            <a:pPr>
              <a:lnSpc>
                <a:spcPct val="100000"/>
              </a:lnSpc>
              <a:spcBef>
                <a:spcPts val="0"/>
              </a:spcBef>
              <a:spcAft>
                <a:spcPts val="1200"/>
              </a:spcAft>
            </a:pPr>
            <a:r>
              <a:rPr lang="en-US" dirty="0"/>
              <a:t>How do you take care of your “ treasures‟ ?</a:t>
            </a:r>
          </a:p>
          <a:p>
            <a:pPr>
              <a:lnSpc>
                <a:spcPct val="100000"/>
              </a:lnSpc>
              <a:spcBef>
                <a:spcPts val="0"/>
              </a:spcBef>
              <a:spcAft>
                <a:spcPts val="1200"/>
              </a:spcAft>
            </a:pPr>
            <a:r>
              <a:rPr lang="en-US" b="1" dirty="0">
                <a:solidFill>
                  <a:srgbClr val="0D254A"/>
                </a:solidFill>
              </a:rPr>
              <a:t>Indigenous peoples </a:t>
            </a:r>
            <a:r>
              <a:rPr lang="en-US" dirty="0">
                <a:solidFill>
                  <a:srgbClr val="0D254A"/>
                </a:solidFill>
              </a:rPr>
              <a:t>consider themselves as caretakers of the Earth, caring for the gifts of earth, water, and creatures.</a:t>
            </a:r>
          </a:p>
          <a:p>
            <a:pPr>
              <a:lnSpc>
                <a:spcPct val="100000"/>
              </a:lnSpc>
              <a:spcBef>
                <a:spcPts val="0"/>
              </a:spcBef>
              <a:spcAft>
                <a:spcPts val="1200"/>
              </a:spcAft>
            </a:pPr>
            <a:r>
              <a:rPr lang="en-US" dirty="0">
                <a:solidFill>
                  <a:srgbClr val="0D254A"/>
                </a:solidFill>
              </a:rPr>
              <a:t>‘Country’ is the term often used by Aboriginal people to describe the lands, waterways and seas to which they are connected </a:t>
            </a:r>
            <a:r>
              <a:rPr lang="en-US" baseline="30000" dirty="0">
                <a:solidFill>
                  <a:srgbClr val="0D254A"/>
                </a:solidFill>
                <a:hlinkClick r:id="rId3"/>
              </a:rPr>
              <a:t>(Source)</a:t>
            </a:r>
            <a:r>
              <a:rPr lang="en-US" dirty="0">
                <a:solidFill>
                  <a:srgbClr val="0D254A"/>
                </a:solidFill>
              </a:rPr>
              <a:t>.  </a:t>
            </a:r>
          </a:p>
          <a:p>
            <a:pPr>
              <a:lnSpc>
                <a:spcPct val="100000"/>
              </a:lnSpc>
              <a:spcBef>
                <a:spcPts val="0"/>
              </a:spcBef>
              <a:spcAft>
                <a:spcPts val="1200"/>
              </a:spcAft>
            </a:pPr>
            <a:r>
              <a:rPr lang="en-US" dirty="0">
                <a:solidFill>
                  <a:srgbClr val="0D254A"/>
                </a:solidFill>
              </a:rPr>
              <a:t>Do you know whose Country you are on? If not, use the </a:t>
            </a:r>
            <a:r>
              <a:rPr lang="en-US" dirty="0">
                <a:solidFill>
                  <a:srgbClr val="0D254A"/>
                </a:solidFill>
                <a:hlinkClick r:id="rId4"/>
              </a:rPr>
              <a:t>Map of Indigenous Australia </a:t>
            </a:r>
            <a:r>
              <a:rPr lang="en-US" dirty="0">
                <a:solidFill>
                  <a:srgbClr val="0D254A"/>
                </a:solidFill>
              </a:rPr>
              <a:t>to </a:t>
            </a:r>
            <a:r>
              <a:rPr lang="en-US" b="1" dirty="0">
                <a:solidFill>
                  <a:srgbClr val="0D254A"/>
                </a:solidFill>
              </a:rPr>
              <a:t>find out.  </a:t>
            </a:r>
          </a:p>
          <a:p>
            <a:pPr>
              <a:lnSpc>
                <a:spcPct val="100000"/>
              </a:lnSpc>
              <a:spcBef>
                <a:spcPts val="0"/>
              </a:spcBef>
              <a:spcAft>
                <a:spcPts val="1200"/>
              </a:spcAft>
            </a:pPr>
            <a:r>
              <a:rPr lang="en-US" b="1" dirty="0">
                <a:solidFill>
                  <a:srgbClr val="0D254A"/>
                </a:solidFill>
              </a:rPr>
              <a:t>Acknowledge Country </a:t>
            </a:r>
            <a:r>
              <a:rPr lang="en-US" dirty="0">
                <a:solidFill>
                  <a:srgbClr val="0D254A"/>
                </a:solidFill>
              </a:rPr>
              <a:t>before you start your learning today. You can use the following template:</a:t>
            </a:r>
          </a:p>
          <a:p>
            <a:pPr>
              <a:lnSpc>
                <a:spcPct val="100000"/>
              </a:lnSpc>
              <a:spcBef>
                <a:spcPts val="0"/>
              </a:spcBef>
              <a:spcAft>
                <a:spcPts val="1200"/>
              </a:spcAft>
            </a:pPr>
            <a:r>
              <a:rPr lang="en-US" i="1" dirty="0">
                <a:solidFill>
                  <a:schemeClr val="accent6"/>
                </a:solidFill>
              </a:rPr>
              <a:t>I begin today by acknowledging the Traditional Custodians of Country throughout Australia and their connections to land, sea and community. We pay our respect to their Elders past, present and emerging and extend that respect to all Aboriginal and Torres Strait Islander peoples today.</a:t>
            </a:r>
          </a:p>
          <a:p>
            <a:pPr>
              <a:lnSpc>
                <a:spcPct val="100000"/>
              </a:lnSpc>
              <a:spcBef>
                <a:spcPts val="0"/>
              </a:spcBef>
              <a:spcAft>
                <a:spcPts val="1200"/>
              </a:spcAft>
            </a:pPr>
            <a:endParaRPr lang="en-US" dirty="0"/>
          </a:p>
        </p:txBody>
      </p:sp>
      <p:sp>
        <p:nvSpPr>
          <p:cNvPr id="2" name="Title 1">
            <a:extLst>
              <a:ext uri="{FF2B5EF4-FFF2-40B4-BE49-F238E27FC236}">
                <a16:creationId xmlns:a16="http://schemas.microsoft.com/office/drawing/2014/main" id="{25AC824B-029A-4163-BAC6-8AFDB7CAE16F}"/>
              </a:ext>
            </a:extLst>
          </p:cNvPr>
          <p:cNvSpPr>
            <a:spLocks noGrp="1"/>
          </p:cNvSpPr>
          <p:nvPr>
            <p:ph type="title"/>
          </p:nvPr>
        </p:nvSpPr>
        <p:spPr>
          <a:xfrm>
            <a:off x="342132" y="133400"/>
            <a:ext cx="10081120" cy="792088"/>
          </a:xfrm>
        </p:spPr>
        <p:txBody>
          <a:bodyPr/>
          <a:lstStyle/>
          <a:p>
            <a:r>
              <a:rPr lang="en-US" dirty="0"/>
              <a:t>See: my place</a:t>
            </a:r>
            <a:endParaRPr lang="en-AU" dirty="0"/>
          </a:p>
        </p:txBody>
      </p:sp>
      <p:sp>
        <p:nvSpPr>
          <p:cNvPr id="4" name="Rectangle 3"/>
          <p:cNvSpPr/>
          <p:nvPr/>
        </p:nvSpPr>
        <p:spPr>
          <a:xfrm>
            <a:off x="3970301" y="3244334"/>
            <a:ext cx="184666" cy="369332"/>
          </a:xfrm>
          <a:prstGeom prst="rect">
            <a:avLst/>
          </a:prstGeom>
        </p:spPr>
        <p:txBody>
          <a:bodyPr wrap="none">
            <a:spAutoFit/>
          </a:bodyPr>
          <a:lstStyle/>
          <a:p>
            <a:endParaRPr lang="en-US" dirty="0"/>
          </a:p>
        </p:txBody>
      </p:sp>
    </p:spTree>
    <p:extLst>
      <p:ext uri="{BB962C8B-B14F-4D97-AF65-F5344CB8AC3E}">
        <p14:creationId xmlns:p14="http://schemas.microsoft.com/office/powerpoint/2010/main" val="35278857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nasa-vhSz50AaFAs-unsplash.jpg"/>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xfrm>
            <a:off x="0" y="0"/>
            <a:ext cx="12291836" cy="6238237"/>
          </a:xfrm>
        </p:spPr>
      </p:pic>
      <p:sp>
        <p:nvSpPr>
          <p:cNvPr id="2" name="Title 1">
            <a:extLst>
              <a:ext uri="{FF2B5EF4-FFF2-40B4-BE49-F238E27FC236}">
                <a16:creationId xmlns:a16="http://schemas.microsoft.com/office/drawing/2014/main" id="{25AC824B-029A-4163-BAC6-8AFDB7CAE16F}"/>
              </a:ext>
            </a:extLst>
          </p:cNvPr>
          <p:cNvSpPr>
            <a:spLocks noGrp="1"/>
          </p:cNvSpPr>
          <p:nvPr>
            <p:ph type="title"/>
          </p:nvPr>
        </p:nvSpPr>
        <p:spPr>
          <a:xfrm>
            <a:off x="341031" y="358612"/>
            <a:ext cx="7872875" cy="1143000"/>
          </a:xfrm>
        </p:spPr>
        <p:txBody>
          <a:bodyPr/>
          <a:lstStyle/>
          <a:p>
            <a:r>
              <a:rPr lang="en-US" dirty="0">
                <a:solidFill>
                  <a:schemeClr val="accent5"/>
                </a:solidFill>
              </a:rPr>
              <a:t>See: our earth</a:t>
            </a:r>
            <a:endParaRPr lang="en-AU" dirty="0">
              <a:solidFill>
                <a:schemeClr val="accent5"/>
              </a:solidFill>
            </a:endParaRPr>
          </a:p>
        </p:txBody>
      </p:sp>
      <p:sp>
        <p:nvSpPr>
          <p:cNvPr id="13" name="Text Placeholder 12"/>
          <p:cNvSpPr>
            <a:spLocks noGrp="1"/>
          </p:cNvSpPr>
          <p:nvPr>
            <p:ph type="body" sz="quarter" idx="11"/>
          </p:nvPr>
        </p:nvSpPr>
        <p:spPr/>
        <p:txBody>
          <a:bodyPr numCol="1" spcCol="252000"/>
          <a:lstStyle/>
          <a:p>
            <a:endParaRPr lang="en-AU" dirty="0"/>
          </a:p>
          <a:p>
            <a:pPr>
              <a:lnSpc>
                <a:spcPct val="100000"/>
              </a:lnSpc>
              <a:spcAft>
                <a:spcPts val="600"/>
              </a:spcAft>
            </a:pPr>
            <a:endParaRPr lang="en-US" dirty="0"/>
          </a:p>
        </p:txBody>
      </p:sp>
      <p:sp>
        <p:nvSpPr>
          <p:cNvPr id="5" name="Text Placeholder 4"/>
          <p:cNvSpPr>
            <a:spLocks noGrp="1"/>
          </p:cNvSpPr>
          <p:nvPr>
            <p:ph type="body" sz="quarter" idx="4294967295"/>
          </p:nvPr>
        </p:nvSpPr>
        <p:spPr>
          <a:xfrm>
            <a:off x="10518773" y="5979407"/>
            <a:ext cx="4537075" cy="280987"/>
          </a:xfrm>
          <a:prstGeom prst="rect">
            <a:avLst/>
          </a:prstGeom>
        </p:spPr>
        <p:txBody>
          <a:bodyPr/>
          <a:lstStyle/>
          <a:p>
            <a:pPr marL="0" indent="0">
              <a:buNone/>
            </a:pPr>
            <a:r>
              <a:rPr lang="en-AU" sz="900" dirty="0">
                <a:solidFill>
                  <a:schemeClr val="bg1"/>
                </a:solidFill>
              </a:rPr>
              <a:t>Photo by </a:t>
            </a:r>
            <a:r>
              <a:rPr lang="en-AU" sz="900" dirty="0">
                <a:solidFill>
                  <a:schemeClr val="bg1"/>
                </a:solidFill>
                <a:hlinkClick r:id="rId4"/>
              </a:rPr>
              <a:t>NASA</a:t>
            </a:r>
            <a:r>
              <a:rPr lang="en-AU" sz="900" dirty="0">
                <a:solidFill>
                  <a:schemeClr val="bg1"/>
                </a:solidFill>
              </a:rPr>
              <a:t> on </a:t>
            </a:r>
            <a:r>
              <a:rPr lang="en-AU" sz="900" dirty="0">
                <a:solidFill>
                  <a:schemeClr val="bg1"/>
                </a:solidFill>
                <a:hlinkClick r:id="rId5"/>
              </a:rPr>
              <a:t>Unsplash</a:t>
            </a:r>
            <a:endParaRPr lang="en-AU" sz="900" dirty="0">
              <a:solidFill>
                <a:schemeClr val="bg1"/>
              </a:solidFill>
            </a:endParaRPr>
          </a:p>
          <a:p>
            <a:pPr marL="0" indent="0">
              <a:buNone/>
            </a:pPr>
            <a:endParaRPr lang="en-US" sz="900" dirty="0">
              <a:solidFill>
                <a:schemeClr val="bg1"/>
              </a:solidFill>
            </a:endParaRPr>
          </a:p>
        </p:txBody>
      </p:sp>
      <p:sp>
        <p:nvSpPr>
          <p:cNvPr id="4" name="Rectangle 3"/>
          <p:cNvSpPr/>
          <p:nvPr/>
        </p:nvSpPr>
        <p:spPr>
          <a:xfrm>
            <a:off x="3970301" y="3244334"/>
            <a:ext cx="184666" cy="369332"/>
          </a:xfrm>
          <a:prstGeom prst="rect">
            <a:avLst/>
          </a:prstGeom>
        </p:spPr>
        <p:txBody>
          <a:bodyPr wrap="none">
            <a:spAutoFit/>
          </a:bodyPr>
          <a:lstStyle/>
          <a:p>
            <a:endParaRPr lang="en-US" dirty="0"/>
          </a:p>
        </p:txBody>
      </p:sp>
      <p:sp>
        <p:nvSpPr>
          <p:cNvPr id="8" name="Round Diagonal Corner Rectangle 7">
            <a:extLst>
              <a:ext uri="{FF2B5EF4-FFF2-40B4-BE49-F238E27FC236}">
                <a16:creationId xmlns:a16="http://schemas.microsoft.com/office/drawing/2014/main" id="{B95DA3EC-004A-4445-AD27-45ABC57A49A9}"/>
              </a:ext>
            </a:extLst>
          </p:cNvPr>
          <p:cNvSpPr/>
          <p:nvPr/>
        </p:nvSpPr>
        <p:spPr>
          <a:xfrm rot="16200000">
            <a:off x="485538" y="1185594"/>
            <a:ext cx="2453369" cy="2402773"/>
          </a:xfrm>
          <a:prstGeom prst="round2Diag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Rectangle 2"/>
          <p:cNvSpPr/>
          <p:nvPr/>
        </p:nvSpPr>
        <p:spPr>
          <a:xfrm>
            <a:off x="655831" y="1244236"/>
            <a:ext cx="2257778" cy="2185214"/>
          </a:xfrm>
          <a:prstGeom prst="rect">
            <a:avLst/>
          </a:prstGeom>
        </p:spPr>
        <p:txBody>
          <a:bodyPr wrap="square">
            <a:spAutoFit/>
          </a:bodyPr>
          <a:lstStyle/>
          <a:p>
            <a:pPr>
              <a:spcAft>
                <a:spcPts val="600"/>
              </a:spcAft>
            </a:pPr>
            <a:r>
              <a:rPr lang="en-US" dirty="0"/>
              <a:t>Look at the photograph of Earth from space.</a:t>
            </a:r>
          </a:p>
          <a:p>
            <a:pPr>
              <a:spcAft>
                <a:spcPts val="600"/>
              </a:spcAft>
            </a:pPr>
            <a:r>
              <a:rPr lang="en-US" dirty="0"/>
              <a:t>Describe it. </a:t>
            </a:r>
          </a:p>
          <a:p>
            <a:pPr>
              <a:spcAft>
                <a:spcPts val="600"/>
              </a:spcAft>
            </a:pPr>
            <a:r>
              <a:rPr lang="en-US" dirty="0"/>
              <a:t>How can we take care of this precious gift?</a:t>
            </a:r>
            <a:endParaRPr lang="en-AU" dirty="0"/>
          </a:p>
        </p:txBody>
      </p:sp>
    </p:spTree>
    <p:extLst>
      <p:ext uri="{BB962C8B-B14F-4D97-AF65-F5344CB8AC3E}">
        <p14:creationId xmlns:p14="http://schemas.microsoft.com/office/powerpoint/2010/main" val="5034560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0B9F8B36-AB9E-0644-8E9B-E4C7664933FA}"/>
              </a:ext>
            </a:extLst>
          </p:cNvPr>
          <p:cNvSpPr>
            <a:spLocks noGrp="1"/>
          </p:cNvSpPr>
          <p:nvPr>
            <p:ph type="body" sz="quarter" idx="10"/>
          </p:nvPr>
        </p:nvSpPr>
        <p:spPr>
          <a:xfrm>
            <a:off x="342132" y="1234352"/>
            <a:ext cx="6833368" cy="4714928"/>
          </a:xfrm>
        </p:spPr>
        <p:txBody>
          <a:bodyPr lIns="91440" tIns="45720" rIns="91440" bIns="45720" numCol="1" spcCol="360000" anchor="t"/>
          <a:lstStyle/>
          <a:p>
            <a:pPr>
              <a:lnSpc>
                <a:spcPct val="100000"/>
              </a:lnSpc>
            </a:pPr>
            <a:r>
              <a:rPr lang="en-AU" dirty="0"/>
              <a:t>Pope Francis links all human beings to creation: </a:t>
            </a:r>
          </a:p>
          <a:p>
            <a:pPr>
              <a:lnSpc>
                <a:spcPct val="100000"/>
              </a:lnSpc>
            </a:pPr>
            <a:r>
              <a:rPr lang="en-AU" b="1" i="1" dirty="0">
                <a:solidFill>
                  <a:srgbClr val="63B1A4"/>
                </a:solidFill>
                <a:latin typeface="Arial" panose="020B0604020202020204" pitchFamily="34" charset="0"/>
                <a:cs typeface="Arial" panose="020B0604020202020204" pitchFamily="34" charset="0"/>
              </a:rPr>
              <a:t>“We are part of nature, included in it, and thus in constant interaction with it” </a:t>
            </a:r>
            <a:r>
              <a:rPr lang="en-AU" sz="1400" i="1" dirty="0">
                <a:solidFill>
                  <a:srgbClr val="63B1A4"/>
                </a:solidFill>
                <a:latin typeface="Arial" panose="020B0604020202020204" pitchFamily="34" charset="0"/>
                <a:cs typeface="Arial" panose="020B0604020202020204" pitchFamily="34" charset="0"/>
              </a:rPr>
              <a:t>(</a:t>
            </a:r>
            <a:r>
              <a:rPr lang="en-AU" sz="1400" i="1" dirty="0" err="1">
                <a:solidFill>
                  <a:srgbClr val="63B1A4"/>
                </a:solidFill>
                <a:latin typeface="Arial" panose="020B0604020202020204" pitchFamily="34" charset="0"/>
                <a:cs typeface="Arial" panose="020B0604020202020204" pitchFamily="34" charset="0"/>
              </a:rPr>
              <a:t>Laudato</a:t>
            </a:r>
            <a:r>
              <a:rPr lang="en-AU" sz="1400" i="1" dirty="0">
                <a:solidFill>
                  <a:srgbClr val="63B1A4"/>
                </a:solidFill>
                <a:latin typeface="Arial" panose="020B0604020202020204" pitchFamily="34" charset="0"/>
                <a:cs typeface="Arial" panose="020B0604020202020204" pitchFamily="34" charset="0"/>
              </a:rPr>
              <a:t> Si’ n 139)</a:t>
            </a:r>
            <a:endParaRPr lang="en-US" sz="1400" i="1" dirty="0">
              <a:solidFill>
                <a:srgbClr val="63B1A4"/>
              </a:solidFill>
              <a:latin typeface="Arial" panose="020B0604020202020204" pitchFamily="34" charset="0"/>
              <a:cs typeface="Arial" panose="020B0604020202020204" pitchFamily="34" charset="0"/>
            </a:endParaRPr>
          </a:p>
          <a:p>
            <a:pPr>
              <a:lnSpc>
                <a:spcPct val="100000"/>
              </a:lnSpc>
            </a:pPr>
            <a:r>
              <a:rPr lang="en-US" dirty="0"/>
              <a:t>	Look</a:t>
            </a:r>
            <a:r>
              <a:rPr lang="en-AU" dirty="0"/>
              <a:t> at some of the different kinds of living things we 	have on our planet at </a:t>
            </a:r>
            <a:r>
              <a:rPr lang="en-AU" dirty="0">
                <a:hlinkClick r:id="rId3"/>
              </a:rPr>
              <a:t>National Geographic</a:t>
            </a:r>
            <a:r>
              <a:rPr lang="en-AU" dirty="0"/>
              <a:t>.</a:t>
            </a:r>
          </a:p>
          <a:p>
            <a:pPr marL="285750" indent="-285750">
              <a:lnSpc>
                <a:spcPct val="100000"/>
              </a:lnSpc>
              <a:buFont typeface="Arial" panose="020B0604020202020204" pitchFamily="34" charset="0"/>
              <a:buChar char="•"/>
            </a:pPr>
            <a:r>
              <a:rPr lang="en-US" dirty="0"/>
              <a:t>W</a:t>
            </a:r>
            <a:r>
              <a:rPr lang="en-AU" dirty="0" err="1"/>
              <a:t>hich</a:t>
            </a:r>
            <a:r>
              <a:rPr lang="en-AU" dirty="0"/>
              <a:t> creature did you find the most amazing and interesting?</a:t>
            </a:r>
          </a:p>
          <a:p>
            <a:pPr marL="285750" indent="-285750">
              <a:lnSpc>
                <a:spcPct val="100000"/>
              </a:lnSpc>
              <a:spcAft>
                <a:spcPts val="600"/>
              </a:spcAft>
              <a:buFont typeface="Arial" panose="020B0604020202020204" pitchFamily="34" charset="0"/>
              <a:buChar char="•"/>
            </a:pPr>
            <a:r>
              <a:rPr lang="en-US" dirty="0"/>
              <a:t>What did it make you wonder?</a:t>
            </a:r>
            <a:endParaRPr lang="en-AU" dirty="0"/>
          </a:p>
          <a:p>
            <a:pPr>
              <a:lnSpc>
                <a:spcPct val="100000"/>
              </a:lnSpc>
            </a:pPr>
            <a:r>
              <a:rPr lang="en-US" b="1" dirty="0"/>
              <a:t>Biodiversity</a:t>
            </a:r>
            <a:r>
              <a:rPr lang="en-US" dirty="0"/>
              <a:t> (Bio=living things and Diversity=a variety) means having lots of different kinds of plants, animals and natural systems. </a:t>
            </a:r>
          </a:p>
          <a:p>
            <a:pPr marL="285750" indent="-285750">
              <a:lnSpc>
                <a:spcPct val="100000"/>
              </a:lnSpc>
              <a:buFont typeface="Arial" panose="020B0604020202020204" pitchFamily="34" charset="0"/>
              <a:buChar char="•"/>
            </a:pPr>
            <a:r>
              <a:rPr lang="en-US" dirty="0"/>
              <a:t>Can you think of some reasons why Biodiversity is important?</a:t>
            </a:r>
          </a:p>
          <a:p>
            <a:pPr marL="285750" indent="-285750">
              <a:lnSpc>
                <a:spcPct val="100000"/>
              </a:lnSpc>
              <a:buFont typeface="Arial" panose="020B0604020202020204" pitchFamily="34" charset="0"/>
              <a:buChar char="•"/>
            </a:pPr>
            <a:r>
              <a:rPr lang="en-US" dirty="0"/>
              <a:t>What do we use from our natural environment?</a:t>
            </a:r>
          </a:p>
          <a:p>
            <a:pPr marL="285750" indent="-285750">
              <a:lnSpc>
                <a:spcPct val="100000"/>
              </a:lnSpc>
              <a:buFont typeface="Arial" panose="020B0604020202020204" pitchFamily="34" charset="0"/>
              <a:buChar char="•"/>
            </a:pPr>
            <a:r>
              <a:rPr lang="en-US" dirty="0"/>
              <a:t>Have we been looking after our natural environment? What have humans been doing?</a:t>
            </a:r>
          </a:p>
        </p:txBody>
      </p:sp>
      <p:sp>
        <p:nvSpPr>
          <p:cNvPr id="7" name="Title 6">
            <a:extLst>
              <a:ext uri="{FF2B5EF4-FFF2-40B4-BE49-F238E27FC236}">
                <a16:creationId xmlns:a16="http://schemas.microsoft.com/office/drawing/2014/main" id="{0A7C5750-31F8-2740-97DD-94B0293B8D56}"/>
              </a:ext>
            </a:extLst>
          </p:cNvPr>
          <p:cNvSpPr>
            <a:spLocks noGrp="1"/>
          </p:cNvSpPr>
          <p:nvPr>
            <p:ph type="title"/>
          </p:nvPr>
        </p:nvSpPr>
        <p:spPr/>
        <p:txBody>
          <a:bodyPr/>
          <a:lstStyle/>
          <a:p>
            <a:r>
              <a:rPr lang="en-US" dirty="0"/>
              <a:t>SEE: biodiversity</a:t>
            </a:r>
          </a:p>
        </p:txBody>
      </p:sp>
      <p:sp>
        <p:nvSpPr>
          <p:cNvPr id="3" name="Text Placeholder 2"/>
          <p:cNvSpPr>
            <a:spLocks noGrp="1"/>
          </p:cNvSpPr>
          <p:nvPr>
            <p:ph type="body" sz="quarter" idx="12"/>
          </p:nvPr>
        </p:nvSpPr>
        <p:spPr>
          <a:xfrm>
            <a:off x="7293030" y="5636234"/>
            <a:ext cx="4537075" cy="280987"/>
          </a:xfrm>
        </p:spPr>
        <p:txBody>
          <a:bodyPr/>
          <a:lstStyle/>
          <a:p>
            <a:r>
              <a:rPr lang="en-US" dirty="0"/>
              <a:t>Photo by </a:t>
            </a:r>
            <a:r>
              <a:rPr lang="en-US" u="sng" dirty="0">
                <a:hlinkClick r:id="rId4"/>
              </a:rPr>
              <a:t>Dmitry Grigoriev on </a:t>
            </a:r>
            <a:r>
              <a:rPr lang="en-US" u="sng" dirty="0">
                <a:hlinkClick r:id="rId5"/>
              </a:rPr>
              <a:t>Unsplash </a:t>
            </a:r>
            <a:endParaRPr lang="en-US" dirty="0"/>
          </a:p>
        </p:txBody>
      </p:sp>
      <p:pic>
        <p:nvPicPr>
          <p:cNvPr id="9" name="Picture Placeholder 6" title="A close up of a bee on a yellow flower.">
            <a:hlinkClick r:id="rId3"/>
            <a:extLst>
              <a:ext uri="{FF2B5EF4-FFF2-40B4-BE49-F238E27FC236}">
                <a16:creationId xmlns:a16="http://schemas.microsoft.com/office/drawing/2014/main" id="{B6C5B0A9-1B96-4404-BF4E-2619845D7ACA}"/>
              </a:ext>
            </a:extLst>
          </p:cNvPr>
          <p:cNvPicPr>
            <a:picLocks noGrp="1" noChangeAspect="1"/>
          </p:cNvPicPr>
          <p:nvPr>
            <p:ph type="pic" sz="quarter" idx="11"/>
          </p:nvPr>
        </p:nvPicPr>
        <p:blipFill rotWithShape="1">
          <a:blip r:embed="rId6" cstate="print">
            <a:extLst>
              <a:ext uri="{28A0092B-C50C-407E-A947-70E740481C1C}">
                <a14:useLocalDpi xmlns:a14="http://schemas.microsoft.com/office/drawing/2010/main"/>
              </a:ext>
            </a:extLst>
          </a:blip>
          <a:srcRect/>
          <a:stretch/>
        </p:blipFill>
        <p:spPr>
          <a:xfrm>
            <a:off x="7293030" y="1455332"/>
            <a:ext cx="4419545" cy="4171283"/>
          </a:xfrm>
          <a:prstGeom prst="rect">
            <a:avLst/>
          </a:prstGeom>
        </p:spPr>
      </p:pic>
      <p:grpSp>
        <p:nvGrpSpPr>
          <p:cNvPr id="19" name="Group 18"/>
          <p:cNvGrpSpPr/>
          <p:nvPr/>
        </p:nvGrpSpPr>
        <p:grpSpPr>
          <a:xfrm>
            <a:off x="521522" y="2340477"/>
            <a:ext cx="465114" cy="398177"/>
            <a:chOff x="4433893" y="1901723"/>
            <a:chExt cx="939513" cy="804308"/>
          </a:xfrm>
          <a:solidFill>
            <a:srgbClr val="0D254A"/>
          </a:solidFill>
        </p:grpSpPr>
        <p:sp>
          <p:nvSpPr>
            <p:cNvPr id="20" name="Rounded Rectangle 19"/>
            <p:cNvSpPr/>
            <p:nvPr/>
          </p:nvSpPr>
          <p:spPr>
            <a:xfrm>
              <a:off x="4433893" y="2003948"/>
              <a:ext cx="939513" cy="702083"/>
            </a:xfrm>
            <a:prstGeom prst="roundRect">
              <a:avLst/>
            </a:prstGeom>
            <a:grpFill/>
            <a:ln>
              <a:solidFill>
                <a:srgbClr val="0D254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25000"/>
            </a:p>
          </p:txBody>
        </p:sp>
        <p:sp>
          <p:nvSpPr>
            <p:cNvPr id="21" name="Rounded Rectangle 83"/>
            <p:cNvSpPr/>
            <p:nvPr/>
          </p:nvSpPr>
          <p:spPr>
            <a:xfrm>
              <a:off x="4605374" y="1901723"/>
              <a:ext cx="599874" cy="194083"/>
            </a:xfrm>
            <a:custGeom>
              <a:avLst/>
              <a:gdLst>
                <a:gd name="connsiteX0" fmla="*/ 0 w 370474"/>
                <a:gd name="connsiteY0" fmla="*/ 32348 h 194083"/>
                <a:gd name="connsiteX1" fmla="*/ 32348 w 370474"/>
                <a:gd name="connsiteY1" fmla="*/ 0 h 194083"/>
                <a:gd name="connsiteX2" fmla="*/ 338126 w 370474"/>
                <a:gd name="connsiteY2" fmla="*/ 0 h 194083"/>
                <a:gd name="connsiteX3" fmla="*/ 370474 w 370474"/>
                <a:gd name="connsiteY3" fmla="*/ 32348 h 194083"/>
                <a:gd name="connsiteX4" fmla="*/ 370474 w 370474"/>
                <a:gd name="connsiteY4" fmla="*/ 161735 h 194083"/>
                <a:gd name="connsiteX5" fmla="*/ 338126 w 370474"/>
                <a:gd name="connsiteY5" fmla="*/ 194083 h 194083"/>
                <a:gd name="connsiteX6" fmla="*/ 32348 w 370474"/>
                <a:gd name="connsiteY6" fmla="*/ 194083 h 194083"/>
                <a:gd name="connsiteX7" fmla="*/ 0 w 370474"/>
                <a:gd name="connsiteY7" fmla="*/ 161735 h 194083"/>
                <a:gd name="connsiteX8" fmla="*/ 0 w 370474"/>
                <a:gd name="connsiteY8" fmla="*/ 32348 h 194083"/>
                <a:gd name="connsiteX0" fmla="*/ 0 w 440291"/>
                <a:gd name="connsiteY0" fmla="*/ 32348 h 194083"/>
                <a:gd name="connsiteX1" fmla="*/ 32348 w 440291"/>
                <a:gd name="connsiteY1" fmla="*/ 0 h 194083"/>
                <a:gd name="connsiteX2" fmla="*/ 338126 w 440291"/>
                <a:gd name="connsiteY2" fmla="*/ 0 h 194083"/>
                <a:gd name="connsiteX3" fmla="*/ 440291 w 440291"/>
                <a:gd name="connsiteY3" fmla="*/ 148712 h 194083"/>
                <a:gd name="connsiteX4" fmla="*/ 370474 w 440291"/>
                <a:gd name="connsiteY4" fmla="*/ 161735 h 194083"/>
                <a:gd name="connsiteX5" fmla="*/ 338126 w 440291"/>
                <a:gd name="connsiteY5" fmla="*/ 194083 h 194083"/>
                <a:gd name="connsiteX6" fmla="*/ 32348 w 440291"/>
                <a:gd name="connsiteY6" fmla="*/ 194083 h 194083"/>
                <a:gd name="connsiteX7" fmla="*/ 0 w 440291"/>
                <a:gd name="connsiteY7" fmla="*/ 161735 h 194083"/>
                <a:gd name="connsiteX8" fmla="*/ 0 w 440291"/>
                <a:gd name="connsiteY8" fmla="*/ 32348 h 194083"/>
                <a:gd name="connsiteX0" fmla="*/ 0 w 553329"/>
                <a:gd name="connsiteY0" fmla="*/ 165335 h 194083"/>
                <a:gd name="connsiteX1" fmla="*/ 145386 w 553329"/>
                <a:gd name="connsiteY1" fmla="*/ 0 h 194083"/>
                <a:gd name="connsiteX2" fmla="*/ 451164 w 553329"/>
                <a:gd name="connsiteY2" fmla="*/ 0 h 194083"/>
                <a:gd name="connsiteX3" fmla="*/ 553329 w 553329"/>
                <a:gd name="connsiteY3" fmla="*/ 148712 h 194083"/>
                <a:gd name="connsiteX4" fmla="*/ 483512 w 553329"/>
                <a:gd name="connsiteY4" fmla="*/ 161735 h 194083"/>
                <a:gd name="connsiteX5" fmla="*/ 451164 w 553329"/>
                <a:gd name="connsiteY5" fmla="*/ 194083 h 194083"/>
                <a:gd name="connsiteX6" fmla="*/ 145386 w 553329"/>
                <a:gd name="connsiteY6" fmla="*/ 194083 h 194083"/>
                <a:gd name="connsiteX7" fmla="*/ 113038 w 553329"/>
                <a:gd name="connsiteY7" fmla="*/ 161735 h 194083"/>
                <a:gd name="connsiteX8" fmla="*/ 0 w 553329"/>
                <a:gd name="connsiteY8" fmla="*/ 165335 h 194083"/>
                <a:gd name="connsiteX0" fmla="*/ 0 w 579926"/>
                <a:gd name="connsiteY0" fmla="*/ 165335 h 194083"/>
                <a:gd name="connsiteX1" fmla="*/ 145386 w 579926"/>
                <a:gd name="connsiteY1" fmla="*/ 0 h 194083"/>
                <a:gd name="connsiteX2" fmla="*/ 451164 w 579926"/>
                <a:gd name="connsiteY2" fmla="*/ 0 h 194083"/>
                <a:gd name="connsiteX3" fmla="*/ 579926 w 579926"/>
                <a:gd name="connsiteY3" fmla="*/ 148712 h 194083"/>
                <a:gd name="connsiteX4" fmla="*/ 483512 w 579926"/>
                <a:gd name="connsiteY4" fmla="*/ 161735 h 194083"/>
                <a:gd name="connsiteX5" fmla="*/ 451164 w 579926"/>
                <a:gd name="connsiteY5" fmla="*/ 194083 h 194083"/>
                <a:gd name="connsiteX6" fmla="*/ 145386 w 579926"/>
                <a:gd name="connsiteY6" fmla="*/ 194083 h 194083"/>
                <a:gd name="connsiteX7" fmla="*/ 113038 w 579926"/>
                <a:gd name="connsiteY7" fmla="*/ 161735 h 194083"/>
                <a:gd name="connsiteX8" fmla="*/ 0 w 579926"/>
                <a:gd name="connsiteY8" fmla="*/ 165335 h 194083"/>
                <a:gd name="connsiteX0" fmla="*/ 0 w 616497"/>
                <a:gd name="connsiteY0" fmla="*/ 165335 h 194083"/>
                <a:gd name="connsiteX1" fmla="*/ 145386 w 616497"/>
                <a:gd name="connsiteY1" fmla="*/ 0 h 194083"/>
                <a:gd name="connsiteX2" fmla="*/ 451164 w 616497"/>
                <a:gd name="connsiteY2" fmla="*/ 0 h 194083"/>
                <a:gd name="connsiteX3" fmla="*/ 616497 w 616497"/>
                <a:gd name="connsiteY3" fmla="*/ 152037 h 194083"/>
                <a:gd name="connsiteX4" fmla="*/ 483512 w 616497"/>
                <a:gd name="connsiteY4" fmla="*/ 161735 h 194083"/>
                <a:gd name="connsiteX5" fmla="*/ 451164 w 616497"/>
                <a:gd name="connsiteY5" fmla="*/ 194083 h 194083"/>
                <a:gd name="connsiteX6" fmla="*/ 145386 w 616497"/>
                <a:gd name="connsiteY6" fmla="*/ 194083 h 194083"/>
                <a:gd name="connsiteX7" fmla="*/ 113038 w 616497"/>
                <a:gd name="connsiteY7" fmla="*/ 161735 h 194083"/>
                <a:gd name="connsiteX8" fmla="*/ 0 w 616497"/>
                <a:gd name="connsiteY8" fmla="*/ 165335 h 194083"/>
                <a:gd name="connsiteX0" fmla="*/ 0 w 599874"/>
                <a:gd name="connsiteY0" fmla="*/ 165335 h 194083"/>
                <a:gd name="connsiteX1" fmla="*/ 145386 w 599874"/>
                <a:gd name="connsiteY1" fmla="*/ 0 h 194083"/>
                <a:gd name="connsiteX2" fmla="*/ 451164 w 599874"/>
                <a:gd name="connsiteY2" fmla="*/ 0 h 194083"/>
                <a:gd name="connsiteX3" fmla="*/ 599874 w 599874"/>
                <a:gd name="connsiteY3" fmla="*/ 165336 h 194083"/>
                <a:gd name="connsiteX4" fmla="*/ 483512 w 599874"/>
                <a:gd name="connsiteY4" fmla="*/ 161735 h 194083"/>
                <a:gd name="connsiteX5" fmla="*/ 451164 w 599874"/>
                <a:gd name="connsiteY5" fmla="*/ 194083 h 194083"/>
                <a:gd name="connsiteX6" fmla="*/ 145386 w 599874"/>
                <a:gd name="connsiteY6" fmla="*/ 194083 h 194083"/>
                <a:gd name="connsiteX7" fmla="*/ 113038 w 599874"/>
                <a:gd name="connsiteY7" fmla="*/ 161735 h 194083"/>
                <a:gd name="connsiteX8" fmla="*/ 0 w 599874"/>
                <a:gd name="connsiteY8" fmla="*/ 165335 h 194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9874" h="194083">
                  <a:moveTo>
                    <a:pt x="0" y="165335"/>
                  </a:moveTo>
                  <a:cubicBezTo>
                    <a:pt x="0" y="147470"/>
                    <a:pt x="127521" y="0"/>
                    <a:pt x="145386" y="0"/>
                  </a:cubicBezTo>
                  <a:lnTo>
                    <a:pt x="451164" y="0"/>
                  </a:lnTo>
                  <a:cubicBezTo>
                    <a:pt x="469029" y="0"/>
                    <a:pt x="599874" y="147471"/>
                    <a:pt x="599874" y="165336"/>
                  </a:cubicBezTo>
                  <a:cubicBezTo>
                    <a:pt x="599874" y="208465"/>
                    <a:pt x="483512" y="118606"/>
                    <a:pt x="483512" y="161735"/>
                  </a:cubicBezTo>
                  <a:cubicBezTo>
                    <a:pt x="483512" y="179600"/>
                    <a:pt x="469029" y="194083"/>
                    <a:pt x="451164" y="194083"/>
                  </a:cubicBezTo>
                  <a:lnTo>
                    <a:pt x="145386" y="194083"/>
                  </a:lnTo>
                  <a:cubicBezTo>
                    <a:pt x="127521" y="194083"/>
                    <a:pt x="113038" y="179600"/>
                    <a:pt x="113038" y="161735"/>
                  </a:cubicBezTo>
                  <a:lnTo>
                    <a:pt x="0" y="165335"/>
                  </a:lnTo>
                  <a:close/>
                </a:path>
              </a:pathLst>
            </a:custGeom>
            <a:grpFill/>
            <a:ln>
              <a:solidFill>
                <a:srgbClr val="0D254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25000"/>
            </a:p>
          </p:txBody>
        </p:sp>
        <p:sp>
          <p:nvSpPr>
            <p:cNvPr id="22" name="Oval 21"/>
            <p:cNvSpPr/>
            <p:nvPr/>
          </p:nvSpPr>
          <p:spPr>
            <a:xfrm>
              <a:off x="4671300" y="2130734"/>
              <a:ext cx="464695" cy="452016"/>
            </a:xfrm>
            <a:prstGeom prst="ellipse">
              <a:avLst/>
            </a:prstGeom>
            <a:solidFill>
              <a:schemeClr val="bg1"/>
            </a:solidFill>
            <a:ln>
              <a:solidFill>
                <a:srgbClr val="0D254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25000" dirty="0"/>
            </a:p>
          </p:txBody>
        </p:sp>
      </p:grpSp>
    </p:spTree>
    <p:extLst>
      <p:ext uri="{BB962C8B-B14F-4D97-AF65-F5344CB8AC3E}">
        <p14:creationId xmlns:p14="http://schemas.microsoft.com/office/powerpoint/2010/main" val="27074779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0B9F8B36-AB9E-0644-8E9B-E4C7664933FA}"/>
              </a:ext>
            </a:extLst>
          </p:cNvPr>
          <p:cNvSpPr>
            <a:spLocks noGrp="1"/>
          </p:cNvSpPr>
          <p:nvPr>
            <p:ph type="body" sz="quarter" idx="10"/>
          </p:nvPr>
        </p:nvSpPr>
        <p:spPr/>
        <p:txBody>
          <a:bodyPr lIns="91440" tIns="45720" rIns="91440" bIns="45720" numCol="1" spcCol="360000" anchor="t"/>
          <a:lstStyle/>
          <a:p>
            <a:pPr>
              <a:lnSpc>
                <a:spcPct val="100000"/>
              </a:lnSpc>
            </a:pPr>
            <a:r>
              <a:rPr lang="en-US" b="1" dirty="0"/>
              <a:t>	Mini beast hunt! </a:t>
            </a:r>
            <a:r>
              <a:rPr lang="en-US" dirty="0"/>
              <a:t>Venture into your school grounds or 	your backyard at home and go on a minibeast hunt! </a:t>
            </a:r>
          </a:p>
          <a:p>
            <a:pPr>
              <a:lnSpc>
                <a:spcPct val="100000"/>
              </a:lnSpc>
            </a:pPr>
            <a:r>
              <a:rPr lang="en-US" dirty="0"/>
              <a:t>The </a:t>
            </a:r>
            <a:r>
              <a:rPr lang="en-US" dirty="0">
                <a:hlinkClick r:id="rId3"/>
              </a:rPr>
              <a:t>Backyard Buddies </a:t>
            </a:r>
            <a:r>
              <a:rPr lang="en-US" dirty="0"/>
              <a:t>website (and many others) will help you identify what you find. </a:t>
            </a:r>
          </a:p>
          <a:p>
            <a:pPr>
              <a:lnSpc>
                <a:spcPct val="100000"/>
              </a:lnSpc>
            </a:pPr>
            <a:r>
              <a:rPr lang="en-US" dirty="0"/>
              <a:t>You could carry out this minibeast hunt once a term to see if anything changes over time and through the seasons.</a:t>
            </a:r>
          </a:p>
          <a:p>
            <a:pPr>
              <a:lnSpc>
                <a:spcPct val="100000"/>
              </a:lnSpc>
            </a:pPr>
            <a:r>
              <a:rPr lang="en-US" dirty="0"/>
              <a:t>It is important to be gentle with each creature and place them back exactly where you found them, in their home.</a:t>
            </a:r>
          </a:p>
          <a:p>
            <a:pPr>
              <a:lnSpc>
                <a:spcPct val="100000"/>
              </a:lnSpc>
            </a:pPr>
            <a:r>
              <a:rPr lang="en-US" dirty="0"/>
              <a:t>You could draw the creatures you find or record them in a table. E.g.</a:t>
            </a:r>
          </a:p>
          <a:p>
            <a:pPr>
              <a:lnSpc>
                <a:spcPct val="100000"/>
              </a:lnSpc>
            </a:pPr>
            <a:endParaRPr lang="en-US" dirty="0"/>
          </a:p>
          <a:p>
            <a:pPr>
              <a:lnSpc>
                <a:spcPct val="100000"/>
              </a:lnSpc>
            </a:pPr>
            <a:endParaRPr lang="en-US" dirty="0"/>
          </a:p>
          <a:p>
            <a:pPr>
              <a:lnSpc>
                <a:spcPct val="100000"/>
              </a:lnSpc>
            </a:pPr>
            <a:endParaRPr lang="en-US" dirty="0"/>
          </a:p>
          <a:p>
            <a:pPr>
              <a:lnSpc>
                <a:spcPct val="100000"/>
              </a:lnSpc>
            </a:pPr>
            <a:endParaRPr lang="en-US" dirty="0"/>
          </a:p>
        </p:txBody>
      </p:sp>
      <p:sp>
        <p:nvSpPr>
          <p:cNvPr id="7" name="Title 6">
            <a:extLst>
              <a:ext uri="{FF2B5EF4-FFF2-40B4-BE49-F238E27FC236}">
                <a16:creationId xmlns:a16="http://schemas.microsoft.com/office/drawing/2014/main" id="{0A7C5750-31F8-2740-97DD-94B0293B8D56}"/>
              </a:ext>
            </a:extLst>
          </p:cNvPr>
          <p:cNvSpPr>
            <a:spLocks noGrp="1"/>
          </p:cNvSpPr>
          <p:nvPr>
            <p:ph type="title"/>
          </p:nvPr>
        </p:nvSpPr>
        <p:spPr/>
        <p:txBody>
          <a:bodyPr/>
          <a:lstStyle/>
          <a:p>
            <a:r>
              <a:rPr lang="en-US" dirty="0"/>
              <a:t>SEE: biodiversity</a:t>
            </a:r>
          </a:p>
        </p:txBody>
      </p:sp>
      <p:sp>
        <p:nvSpPr>
          <p:cNvPr id="3" name="Text Placeholder 2"/>
          <p:cNvSpPr>
            <a:spLocks noGrp="1"/>
          </p:cNvSpPr>
          <p:nvPr>
            <p:ph type="body" sz="quarter" idx="12"/>
          </p:nvPr>
        </p:nvSpPr>
        <p:spPr/>
        <p:txBody>
          <a:bodyPr/>
          <a:lstStyle/>
          <a:p>
            <a:pPr lvl="0"/>
            <a:r>
              <a:rPr lang="en-US" dirty="0"/>
              <a:t>Dragonfly. Photo Source: </a:t>
            </a:r>
            <a:r>
              <a:rPr lang="en-US" dirty="0">
                <a:solidFill>
                  <a:srgbClr val="0C244C"/>
                </a:solidFill>
                <a:cs typeface="Arial"/>
              </a:rPr>
              <a:t>https://</a:t>
            </a:r>
            <a:r>
              <a:rPr lang="en-US" dirty="0" err="1">
                <a:solidFill>
                  <a:srgbClr val="0C244C"/>
                </a:solidFill>
                <a:cs typeface="Arial"/>
              </a:rPr>
              <a:t>pxhere.com</a:t>
            </a:r>
            <a:r>
              <a:rPr lang="en-US" dirty="0">
                <a:solidFill>
                  <a:srgbClr val="0C244C"/>
                </a:solidFill>
                <a:cs typeface="Arial"/>
              </a:rPr>
              <a:t>/en/photo/1593278</a:t>
            </a:r>
          </a:p>
          <a:p>
            <a:endParaRPr lang="en-US" dirty="0"/>
          </a:p>
        </p:txBody>
      </p:sp>
      <p:pic>
        <p:nvPicPr>
          <p:cNvPr id="9" name="Picture Placeholder 8">
            <a:extLst>
              <a:ext uri="{FF2B5EF4-FFF2-40B4-BE49-F238E27FC236}">
                <a16:creationId xmlns:a16="http://schemas.microsoft.com/office/drawing/2014/main" id="{EC0054A2-6F08-4F7F-8998-B5D88882A46C}"/>
              </a:ext>
            </a:extLst>
          </p:cNvPr>
          <p:cNvPicPr>
            <a:picLocks noGrp="1" noChangeAspect="1"/>
          </p:cNvPicPr>
          <p:nvPr>
            <p:ph type="pic" sz="quarter" idx="11"/>
          </p:nvPr>
        </p:nvPicPr>
        <p:blipFill rotWithShape="1">
          <a:blip r:embed="rId4" cstate="print">
            <a:extLst>
              <a:ext uri="{28A0092B-C50C-407E-A947-70E740481C1C}">
                <a14:useLocalDpi xmlns:a14="http://schemas.microsoft.com/office/drawing/2010/main"/>
              </a:ext>
              <a:ext uri="{837473B0-CC2E-450A-ABE3-18F120FF3D39}">
                <a1611:picAttrSrcUrl xmlns:a1611="http://schemas.microsoft.com/office/drawing/2016/11/main" r:id="rId5"/>
              </a:ext>
            </a:extLst>
          </a:blip>
          <a:srcRect/>
          <a:stretch/>
        </p:blipFill>
        <p:spPr>
          <a:prstGeom prst="rect">
            <a:avLst/>
          </a:prstGeom>
        </p:spPr>
      </p:pic>
      <p:graphicFrame>
        <p:nvGraphicFramePr>
          <p:cNvPr id="6" name="Table 5">
            <a:extLst>
              <a:ext uri="{FF2B5EF4-FFF2-40B4-BE49-F238E27FC236}">
                <a16:creationId xmlns:a16="http://schemas.microsoft.com/office/drawing/2014/main" id="{F42D177C-EAB1-4A69-AE84-5C47CCB42C97}"/>
              </a:ext>
            </a:extLst>
          </p:cNvPr>
          <p:cNvGraphicFramePr>
            <a:graphicFrameLocks noGrp="1"/>
          </p:cNvGraphicFramePr>
          <p:nvPr>
            <p:extLst>
              <p:ext uri="{D42A27DB-BD31-4B8C-83A1-F6EECF244321}">
                <p14:modId xmlns:p14="http://schemas.microsoft.com/office/powerpoint/2010/main" val="1498850234"/>
              </p:ext>
            </p:extLst>
          </p:nvPr>
        </p:nvGraphicFramePr>
        <p:xfrm>
          <a:off x="342132" y="4673986"/>
          <a:ext cx="6230728" cy="1135470"/>
        </p:xfrm>
        <a:graphic>
          <a:graphicData uri="http://schemas.openxmlformats.org/drawingml/2006/table">
            <a:tbl>
              <a:tblPr firstRow="1" bandRow="1">
                <a:tableStyleId>{8A107856-5554-42FB-B03E-39F5DBC370BA}</a:tableStyleId>
              </a:tblPr>
              <a:tblGrid>
                <a:gridCol w="1557682">
                  <a:extLst>
                    <a:ext uri="{9D8B030D-6E8A-4147-A177-3AD203B41FA5}">
                      <a16:colId xmlns:a16="http://schemas.microsoft.com/office/drawing/2014/main" val="3592436250"/>
                    </a:ext>
                  </a:extLst>
                </a:gridCol>
                <a:gridCol w="1557682">
                  <a:extLst>
                    <a:ext uri="{9D8B030D-6E8A-4147-A177-3AD203B41FA5}">
                      <a16:colId xmlns:a16="http://schemas.microsoft.com/office/drawing/2014/main" val="3080185831"/>
                    </a:ext>
                  </a:extLst>
                </a:gridCol>
                <a:gridCol w="1557682">
                  <a:extLst>
                    <a:ext uri="{9D8B030D-6E8A-4147-A177-3AD203B41FA5}">
                      <a16:colId xmlns:a16="http://schemas.microsoft.com/office/drawing/2014/main" val="1952433684"/>
                    </a:ext>
                  </a:extLst>
                </a:gridCol>
                <a:gridCol w="1557682">
                  <a:extLst>
                    <a:ext uri="{9D8B030D-6E8A-4147-A177-3AD203B41FA5}">
                      <a16:colId xmlns:a16="http://schemas.microsoft.com/office/drawing/2014/main" val="3095198684"/>
                    </a:ext>
                  </a:extLst>
                </a:gridCol>
              </a:tblGrid>
              <a:tr h="554461">
                <a:tc>
                  <a:txBody>
                    <a:bodyPr/>
                    <a:lstStyle/>
                    <a:p>
                      <a:r>
                        <a:rPr lang="en-US" dirty="0"/>
                        <a:t>Name of minibeast</a:t>
                      </a:r>
                      <a:endParaRPr lang="en-AU" dirty="0"/>
                    </a:p>
                  </a:txBody>
                  <a:tcPr>
                    <a:solidFill>
                      <a:schemeClr val="accent4"/>
                    </a:solidFill>
                  </a:tcPr>
                </a:tc>
                <a:tc>
                  <a:txBody>
                    <a:bodyPr/>
                    <a:lstStyle/>
                    <a:p>
                      <a:r>
                        <a:rPr lang="en-US" dirty="0"/>
                        <a:t>How many did you see?</a:t>
                      </a:r>
                      <a:endParaRPr lang="en-AU" dirty="0"/>
                    </a:p>
                  </a:txBody>
                  <a:tcPr>
                    <a:solidFill>
                      <a:schemeClr val="accent4"/>
                    </a:solidFill>
                  </a:tcPr>
                </a:tc>
                <a:tc>
                  <a:txBody>
                    <a:bodyPr/>
                    <a:lstStyle/>
                    <a:p>
                      <a:r>
                        <a:rPr lang="en-US" dirty="0"/>
                        <a:t>Where were they living?</a:t>
                      </a:r>
                      <a:endParaRPr lang="en-AU" dirty="0"/>
                    </a:p>
                  </a:txBody>
                  <a:tcPr>
                    <a:solidFill>
                      <a:schemeClr val="accent4"/>
                    </a:solidFill>
                  </a:tcPr>
                </a:tc>
                <a:tc>
                  <a:txBody>
                    <a:bodyPr/>
                    <a:lstStyle/>
                    <a:p>
                      <a:r>
                        <a:rPr lang="en-US" dirty="0"/>
                        <a:t>Did this change over time?</a:t>
                      </a:r>
                      <a:endParaRPr lang="en-AU" dirty="0"/>
                    </a:p>
                  </a:txBody>
                  <a:tcPr>
                    <a:solidFill>
                      <a:schemeClr val="accent4"/>
                    </a:solidFill>
                  </a:tcPr>
                </a:tc>
                <a:extLst>
                  <a:ext uri="{0D108BD9-81ED-4DB2-BD59-A6C34878D82A}">
                    <a16:rowId xmlns:a16="http://schemas.microsoft.com/office/drawing/2014/main" val="2915709041"/>
                  </a:ext>
                </a:extLst>
              </a:tr>
              <a:tr h="581009">
                <a:tc>
                  <a:txBody>
                    <a:bodyPr/>
                    <a:lstStyle/>
                    <a:p>
                      <a:r>
                        <a:rPr lang="en-US" dirty="0" err="1"/>
                        <a:t>E.g.Slater</a:t>
                      </a:r>
                      <a:r>
                        <a:rPr lang="en-US" dirty="0"/>
                        <a:t> (Butcher boy)</a:t>
                      </a:r>
                      <a:endParaRPr lang="en-AU" dirty="0"/>
                    </a:p>
                  </a:txBody>
                  <a:tcPr>
                    <a:solidFill>
                      <a:srgbClr val="E5DBCB">
                        <a:alpha val="40000"/>
                      </a:srgbClr>
                    </a:solidFill>
                  </a:tcPr>
                </a:tc>
                <a:tc>
                  <a:txBody>
                    <a:bodyPr/>
                    <a:lstStyle/>
                    <a:p>
                      <a:r>
                        <a:rPr lang="en-US" dirty="0"/>
                        <a:t>4</a:t>
                      </a:r>
                      <a:endParaRPr lang="en-AU" dirty="0"/>
                    </a:p>
                  </a:txBody>
                  <a:tcPr>
                    <a:solidFill>
                      <a:srgbClr val="E5DBCB">
                        <a:alpha val="40000"/>
                      </a:srgbClr>
                    </a:solidFill>
                  </a:tcPr>
                </a:tc>
                <a:tc>
                  <a:txBody>
                    <a:bodyPr/>
                    <a:lstStyle/>
                    <a:p>
                      <a:r>
                        <a:rPr lang="en-US" dirty="0"/>
                        <a:t>Under a rock</a:t>
                      </a:r>
                      <a:endParaRPr lang="en-AU" dirty="0"/>
                    </a:p>
                  </a:txBody>
                  <a:tcPr>
                    <a:solidFill>
                      <a:srgbClr val="E5DBCB">
                        <a:alpha val="40000"/>
                      </a:srgbClr>
                    </a:solidFill>
                  </a:tcPr>
                </a:tc>
                <a:tc>
                  <a:txBody>
                    <a:bodyPr/>
                    <a:lstStyle/>
                    <a:p>
                      <a:r>
                        <a:rPr lang="en-US" dirty="0"/>
                        <a:t>We found 10 in Spring</a:t>
                      </a:r>
                      <a:endParaRPr lang="en-AU" dirty="0"/>
                    </a:p>
                  </a:txBody>
                  <a:tcPr>
                    <a:solidFill>
                      <a:srgbClr val="E5DBCB">
                        <a:alpha val="40000"/>
                      </a:srgbClr>
                    </a:solidFill>
                  </a:tcPr>
                </a:tc>
                <a:extLst>
                  <a:ext uri="{0D108BD9-81ED-4DB2-BD59-A6C34878D82A}">
                    <a16:rowId xmlns:a16="http://schemas.microsoft.com/office/drawing/2014/main" val="2109405526"/>
                  </a:ext>
                </a:extLst>
              </a:tr>
            </a:tbl>
          </a:graphicData>
        </a:graphic>
      </p:graphicFrame>
      <p:sp>
        <p:nvSpPr>
          <p:cNvPr id="11" name="Freeform 129"/>
          <p:cNvSpPr>
            <a:spLocks noEditPoints="1"/>
          </p:cNvSpPr>
          <p:nvPr/>
        </p:nvSpPr>
        <p:spPr bwMode="auto">
          <a:xfrm>
            <a:off x="477700" y="1268412"/>
            <a:ext cx="419100" cy="482600"/>
          </a:xfrm>
          <a:custGeom>
            <a:avLst/>
            <a:gdLst>
              <a:gd name="T0" fmla="*/ 129 w 242"/>
              <a:gd name="T1" fmla="*/ 141 h 278"/>
              <a:gd name="T2" fmla="*/ 129 w 242"/>
              <a:gd name="T3" fmla="*/ 141 h 278"/>
              <a:gd name="T4" fmla="*/ 37 w 242"/>
              <a:gd name="T5" fmla="*/ 129 h 278"/>
              <a:gd name="T6" fmla="*/ 49 w 242"/>
              <a:gd name="T7" fmla="*/ 37 h 278"/>
              <a:gd name="T8" fmla="*/ 141 w 242"/>
              <a:gd name="T9" fmla="*/ 49 h 278"/>
              <a:gd name="T10" fmla="*/ 129 w 242"/>
              <a:gd name="T11" fmla="*/ 141 h 278"/>
              <a:gd name="T12" fmla="*/ 219 w 242"/>
              <a:gd name="T13" fmla="*/ 278 h 278"/>
              <a:gd name="T14" fmla="*/ 219 w 242"/>
              <a:gd name="T15" fmla="*/ 278 h 278"/>
              <a:gd name="T16" fmla="*/ 242 w 242"/>
              <a:gd name="T17" fmla="*/ 261 h 278"/>
              <a:gd name="T18" fmla="*/ 178 w 242"/>
              <a:gd name="T19" fmla="*/ 180 h 278"/>
              <a:gd name="T20" fmla="*/ 172 w 242"/>
              <a:gd name="T21" fmla="*/ 185 h 278"/>
              <a:gd name="T22" fmla="*/ 143 w 242"/>
              <a:gd name="T23" fmla="*/ 147 h 278"/>
              <a:gd name="T24" fmla="*/ 152 w 242"/>
              <a:gd name="T25" fmla="*/ 40 h 278"/>
              <a:gd name="T26" fmla="*/ 40 w 242"/>
              <a:gd name="T27" fmla="*/ 26 h 278"/>
              <a:gd name="T28" fmla="*/ 26 w 242"/>
              <a:gd name="T29" fmla="*/ 138 h 278"/>
              <a:gd name="T30" fmla="*/ 133 w 242"/>
              <a:gd name="T31" fmla="*/ 156 h 278"/>
              <a:gd name="T32" fmla="*/ 162 w 242"/>
              <a:gd name="T33" fmla="*/ 193 h 278"/>
              <a:gd name="T34" fmla="*/ 156 w 242"/>
              <a:gd name="T35" fmla="*/ 198 h 278"/>
              <a:gd name="T36" fmla="*/ 219 w 242"/>
              <a:gd name="T37" fmla="*/ 278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2" h="278">
                <a:moveTo>
                  <a:pt x="129" y="141"/>
                </a:moveTo>
                <a:lnTo>
                  <a:pt x="129" y="141"/>
                </a:lnTo>
                <a:cubicBezTo>
                  <a:pt x="101" y="163"/>
                  <a:pt x="60" y="158"/>
                  <a:pt x="37" y="129"/>
                </a:cubicBezTo>
                <a:cubicBezTo>
                  <a:pt x="15" y="101"/>
                  <a:pt x="20" y="60"/>
                  <a:pt x="49" y="37"/>
                </a:cubicBezTo>
                <a:cubicBezTo>
                  <a:pt x="77" y="15"/>
                  <a:pt x="118" y="20"/>
                  <a:pt x="141" y="49"/>
                </a:cubicBezTo>
                <a:cubicBezTo>
                  <a:pt x="163" y="77"/>
                  <a:pt x="158" y="118"/>
                  <a:pt x="129" y="141"/>
                </a:cubicBezTo>
                <a:close/>
                <a:moveTo>
                  <a:pt x="219" y="278"/>
                </a:moveTo>
                <a:lnTo>
                  <a:pt x="219" y="278"/>
                </a:lnTo>
                <a:lnTo>
                  <a:pt x="242" y="261"/>
                </a:lnTo>
                <a:lnTo>
                  <a:pt x="178" y="180"/>
                </a:lnTo>
                <a:lnTo>
                  <a:pt x="172" y="185"/>
                </a:lnTo>
                <a:lnTo>
                  <a:pt x="143" y="147"/>
                </a:lnTo>
                <a:cubicBezTo>
                  <a:pt x="173" y="120"/>
                  <a:pt x="178" y="73"/>
                  <a:pt x="152" y="40"/>
                </a:cubicBezTo>
                <a:cubicBezTo>
                  <a:pt x="125" y="6"/>
                  <a:pt x="75" y="0"/>
                  <a:pt x="40" y="26"/>
                </a:cubicBezTo>
                <a:cubicBezTo>
                  <a:pt x="6" y="53"/>
                  <a:pt x="0" y="103"/>
                  <a:pt x="26" y="138"/>
                </a:cubicBezTo>
                <a:cubicBezTo>
                  <a:pt x="52" y="171"/>
                  <a:pt x="98" y="178"/>
                  <a:pt x="133" y="156"/>
                </a:cubicBezTo>
                <a:lnTo>
                  <a:pt x="162" y="193"/>
                </a:lnTo>
                <a:lnTo>
                  <a:pt x="156" y="198"/>
                </a:lnTo>
                <a:lnTo>
                  <a:pt x="219" y="278"/>
                </a:lnTo>
                <a:close/>
              </a:path>
            </a:pathLst>
          </a:custGeom>
          <a:solidFill>
            <a:srgbClr val="0D254A"/>
          </a:solidFill>
          <a:ln w="0">
            <a:solidFill>
              <a:srgbClr val="0D254A"/>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Tree>
    <p:extLst>
      <p:ext uri="{BB962C8B-B14F-4D97-AF65-F5344CB8AC3E}">
        <p14:creationId xmlns:p14="http://schemas.microsoft.com/office/powerpoint/2010/main" val="13245977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685C8DA-E453-4F10-A427-4716DB8422B9}"/>
              </a:ext>
            </a:extLst>
          </p:cNvPr>
          <p:cNvSpPr>
            <a:spLocks noGrp="1"/>
          </p:cNvSpPr>
          <p:nvPr>
            <p:ph type="body" sz="quarter" idx="10"/>
          </p:nvPr>
        </p:nvSpPr>
        <p:spPr>
          <a:xfrm>
            <a:off x="333343" y="1430786"/>
            <a:ext cx="6642629" cy="1752600"/>
          </a:xfrm>
        </p:spPr>
        <p:txBody>
          <a:bodyPr lIns="91440" tIns="45720" rIns="91440" bIns="45720" anchor="t"/>
          <a:lstStyle/>
          <a:p>
            <a:pPr>
              <a:lnSpc>
                <a:spcPct val="100000"/>
              </a:lnSpc>
              <a:spcBef>
                <a:spcPts val="0"/>
              </a:spcBef>
            </a:pPr>
            <a:r>
              <a:rPr lang="en-US" b="1" i="1" dirty="0">
                <a:solidFill>
                  <a:schemeClr val="tx2"/>
                </a:solidFill>
              </a:rPr>
              <a:t>“The earth, our home is beginning to look more and more like an immense pile of filth.” </a:t>
            </a:r>
          </a:p>
          <a:p>
            <a:pPr algn="r">
              <a:lnSpc>
                <a:spcPct val="100000"/>
              </a:lnSpc>
              <a:spcBef>
                <a:spcPts val="0"/>
              </a:spcBef>
              <a:spcAft>
                <a:spcPts val="1200"/>
              </a:spcAft>
            </a:pPr>
            <a:r>
              <a:rPr lang="en-US" sz="1400" dirty="0">
                <a:solidFill>
                  <a:schemeClr val="tx2"/>
                </a:solidFill>
              </a:rPr>
              <a:t>(Pope Francis, </a:t>
            </a:r>
            <a:r>
              <a:rPr lang="en-US" sz="1400" i="1" dirty="0" err="1">
                <a:solidFill>
                  <a:schemeClr val="tx2"/>
                </a:solidFill>
              </a:rPr>
              <a:t>Laudato</a:t>
            </a:r>
            <a:r>
              <a:rPr lang="en-US" sz="1400" i="1" dirty="0">
                <a:solidFill>
                  <a:schemeClr val="tx2"/>
                </a:solidFill>
              </a:rPr>
              <a:t> Si’ </a:t>
            </a:r>
            <a:r>
              <a:rPr lang="en-US" sz="1400" dirty="0">
                <a:solidFill>
                  <a:schemeClr val="tx2"/>
                </a:solidFill>
              </a:rPr>
              <a:t>n 21)</a:t>
            </a:r>
          </a:p>
          <a:p>
            <a:pPr>
              <a:lnSpc>
                <a:spcPct val="100000"/>
              </a:lnSpc>
              <a:spcBef>
                <a:spcPts val="0"/>
              </a:spcBef>
              <a:spcAft>
                <a:spcPts val="1200"/>
              </a:spcAft>
            </a:pPr>
            <a:r>
              <a:rPr lang="en-US" dirty="0"/>
              <a:t>Many of the things we use are produced using fossil fuels. Some aren’t recyclable.  </a:t>
            </a:r>
          </a:p>
          <a:p>
            <a:pPr marL="285750" indent="-285750">
              <a:lnSpc>
                <a:spcPct val="100000"/>
              </a:lnSpc>
              <a:spcBef>
                <a:spcPts val="0"/>
              </a:spcBef>
              <a:spcAft>
                <a:spcPts val="600"/>
              </a:spcAft>
              <a:buFont typeface="Arial" panose="020B0604020202020204" pitchFamily="34" charset="0"/>
              <a:buChar char="•"/>
            </a:pPr>
            <a:r>
              <a:rPr lang="en-US" b="1" dirty="0"/>
              <a:t>Plastic: </a:t>
            </a:r>
            <a:r>
              <a:rPr lang="en-US" dirty="0"/>
              <a:t>Humans use a lot of plastic. Did you know plastic never breaks down? It can only be physically broken into smaller pieces or recycled</a:t>
            </a:r>
          </a:p>
          <a:p>
            <a:pPr marL="285750" indent="-285750">
              <a:lnSpc>
                <a:spcPct val="100000"/>
              </a:lnSpc>
              <a:spcBef>
                <a:spcPts val="0"/>
              </a:spcBef>
              <a:spcAft>
                <a:spcPts val="600"/>
              </a:spcAft>
              <a:buFont typeface="Arial" panose="020B0604020202020204" pitchFamily="34" charset="0"/>
              <a:buChar char="•"/>
            </a:pPr>
            <a:r>
              <a:rPr lang="en-US" b="1" dirty="0"/>
              <a:t>Food waste: </a:t>
            </a:r>
            <a:r>
              <a:rPr lang="en-US" dirty="0"/>
              <a:t>The 2021 Food Waste Index report showed that 17% of available food in the world is wasted </a:t>
            </a:r>
          </a:p>
          <a:p>
            <a:pPr marL="285750" indent="-285750">
              <a:lnSpc>
                <a:spcPct val="100000"/>
              </a:lnSpc>
              <a:spcBef>
                <a:spcPts val="0"/>
              </a:spcBef>
              <a:spcAft>
                <a:spcPts val="1200"/>
              </a:spcAft>
              <a:buFont typeface="Arial" panose="020B0604020202020204" pitchFamily="34" charset="0"/>
              <a:buChar char="•"/>
            </a:pPr>
            <a:r>
              <a:rPr lang="en-US" b="1" dirty="0"/>
              <a:t>E-waste: </a:t>
            </a:r>
            <a:r>
              <a:rPr lang="en-US" dirty="0"/>
              <a:t>Millions of electronic devices like televisions, computers and mobile phones are discarded in Australia every year. </a:t>
            </a:r>
          </a:p>
          <a:p>
            <a:pPr>
              <a:lnSpc>
                <a:spcPct val="100000"/>
              </a:lnSpc>
              <a:spcBef>
                <a:spcPts val="0"/>
              </a:spcBef>
              <a:spcAft>
                <a:spcPts val="600"/>
              </a:spcAft>
            </a:pPr>
            <a:endParaRPr lang="en-US" dirty="0"/>
          </a:p>
          <a:p>
            <a:pPr>
              <a:lnSpc>
                <a:spcPct val="100000"/>
              </a:lnSpc>
              <a:spcBef>
                <a:spcPts val="0"/>
              </a:spcBef>
              <a:spcAft>
                <a:spcPts val="600"/>
              </a:spcAft>
            </a:pPr>
            <a:endParaRPr lang="en-AU" dirty="0"/>
          </a:p>
        </p:txBody>
      </p:sp>
      <p:sp>
        <p:nvSpPr>
          <p:cNvPr id="2" name="Title 1">
            <a:extLst>
              <a:ext uri="{FF2B5EF4-FFF2-40B4-BE49-F238E27FC236}">
                <a16:creationId xmlns:a16="http://schemas.microsoft.com/office/drawing/2014/main" id="{19FEAE36-34AD-496A-BD0A-EE4000CF240B}"/>
              </a:ext>
            </a:extLst>
          </p:cNvPr>
          <p:cNvSpPr>
            <a:spLocks noGrp="1"/>
          </p:cNvSpPr>
          <p:nvPr>
            <p:ph type="title"/>
          </p:nvPr>
        </p:nvSpPr>
        <p:spPr/>
        <p:txBody>
          <a:bodyPr/>
          <a:lstStyle/>
          <a:p>
            <a:r>
              <a:rPr lang="en-US" dirty="0"/>
              <a:t>SEE: consumerism</a:t>
            </a:r>
            <a:endParaRPr lang="en-AU" dirty="0"/>
          </a:p>
        </p:txBody>
      </p:sp>
      <p:sp>
        <p:nvSpPr>
          <p:cNvPr id="9" name="Text Placeholder 8"/>
          <p:cNvSpPr>
            <a:spLocks noGrp="1"/>
          </p:cNvSpPr>
          <p:nvPr>
            <p:ph type="body" sz="quarter" idx="12"/>
          </p:nvPr>
        </p:nvSpPr>
        <p:spPr>
          <a:xfrm>
            <a:off x="7175500" y="5534494"/>
            <a:ext cx="4537075" cy="280987"/>
          </a:xfrm>
        </p:spPr>
        <p:txBody>
          <a:bodyPr/>
          <a:lstStyle/>
          <a:p>
            <a:r>
              <a:rPr lang="en-US" sz="900" dirty="0"/>
              <a:t>Photo by </a:t>
            </a:r>
            <a:r>
              <a:rPr lang="en-US" sz="900" u="sng" dirty="0">
                <a:hlinkClick r:id="rId3"/>
              </a:rPr>
              <a:t>Dustan Woodhouse on </a:t>
            </a:r>
            <a:r>
              <a:rPr lang="en-US" sz="900" u="sng" dirty="0">
                <a:hlinkClick r:id="rId4"/>
              </a:rPr>
              <a:t>Unsplash</a:t>
            </a:r>
          </a:p>
        </p:txBody>
      </p:sp>
      <p:pic>
        <p:nvPicPr>
          <p:cNvPr id="17" name="Picture Placeholder 16" descr="dustan-woodhouse-RUqoVelx59I-unsplash.jpg" title="A beach littered with seaweed and rubbish."/>
          <p:cNvPicPr>
            <a:picLocks noGrp="1" noChangeAspect="1"/>
          </p:cNvPicPr>
          <p:nvPr>
            <p:ph type="pic" sz="quarter" idx="11"/>
          </p:nvPr>
        </p:nvPicPr>
        <p:blipFill>
          <a:blip r:embed="rId5" cstate="print">
            <a:extLst>
              <a:ext uri="{28A0092B-C50C-407E-A947-70E740481C1C}">
                <a14:useLocalDpi xmlns:a14="http://schemas.microsoft.com/office/drawing/2010/main"/>
              </a:ext>
            </a:extLst>
          </a:blip>
          <a:srcRect/>
          <a:stretch>
            <a:fillRect/>
          </a:stretch>
        </p:blipFill>
        <p:spPr/>
      </p:pic>
      <p:sp>
        <p:nvSpPr>
          <p:cNvPr id="7" name="Freeform 231"/>
          <p:cNvSpPr>
            <a:spLocks noEditPoints="1"/>
          </p:cNvSpPr>
          <p:nvPr/>
        </p:nvSpPr>
        <p:spPr bwMode="auto">
          <a:xfrm>
            <a:off x="343942" y="5609139"/>
            <a:ext cx="312408" cy="360912"/>
          </a:xfrm>
          <a:custGeom>
            <a:avLst/>
            <a:gdLst>
              <a:gd name="T0" fmla="*/ 133 w 136"/>
              <a:gd name="T1" fmla="*/ 111 h 205"/>
              <a:gd name="T2" fmla="*/ 60 w 136"/>
              <a:gd name="T3" fmla="*/ 197 h 205"/>
              <a:gd name="T4" fmla="*/ 68 w 136"/>
              <a:gd name="T5" fmla="*/ 204 h 205"/>
              <a:gd name="T6" fmla="*/ 82 w 136"/>
              <a:gd name="T7" fmla="*/ 197 h 205"/>
              <a:gd name="T8" fmla="*/ 43 w 136"/>
              <a:gd name="T9" fmla="*/ 186 h 205"/>
              <a:gd name="T10" fmla="*/ 53 w 136"/>
              <a:gd name="T11" fmla="*/ 196 h 205"/>
              <a:gd name="T12" fmla="*/ 88 w 136"/>
              <a:gd name="T13" fmla="*/ 195 h 205"/>
              <a:gd name="T14" fmla="*/ 77 w 136"/>
              <a:gd name="T15" fmla="*/ 186 h 205"/>
              <a:gd name="T16" fmla="*/ 43 w 136"/>
              <a:gd name="T17" fmla="*/ 186 h 205"/>
              <a:gd name="T18" fmla="*/ 50 w 136"/>
              <a:gd name="T19" fmla="*/ 185 h 205"/>
              <a:gd name="T20" fmla="*/ 82 w 136"/>
              <a:gd name="T21" fmla="*/ 185 h 205"/>
              <a:gd name="T22" fmla="*/ 88 w 136"/>
              <a:gd name="T23" fmla="*/ 176 h 205"/>
              <a:gd name="T24" fmla="*/ 54 w 136"/>
              <a:gd name="T25" fmla="*/ 175 h 205"/>
              <a:gd name="T26" fmla="*/ 40 w 136"/>
              <a:gd name="T27" fmla="*/ 167 h 205"/>
              <a:gd name="T28" fmla="*/ 59 w 136"/>
              <a:gd name="T29" fmla="*/ 174 h 205"/>
              <a:gd name="T30" fmla="*/ 83 w 136"/>
              <a:gd name="T31" fmla="*/ 175 h 205"/>
              <a:gd name="T32" fmla="*/ 81 w 136"/>
              <a:gd name="T33" fmla="*/ 165 h 205"/>
              <a:gd name="T34" fmla="*/ 58 w 136"/>
              <a:gd name="T35" fmla="*/ 100 h 205"/>
              <a:gd name="T36" fmla="*/ 59 w 136"/>
              <a:gd name="T37" fmla="*/ 163 h 205"/>
              <a:gd name="T38" fmla="*/ 72 w 136"/>
              <a:gd name="T39" fmla="*/ 114 h 205"/>
              <a:gd name="T40" fmla="*/ 0 w 136"/>
              <a:gd name="T41" fmla="*/ 97 h 205"/>
              <a:gd name="T42" fmla="*/ 17 w 136"/>
              <a:gd name="T43" fmla="*/ 98 h 205"/>
              <a:gd name="T44" fmla="*/ 0 w 136"/>
              <a:gd name="T45" fmla="*/ 97 h 205"/>
              <a:gd name="T46" fmla="*/ 0 w 136"/>
              <a:gd name="T47" fmla="*/ 67 h 205"/>
              <a:gd name="T48" fmla="*/ 17 w 136"/>
              <a:gd name="T49" fmla="*/ 72 h 205"/>
              <a:gd name="T50" fmla="*/ 13 w 136"/>
              <a:gd name="T51" fmla="*/ 29 h 205"/>
              <a:gd name="T52" fmla="*/ 26 w 136"/>
              <a:gd name="T53" fmla="*/ 47 h 205"/>
              <a:gd name="T54" fmla="*/ 35 w 136"/>
              <a:gd name="T55" fmla="*/ 6 h 205"/>
              <a:gd name="T56" fmla="*/ 69 w 136"/>
              <a:gd name="T57" fmla="*/ 9 h 205"/>
              <a:gd name="T58" fmla="*/ 67 w 136"/>
              <a:gd name="T59" fmla="*/ 13 h 205"/>
              <a:gd name="T60" fmla="*/ 69 w 136"/>
              <a:gd name="T61" fmla="*/ 9 h 205"/>
              <a:gd name="T62" fmla="*/ 95 w 136"/>
              <a:gd name="T63" fmla="*/ 17 h 205"/>
              <a:gd name="T64" fmla="*/ 111 w 136"/>
              <a:gd name="T65" fmla="*/ 88 h 205"/>
              <a:gd name="T66" fmla="*/ 97 w 136"/>
              <a:gd name="T67" fmla="*/ 47 h 205"/>
              <a:gd name="T68" fmla="*/ 70 w 136"/>
              <a:gd name="T69" fmla="*/ 35 h 205"/>
              <a:gd name="T70" fmla="*/ 45 w 136"/>
              <a:gd name="T71" fmla="*/ 45 h 205"/>
              <a:gd name="T72" fmla="*/ 25 w 136"/>
              <a:gd name="T73" fmla="*/ 80 h 205"/>
              <a:gd name="T74" fmla="*/ 24 w 136"/>
              <a:gd name="T75" fmla="*/ 108 h 205"/>
              <a:gd name="T76" fmla="*/ 30 w 136"/>
              <a:gd name="T77" fmla="*/ 142 h 205"/>
              <a:gd name="T78" fmla="*/ 43 w 136"/>
              <a:gd name="T79" fmla="*/ 163 h 205"/>
              <a:gd name="T80" fmla="*/ 57 w 136"/>
              <a:gd name="T81" fmla="*/ 133 h 205"/>
              <a:gd name="T82" fmla="*/ 55 w 136"/>
              <a:gd name="T83" fmla="*/ 89 h 205"/>
              <a:gd name="T84" fmla="*/ 73 w 136"/>
              <a:gd name="T85" fmla="*/ 96 h 205"/>
              <a:gd name="T86" fmla="*/ 80 w 136"/>
              <a:gd name="T87" fmla="*/ 96 h 205"/>
              <a:gd name="T88" fmla="*/ 73 w 136"/>
              <a:gd name="T89" fmla="*/ 123 h 205"/>
              <a:gd name="T90" fmla="*/ 74 w 136"/>
              <a:gd name="T91" fmla="*/ 163 h 205"/>
              <a:gd name="T92" fmla="*/ 102 w 136"/>
              <a:gd name="T93" fmla="*/ 134 h 205"/>
              <a:gd name="T94" fmla="*/ 111 w 136"/>
              <a:gd name="T95" fmla="*/ 88 h 205"/>
              <a:gd name="T96" fmla="*/ 57 w 136"/>
              <a:gd name="T97" fmla="*/ 99 h 205"/>
              <a:gd name="T98" fmla="*/ 76 w 136"/>
              <a:gd name="T99" fmla="*/ 91 h 205"/>
              <a:gd name="T100" fmla="*/ 111 w 136"/>
              <a:gd name="T101" fmla="*/ 42 h 205"/>
              <a:gd name="T102" fmla="*/ 135 w 136"/>
              <a:gd name="T103" fmla="*/ 71 h 205"/>
              <a:gd name="T104" fmla="*/ 119 w 136"/>
              <a:gd name="T105" fmla="*/ 75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6" h="205">
                <a:moveTo>
                  <a:pt x="116" y="107"/>
                </a:moveTo>
                <a:lnTo>
                  <a:pt x="116" y="107"/>
                </a:lnTo>
                <a:cubicBezTo>
                  <a:pt x="116" y="107"/>
                  <a:pt x="116" y="108"/>
                  <a:pt x="117" y="108"/>
                </a:cubicBezTo>
                <a:cubicBezTo>
                  <a:pt x="122" y="110"/>
                  <a:pt x="127" y="111"/>
                  <a:pt x="133" y="112"/>
                </a:cubicBezTo>
                <a:cubicBezTo>
                  <a:pt x="133" y="112"/>
                  <a:pt x="134" y="112"/>
                  <a:pt x="134" y="112"/>
                </a:cubicBezTo>
                <a:cubicBezTo>
                  <a:pt x="134" y="111"/>
                  <a:pt x="134" y="111"/>
                  <a:pt x="133" y="111"/>
                </a:cubicBezTo>
                <a:cubicBezTo>
                  <a:pt x="133" y="111"/>
                  <a:pt x="133" y="111"/>
                  <a:pt x="133" y="111"/>
                </a:cubicBezTo>
                <a:cubicBezTo>
                  <a:pt x="129" y="110"/>
                  <a:pt x="125" y="109"/>
                  <a:pt x="121" y="108"/>
                </a:cubicBezTo>
                <a:cubicBezTo>
                  <a:pt x="120" y="107"/>
                  <a:pt x="118" y="107"/>
                  <a:pt x="117" y="106"/>
                </a:cubicBezTo>
                <a:cubicBezTo>
                  <a:pt x="116" y="106"/>
                  <a:pt x="116" y="107"/>
                  <a:pt x="116" y="107"/>
                </a:cubicBezTo>
                <a:close/>
                <a:moveTo>
                  <a:pt x="60" y="197"/>
                </a:moveTo>
                <a:lnTo>
                  <a:pt x="60" y="197"/>
                </a:lnTo>
                <a:cubicBezTo>
                  <a:pt x="57" y="197"/>
                  <a:pt x="54" y="197"/>
                  <a:pt x="51" y="197"/>
                </a:cubicBezTo>
                <a:cubicBezTo>
                  <a:pt x="51" y="197"/>
                  <a:pt x="51" y="197"/>
                  <a:pt x="51" y="198"/>
                </a:cubicBezTo>
                <a:cubicBezTo>
                  <a:pt x="52" y="199"/>
                  <a:pt x="53" y="200"/>
                  <a:pt x="54" y="201"/>
                </a:cubicBezTo>
                <a:cubicBezTo>
                  <a:pt x="55" y="202"/>
                  <a:pt x="56" y="203"/>
                  <a:pt x="57" y="203"/>
                </a:cubicBezTo>
                <a:cubicBezTo>
                  <a:pt x="58" y="203"/>
                  <a:pt x="59" y="204"/>
                  <a:pt x="61" y="204"/>
                </a:cubicBezTo>
                <a:cubicBezTo>
                  <a:pt x="63" y="204"/>
                  <a:pt x="66" y="204"/>
                  <a:pt x="68" y="204"/>
                </a:cubicBezTo>
                <a:cubicBezTo>
                  <a:pt x="71" y="204"/>
                  <a:pt x="73" y="204"/>
                  <a:pt x="76" y="204"/>
                </a:cubicBezTo>
                <a:cubicBezTo>
                  <a:pt x="77" y="205"/>
                  <a:pt x="79" y="205"/>
                  <a:pt x="80" y="204"/>
                </a:cubicBezTo>
                <a:cubicBezTo>
                  <a:pt x="81" y="204"/>
                  <a:pt x="82" y="204"/>
                  <a:pt x="82" y="203"/>
                </a:cubicBezTo>
                <a:cubicBezTo>
                  <a:pt x="83" y="201"/>
                  <a:pt x="84" y="199"/>
                  <a:pt x="85" y="197"/>
                </a:cubicBezTo>
                <a:cubicBezTo>
                  <a:pt x="85" y="197"/>
                  <a:pt x="85" y="197"/>
                  <a:pt x="85" y="197"/>
                </a:cubicBezTo>
                <a:cubicBezTo>
                  <a:pt x="84" y="197"/>
                  <a:pt x="83" y="196"/>
                  <a:pt x="82" y="197"/>
                </a:cubicBezTo>
                <a:cubicBezTo>
                  <a:pt x="81" y="197"/>
                  <a:pt x="80" y="197"/>
                  <a:pt x="80" y="197"/>
                </a:cubicBezTo>
                <a:cubicBezTo>
                  <a:pt x="79" y="197"/>
                  <a:pt x="79" y="197"/>
                  <a:pt x="79" y="197"/>
                </a:cubicBezTo>
                <a:cubicBezTo>
                  <a:pt x="77" y="197"/>
                  <a:pt x="75" y="197"/>
                  <a:pt x="73" y="197"/>
                </a:cubicBezTo>
                <a:cubicBezTo>
                  <a:pt x="71" y="197"/>
                  <a:pt x="70" y="198"/>
                  <a:pt x="68" y="197"/>
                </a:cubicBezTo>
                <a:cubicBezTo>
                  <a:pt x="65" y="197"/>
                  <a:pt x="63" y="197"/>
                  <a:pt x="60" y="197"/>
                </a:cubicBezTo>
                <a:close/>
                <a:moveTo>
                  <a:pt x="43" y="186"/>
                </a:moveTo>
                <a:lnTo>
                  <a:pt x="43" y="186"/>
                </a:lnTo>
                <a:cubicBezTo>
                  <a:pt x="43" y="187"/>
                  <a:pt x="42" y="188"/>
                  <a:pt x="42" y="189"/>
                </a:cubicBezTo>
                <a:cubicBezTo>
                  <a:pt x="42" y="189"/>
                  <a:pt x="42" y="190"/>
                  <a:pt x="42" y="190"/>
                </a:cubicBezTo>
                <a:cubicBezTo>
                  <a:pt x="43" y="192"/>
                  <a:pt x="43" y="193"/>
                  <a:pt x="45" y="194"/>
                </a:cubicBezTo>
                <a:cubicBezTo>
                  <a:pt x="46" y="194"/>
                  <a:pt x="47" y="195"/>
                  <a:pt x="49" y="195"/>
                </a:cubicBezTo>
                <a:cubicBezTo>
                  <a:pt x="50" y="195"/>
                  <a:pt x="52" y="196"/>
                  <a:pt x="53" y="196"/>
                </a:cubicBezTo>
                <a:cubicBezTo>
                  <a:pt x="55" y="196"/>
                  <a:pt x="56" y="196"/>
                  <a:pt x="57" y="196"/>
                </a:cubicBezTo>
                <a:cubicBezTo>
                  <a:pt x="58" y="196"/>
                  <a:pt x="59" y="196"/>
                  <a:pt x="60" y="196"/>
                </a:cubicBezTo>
                <a:cubicBezTo>
                  <a:pt x="64" y="196"/>
                  <a:pt x="67" y="196"/>
                  <a:pt x="70" y="196"/>
                </a:cubicBezTo>
                <a:cubicBezTo>
                  <a:pt x="73" y="196"/>
                  <a:pt x="76" y="196"/>
                  <a:pt x="79" y="196"/>
                </a:cubicBezTo>
                <a:cubicBezTo>
                  <a:pt x="81" y="196"/>
                  <a:pt x="83" y="196"/>
                  <a:pt x="85" y="195"/>
                </a:cubicBezTo>
                <a:cubicBezTo>
                  <a:pt x="86" y="195"/>
                  <a:pt x="87" y="195"/>
                  <a:pt x="88" y="195"/>
                </a:cubicBezTo>
                <a:cubicBezTo>
                  <a:pt x="89" y="194"/>
                  <a:pt x="90" y="193"/>
                  <a:pt x="91" y="192"/>
                </a:cubicBezTo>
                <a:cubicBezTo>
                  <a:pt x="92" y="191"/>
                  <a:pt x="93" y="188"/>
                  <a:pt x="91" y="187"/>
                </a:cubicBezTo>
                <a:cubicBezTo>
                  <a:pt x="91" y="187"/>
                  <a:pt x="91" y="187"/>
                  <a:pt x="91" y="186"/>
                </a:cubicBezTo>
                <a:cubicBezTo>
                  <a:pt x="90" y="186"/>
                  <a:pt x="89" y="185"/>
                  <a:pt x="88" y="185"/>
                </a:cubicBezTo>
                <a:cubicBezTo>
                  <a:pt x="86" y="185"/>
                  <a:pt x="84" y="186"/>
                  <a:pt x="83" y="186"/>
                </a:cubicBezTo>
                <a:cubicBezTo>
                  <a:pt x="81" y="186"/>
                  <a:pt x="79" y="186"/>
                  <a:pt x="77" y="186"/>
                </a:cubicBezTo>
                <a:cubicBezTo>
                  <a:pt x="75" y="187"/>
                  <a:pt x="72" y="187"/>
                  <a:pt x="70" y="187"/>
                </a:cubicBezTo>
                <a:cubicBezTo>
                  <a:pt x="67" y="186"/>
                  <a:pt x="63" y="186"/>
                  <a:pt x="60" y="186"/>
                </a:cubicBezTo>
                <a:cubicBezTo>
                  <a:pt x="59" y="186"/>
                  <a:pt x="57" y="186"/>
                  <a:pt x="56" y="186"/>
                </a:cubicBezTo>
                <a:cubicBezTo>
                  <a:pt x="54" y="186"/>
                  <a:pt x="53" y="186"/>
                  <a:pt x="52" y="186"/>
                </a:cubicBezTo>
                <a:cubicBezTo>
                  <a:pt x="49" y="186"/>
                  <a:pt x="47" y="186"/>
                  <a:pt x="44" y="185"/>
                </a:cubicBezTo>
                <a:cubicBezTo>
                  <a:pt x="44" y="185"/>
                  <a:pt x="43" y="186"/>
                  <a:pt x="43" y="186"/>
                </a:cubicBezTo>
                <a:close/>
                <a:moveTo>
                  <a:pt x="40" y="177"/>
                </a:moveTo>
                <a:lnTo>
                  <a:pt x="40" y="177"/>
                </a:lnTo>
                <a:cubicBezTo>
                  <a:pt x="39" y="178"/>
                  <a:pt x="39" y="178"/>
                  <a:pt x="40" y="179"/>
                </a:cubicBezTo>
                <a:cubicBezTo>
                  <a:pt x="40" y="181"/>
                  <a:pt x="40" y="182"/>
                  <a:pt x="42" y="183"/>
                </a:cubicBezTo>
                <a:cubicBezTo>
                  <a:pt x="43" y="183"/>
                  <a:pt x="44" y="184"/>
                  <a:pt x="45" y="184"/>
                </a:cubicBezTo>
                <a:cubicBezTo>
                  <a:pt x="46" y="184"/>
                  <a:pt x="48" y="185"/>
                  <a:pt x="50" y="185"/>
                </a:cubicBezTo>
                <a:cubicBezTo>
                  <a:pt x="52" y="185"/>
                  <a:pt x="54" y="185"/>
                  <a:pt x="56" y="185"/>
                </a:cubicBezTo>
                <a:cubicBezTo>
                  <a:pt x="57" y="185"/>
                  <a:pt x="59" y="185"/>
                  <a:pt x="61" y="185"/>
                </a:cubicBezTo>
                <a:cubicBezTo>
                  <a:pt x="63" y="185"/>
                  <a:pt x="65" y="185"/>
                  <a:pt x="67" y="185"/>
                </a:cubicBezTo>
                <a:cubicBezTo>
                  <a:pt x="69" y="185"/>
                  <a:pt x="72" y="185"/>
                  <a:pt x="74" y="185"/>
                </a:cubicBezTo>
                <a:cubicBezTo>
                  <a:pt x="76" y="185"/>
                  <a:pt x="77" y="185"/>
                  <a:pt x="79" y="185"/>
                </a:cubicBezTo>
                <a:cubicBezTo>
                  <a:pt x="80" y="185"/>
                  <a:pt x="81" y="185"/>
                  <a:pt x="82" y="185"/>
                </a:cubicBezTo>
                <a:cubicBezTo>
                  <a:pt x="84" y="184"/>
                  <a:pt x="86" y="184"/>
                  <a:pt x="88" y="184"/>
                </a:cubicBezTo>
                <a:lnTo>
                  <a:pt x="88" y="184"/>
                </a:lnTo>
                <a:cubicBezTo>
                  <a:pt x="88" y="184"/>
                  <a:pt x="89" y="184"/>
                  <a:pt x="90" y="183"/>
                </a:cubicBezTo>
                <a:cubicBezTo>
                  <a:pt x="91" y="183"/>
                  <a:pt x="92" y="182"/>
                  <a:pt x="92" y="180"/>
                </a:cubicBezTo>
                <a:cubicBezTo>
                  <a:pt x="92" y="179"/>
                  <a:pt x="91" y="178"/>
                  <a:pt x="91" y="177"/>
                </a:cubicBezTo>
                <a:cubicBezTo>
                  <a:pt x="90" y="176"/>
                  <a:pt x="89" y="176"/>
                  <a:pt x="88" y="176"/>
                </a:cubicBezTo>
                <a:cubicBezTo>
                  <a:pt x="87" y="176"/>
                  <a:pt x="87" y="176"/>
                  <a:pt x="86" y="176"/>
                </a:cubicBezTo>
                <a:cubicBezTo>
                  <a:pt x="84" y="176"/>
                  <a:pt x="82" y="176"/>
                  <a:pt x="79" y="176"/>
                </a:cubicBezTo>
                <a:cubicBezTo>
                  <a:pt x="77" y="176"/>
                  <a:pt x="74" y="176"/>
                  <a:pt x="72" y="176"/>
                </a:cubicBezTo>
                <a:cubicBezTo>
                  <a:pt x="70" y="176"/>
                  <a:pt x="68" y="176"/>
                  <a:pt x="65" y="176"/>
                </a:cubicBezTo>
                <a:cubicBezTo>
                  <a:pt x="63" y="176"/>
                  <a:pt x="60" y="176"/>
                  <a:pt x="58" y="175"/>
                </a:cubicBezTo>
                <a:cubicBezTo>
                  <a:pt x="57" y="175"/>
                  <a:pt x="56" y="175"/>
                  <a:pt x="54" y="175"/>
                </a:cubicBezTo>
                <a:cubicBezTo>
                  <a:pt x="54" y="175"/>
                  <a:pt x="53" y="175"/>
                  <a:pt x="52" y="175"/>
                </a:cubicBezTo>
                <a:cubicBezTo>
                  <a:pt x="51" y="175"/>
                  <a:pt x="50" y="175"/>
                  <a:pt x="49" y="175"/>
                </a:cubicBezTo>
                <a:cubicBezTo>
                  <a:pt x="48" y="175"/>
                  <a:pt x="46" y="175"/>
                  <a:pt x="44" y="175"/>
                </a:cubicBezTo>
                <a:cubicBezTo>
                  <a:pt x="43" y="175"/>
                  <a:pt x="42" y="175"/>
                  <a:pt x="41" y="175"/>
                </a:cubicBezTo>
                <a:cubicBezTo>
                  <a:pt x="40" y="176"/>
                  <a:pt x="40" y="176"/>
                  <a:pt x="40" y="177"/>
                </a:cubicBezTo>
                <a:close/>
                <a:moveTo>
                  <a:pt x="40" y="167"/>
                </a:moveTo>
                <a:lnTo>
                  <a:pt x="40" y="167"/>
                </a:lnTo>
                <a:cubicBezTo>
                  <a:pt x="39" y="169"/>
                  <a:pt x="39" y="171"/>
                  <a:pt x="40" y="172"/>
                </a:cubicBezTo>
                <a:cubicBezTo>
                  <a:pt x="40" y="173"/>
                  <a:pt x="41" y="174"/>
                  <a:pt x="41" y="174"/>
                </a:cubicBezTo>
                <a:cubicBezTo>
                  <a:pt x="42" y="174"/>
                  <a:pt x="44" y="174"/>
                  <a:pt x="45" y="174"/>
                </a:cubicBezTo>
                <a:cubicBezTo>
                  <a:pt x="47" y="174"/>
                  <a:pt x="48" y="174"/>
                  <a:pt x="50" y="174"/>
                </a:cubicBezTo>
                <a:cubicBezTo>
                  <a:pt x="53" y="174"/>
                  <a:pt x="56" y="174"/>
                  <a:pt x="59" y="174"/>
                </a:cubicBezTo>
                <a:cubicBezTo>
                  <a:pt x="60" y="174"/>
                  <a:pt x="60" y="174"/>
                  <a:pt x="61" y="174"/>
                </a:cubicBezTo>
                <a:cubicBezTo>
                  <a:pt x="62" y="175"/>
                  <a:pt x="64" y="175"/>
                  <a:pt x="65" y="175"/>
                </a:cubicBezTo>
                <a:cubicBezTo>
                  <a:pt x="65" y="175"/>
                  <a:pt x="66" y="175"/>
                  <a:pt x="66" y="175"/>
                </a:cubicBezTo>
                <a:cubicBezTo>
                  <a:pt x="67" y="175"/>
                  <a:pt x="67" y="175"/>
                  <a:pt x="68" y="175"/>
                </a:cubicBezTo>
                <a:cubicBezTo>
                  <a:pt x="70" y="175"/>
                  <a:pt x="72" y="175"/>
                  <a:pt x="75" y="175"/>
                </a:cubicBezTo>
                <a:cubicBezTo>
                  <a:pt x="77" y="175"/>
                  <a:pt x="80" y="175"/>
                  <a:pt x="83" y="175"/>
                </a:cubicBezTo>
                <a:cubicBezTo>
                  <a:pt x="85" y="175"/>
                  <a:pt x="86" y="175"/>
                  <a:pt x="88" y="174"/>
                </a:cubicBezTo>
                <a:cubicBezTo>
                  <a:pt x="88" y="174"/>
                  <a:pt x="89" y="174"/>
                  <a:pt x="89" y="173"/>
                </a:cubicBezTo>
                <a:cubicBezTo>
                  <a:pt x="89" y="173"/>
                  <a:pt x="90" y="173"/>
                  <a:pt x="90" y="172"/>
                </a:cubicBezTo>
                <a:cubicBezTo>
                  <a:pt x="91" y="171"/>
                  <a:pt x="90" y="167"/>
                  <a:pt x="88" y="166"/>
                </a:cubicBezTo>
                <a:cubicBezTo>
                  <a:pt x="88" y="166"/>
                  <a:pt x="87" y="165"/>
                  <a:pt x="86" y="165"/>
                </a:cubicBezTo>
                <a:cubicBezTo>
                  <a:pt x="85" y="165"/>
                  <a:pt x="83" y="165"/>
                  <a:pt x="81" y="165"/>
                </a:cubicBezTo>
                <a:cubicBezTo>
                  <a:pt x="75" y="165"/>
                  <a:pt x="69" y="165"/>
                  <a:pt x="62" y="165"/>
                </a:cubicBezTo>
                <a:lnTo>
                  <a:pt x="62" y="165"/>
                </a:lnTo>
                <a:cubicBezTo>
                  <a:pt x="56" y="164"/>
                  <a:pt x="49" y="164"/>
                  <a:pt x="43" y="164"/>
                </a:cubicBezTo>
                <a:cubicBezTo>
                  <a:pt x="41" y="164"/>
                  <a:pt x="41" y="164"/>
                  <a:pt x="40" y="166"/>
                </a:cubicBezTo>
                <a:cubicBezTo>
                  <a:pt x="40" y="167"/>
                  <a:pt x="40" y="167"/>
                  <a:pt x="40" y="167"/>
                </a:cubicBezTo>
                <a:close/>
                <a:moveTo>
                  <a:pt x="58" y="100"/>
                </a:moveTo>
                <a:lnTo>
                  <a:pt x="58" y="100"/>
                </a:lnTo>
                <a:cubicBezTo>
                  <a:pt x="58" y="104"/>
                  <a:pt x="58" y="108"/>
                  <a:pt x="58" y="112"/>
                </a:cubicBezTo>
                <a:cubicBezTo>
                  <a:pt x="58" y="118"/>
                  <a:pt x="58" y="123"/>
                  <a:pt x="58" y="129"/>
                </a:cubicBezTo>
                <a:cubicBezTo>
                  <a:pt x="58" y="137"/>
                  <a:pt x="58" y="145"/>
                  <a:pt x="58" y="152"/>
                </a:cubicBezTo>
                <a:cubicBezTo>
                  <a:pt x="58" y="156"/>
                  <a:pt x="59" y="159"/>
                  <a:pt x="59" y="162"/>
                </a:cubicBezTo>
                <a:cubicBezTo>
                  <a:pt x="59" y="162"/>
                  <a:pt x="59" y="163"/>
                  <a:pt x="59" y="163"/>
                </a:cubicBezTo>
                <a:lnTo>
                  <a:pt x="71" y="163"/>
                </a:lnTo>
                <a:cubicBezTo>
                  <a:pt x="71" y="163"/>
                  <a:pt x="71" y="162"/>
                  <a:pt x="71" y="162"/>
                </a:cubicBezTo>
                <a:cubicBezTo>
                  <a:pt x="71" y="156"/>
                  <a:pt x="71" y="149"/>
                  <a:pt x="71" y="143"/>
                </a:cubicBezTo>
                <a:cubicBezTo>
                  <a:pt x="71" y="139"/>
                  <a:pt x="71" y="135"/>
                  <a:pt x="71" y="131"/>
                </a:cubicBezTo>
                <a:cubicBezTo>
                  <a:pt x="71" y="128"/>
                  <a:pt x="71" y="126"/>
                  <a:pt x="72" y="124"/>
                </a:cubicBezTo>
                <a:cubicBezTo>
                  <a:pt x="72" y="121"/>
                  <a:pt x="72" y="117"/>
                  <a:pt x="72" y="114"/>
                </a:cubicBezTo>
                <a:cubicBezTo>
                  <a:pt x="72" y="111"/>
                  <a:pt x="72" y="107"/>
                  <a:pt x="72" y="104"/>
                </a:cubicBezTo>
                <a:cubicBezTo>
                  <a:pt x="73" y="103"/>
                  <a:pt x="73" y="101"/>
                  <a:pt x="73" y="100"/>
                </a:cubicBezTo>
                <a:cubicBezTo>
                  <a:pt x="73" y="99"/>
                  <a:pt x="73" y="99"/>
                  <a:pt x="73" y="98"/>
                </a:cubicBezTo>
                <a:cubicBezTo>
                  <a:pt x="68" y="99"/>
                  <a:pt x="63" y="100"/>
                  <a:pt x="58" y="100"/>
                </a:cubicBezTo>
                <a:close/>
                <a:moveTo>
                  <a:pt x="0" y="97"/>
                </a:moveTo>
                <a:lnTo>
                  <a:pt x="0" y="97"/>
                </a:lnTo>
                <a:cubicBezTo>
                  <a:pt x="0" y="97"/>
                  <a:pt x="1" y="98"/>
                  <a:pt x="1" y="98"/>
                </a:cubicBezTo>
                <a:cubicBezTo>
                  <a:pt x="2" y="98"/>
                  <a:pt x="3" y="98"/>
                  <a:pt x="4" y="98"/>
                </a:cubicBezTo>
                <a:cubicBezTo>
                  <a:pt x="8" y="98"/>
                  <a:pt x="12" y="98"/>
                  <a:pt x="16" y="98"/>
                </a:cubicBezTo>
                <a:lnTo>
                  <a:pt x="16" y="98"/>
                </a:lnTo>
                <a:cubicBezTo>
                  <a:pt x="16" y="98"/>
                  <a:pt x="16" y="98"/>
                  <a:pt x="16" y="98"/>
                </a:cubicBezTo>
                <a:cubicBezTo>
                  <a:pt x="17" y="98"/>
                  <a:pt x="17" y="98"/>
                  <a:pt x="17" y="98"/>
                </a:cubicBezTo>
                <a:cubicBezTo>
                  <a:pt x="17" y="97"/>
                  <a:pt x="17" y="97"/>
                  <a:pt x="17" y="97"/>
                </a:cubicBezTo>
                <a:cubicBezTo>
                  <a:pt x="17" y="97"/>
                  <a:pt x="16" y="97"/>
                  <a:pt x="16" y="97"/>
                </a:cubicBezTo>
                <a:cubicBezTo>
                  <a:pt x="14" y="96"/>
                  <a:pt x="12" y="96"/>
                  <a:pt x="11" y="96"/>
                </a:cubicBezTo>
                <a:cubicBezTo>
                  <a:pt x="9" y="96"/>
                  <a:pt x="7" y="96"/>
                  <a:pt x="6" y="96"/>
                </a:cubicBezTo>
                <a:cubicBezTo>
                  <a:pt x="4" y="96"/>
                  <a:pt x="3" y="96"/>
                  <a:pt x="1" y="96"/>
                </a:cubicBezTo>
                <a:cubicBezTo>
                  <a:pt x="1" y="96"/>
                  <a:pt x="0" y="96"/>
                  <a:pt x="0" y="97"/>
                </a:cubicBezTo>
                <a:close/>
                <a:moveTo>
                  <a:pt x="17" y="72"/>
                </a:moveTo>
                <a:lnTo>
                  <a:pt x="17" y="72"/>
                </a:lnTo>
                <a:cubicBezTo>
                  <a:pt x="14" y="71"/>
                  <a:pt x="11" y="70"/>
                  <a:pt x="8" y="69"/>
                </a:cubicBezTo>
                <a:cubicBezTo>
                  <a:pt x="6" y="68"/>
                  <a:pt x="5" y="68"/>
                  <a:pt x="3" y="68"/>
                </a:cubicBezTo>
                <a:cubicBezTo>
                  <a:pt x="2" y="67"/>
                  <a:pt x="1" y="67"/>
                  <a:pt x="0" y="67"/>
                </a:cubicBezTo>
                <a:cubicBezTo>
                  <a:pt x="0" y="67"/>
                  <a:pt x="0" y="67"/>
                  <a:pt x="0" y="67"/>
                </a:cubicBezTo>
                <a:cubicBezTo>
                  <a:pt x="0" y="67"/>
                  <a:pt x="0" y="68"/>
                  <a:pt x="0" y="68"/>
                </a:cubicBezTo>
                <a:cubicBezTo>
                  <a:pt x="0" y="68"/>
                  <a:pt x="0" y="69"/>
                  <a:pt x="1" y="69"/>
                </a:cubicBezTo>
                <a:cubicBezTo>
                  <a:pt x="4" y="70"/>
                  <a:pt x="8" y="71"/>
                  <a:pt x="11" y="72"/>
                </a:cubicBezTo>
                <a:cubicBezTo>
                  <a:pt x="13" y="73"/>
                  <a:pt x="15" y="74"/>
                  <a:pt x="16" y="74"/>
                </a:cubicBezTo>
                <a:cubicBezTo>
                  <a:pt x="17" y="74"/>
                  <a:pt x="17" y="74"/>
                  <a:pt x="18" y="74"/>
                </a:cubicBezTo>
                <a:cubicBezTo>
                  <a:pt x="18" y="73"/>
                  <a:pt x="17" y="73"/>
                  <a:pt x="17" y="72"/>
                </a:cubicBezTo>
                <a:lnTo>
                  <a:pt x="17" y="72"/>
                </a:lnTo>
                <a:close/>
                <a:moveTo>
                  <a:pt x="26" y="46"/>
                </a:moveTo>
                <a:lnTo>
                  <a:pt x="26" y="46"/>
                </a:lnTo>
                <a:cubicBezTo>
                  <a:pt x="26" y="45"/>
                  <a:pt x="26" y="45"/>
                  <a:pt x="25" y="44"/>
                </a:cubicBezTo>
                <a:cubicBezTo>
                  <a:pt x="22" y="41"/>
                  <a:pt x="20" y="37"/>
                  <a:pt x="17" y="34"/>
                </a:cubicBezTo>
                <a:cubicBezTo>
                  <a:pt x="15" y="32"/>
                  <a:pt x="14" y="31"/>
                  <a:pt x="13" y="29"/>
                </a:cubicBezTo>
                <a:cubicBezTo>
                  <a:pt x="12" y="29"/>
                  <a:pt x="12" y="29"/>
                  <a:pt x="12" y="29"/>
                </a:cubicBezTo>
                <a:cubicBezTo>
                  <a:pt x="12" y="29"/>
                  <a:pt x="12" y="30"/>
                  <a:pt x="12" y="30"/>
                </a:cubicBezTo>
                <a:cubicBezTo>
                  <a:pt x="12" y="30"/>
                  <a:pt x="12" y="31"/>
                  <a:pt x="12" y="31"/>
                </a:cubicBezTo>
                <a:cubicBezTo>
                  <a:pt x="15" y="35"/>
                  <a:pt x="19" y="39"/>
                  <a:pt x="22" y="43"/>
                </a:cubicBezTo>
                <a:cubicBezTo>
                  <a:pt x="23" y="44"/>
                  <a:pt x="24" y="45"/>
                  <a:pt x="25" y="46"/>
                </a:cubicBezTo>
                <a:cubicBezTo>
                  <a:pt x="25" y="47"/>
                  <a:pt x="26" y="47"/>
                  <a:pt x="26" y="47"/>
                </a:cubicBezTo>
                <a:cubicBezTo>
                  <a:pt x="26" y="47"/>
                  <a:pt x="26" y="46"/>
                  <a:pt x="26" y="46"/>
                </a:cubicBezTo>
                <a:close/>
                <a:moveTo>
                  <a:pt x="43" y="26"/>
                </a:moveTo>
                <a:lnTo>
                  <a:pt x="43" y="26"/>
                </a:lnTo>
                <a:cubicBezTo>
                  <a:pt x="43" y="26"/>
                  <a:pt x="43" y="26"/>
                  <a:pt x="43" y="26"/>
                </a:cubicBezTo>
                <a:cubicBezTo>
                  <a:pt x="41" y="19"/>
                  <a:pt x="39" y="13"/>
                  <a:pt x="37" y="7"/>
                </a:cubicBezTo>
                <a:cubicBezTo>
                  <a:pt x="37" y="6"/>
                  <a:pt x="36" y="5"/>
                  <a:pt x="35" y="6"/>
                </a:cubicBezTo>
                <a:cubicBezTo>
                  <a:pt x="35" y="6"/>
                  <a:pt x="35" y="7"/>
                  <a:pt x="35" y="7"/>
                </a:cubicBezTo>
                <a:cubicBezTo>
                  <a:pt x="37" y="13"/>
                  <a:pt x="39" y="19"/>
                  <a:pt x="41" y="24"/>
                </a:cubicBezTo>
                <a:cubicBezTo>
                  <a:pt x="41" y="25"/>
                  <a:pt x="41" y="26"/>
                  <a:pt x="42" y="27"/>
                </a:cubicBezTo>
                <a:cubicBezTo>
                  <a:pt x="42" y="27"/>
                  <a:pt x="42" y="27"/>
                  <a:pt x="43" y="27"/>
                </a:cubicBezTo>
                <a:cubicBezTo>
                  <a:pt x="43" y="27"/>
                  <a:pt x="43" y="27"/>
                  <a:pt x="43" y="26"/>
                </a:cubicBezTo>
                <a:close/>
                <a:moveTo>
                  <a:pt x="69" y="9"/>
                </a:moveTo>
                <a:lnTo>
                  <a:pt x="69" y="9"/>
                </a:lnTo>
                <a:cubicBezTo>
                  <a:pt x="69" y="6"/>
                  <a:pt x="69" y="4"/>
                  <a:pt x="69" y="1"/>
                </a:cubicBezTo>
                <a:cubicBezTo>
                  <a:pt x="69" y="0"/>
                  <a:pt x="69" y="0"/>
                  <a:pt x="68" y="0"/>
                </a:cubicBezTo>
                <a:cubicBezTo>
                  <a:pt x="67" y="0"/>
                  <a:pt x="67" y="0"/>
                  <a:pt x="67" y="1"/>
                </a:cubicBezTo>
                <a:cubicBezTo>
                  <a:pt x="67" y="2"/>
                  <a:pt x="67" y="3"/>
                  <a:pt x="67" y="4"/>
                </a:cubicBezTo>
                <a:cubicBezTo>
                  <a:pt x="67" y="6"/>
                  <a:pt x="67" y="9"/>
                  <a:pt x="67" y="13"/>
                </a:cubicBezTo>
                <a:cubicBezTo>
                  <a:pt x="67" y="15"/>
                  <a:pt x="67" y="16"/>
                  <a:pt x="67" y="18"/>
                </a:cubicBezTo>
                <a:cubicBezTo>
                  <a:pt x="67" y="19"/>
                  <a:pt x="67" y="19"/>
                  <a:pt x="67" y="19"/>
                </a:cubicBezTo>
                <a:cubicBezTo>
                  <a:pt x="67" y="19"/>
                  <a:pt x="68" y="20"/>
                  <a:pt x="68" y="20"/>
                </a:cubicBezTo>
                <a:cubicBezTo>
                  <a:pt x="68" y="20"/>
                  <a:pt x="68" y="20"/>
                  <a:pt x="68" y="19"/>
                </a:cubicBezTo>
                <a:cubicBezTo>
                  <a:pt x="69" y="19"/>
                  <a:pt x="69" y="19"/>
                  <a:pt x="69" y="18"/>
                </a:cubicBezTo>
                <a:cubicBezTo>
                  <a:pt x="69" y="15"/>
                  <a:pt x="69" y="12"/>
                  <a:pt x="69" y="9"/>
                </a:cubicBezTo>
                <a:lnTo>
                  <a:pt x="69" y="9"/>
                </a:lnTo>
                <a:close/>
                <a:moveTo>
                  <a:pt x="102" y="7"/>
                </a:moveTo>
                <a:lnTo>
                  <a:pt x="102" y="7"/>
                </a:lnTo>
                <a:cubicBezTo>
                  <a:pt x="103" y="6"/>
                  <a:pt x="103" y="6"/>
                  <a:pt x="102" y="5"/>
                </a:cubicBezTo>
                <a:cubicBezTo>
                  <a:pt x="102" y="5"/>
                  <a:pt x="101" y="5"/>
                  <a:pt x="101" y="6"/>
                </a:cubicBezTo>
                <a:cubicBezTo>
                  <a:pt x="99" y="10"/>
                  <a:pt x="97" y="13"/>
                  <a:pt x="95" y="17"/>
                </a:cubicBezTo>
                <a:cubicBezTo>
                  <a:pt x="94" y="19"/>
                  <a:pt x="92" y="21"/>
                  <a:pt x="91" y="23"/>
                </a:cubicBezTo>
                <a:cubicBezTo>
                  <a:pt x="91" y="23"/>
                  <a:pt x="91" y="24"/>
                  <a:pt x="91" y="24"/>
                </a:cubicBezTo>
                <a:cubicBezTo>
                  <a:pt x="91" y="24"/>
                  <a:pt x="91" y="25"/>
                  <a:pt x="92" y="25"/>
                </a:cubicBezTo>
                <a:cubicBezTo>
                  <a:pt x="92" y="24"/>
                  <a:pt x="92" y="24"/>
                  <a:pt x="92" y="24"/>
                </a:cubicBezTo>
                <a:cubicBezTo>
                  <a:pt x="96" y="18"/>
                  <a:pt x="99" y="13"/>
                  <a:pt x="102" y="7"/>
                </a:cubicBezTo>
                <a:close/>
                <a:moveTo>
                  <a:pt x="111" y="88"/>
                </a:moveTo>
                <a:lnTo>
                  <a:pt x="111" y="88"/>
                </a:lnTo>
                <a:cubicBezTo>
                  <a:pt x="111" y="83"/>
                  <a:pt x="110" y="78"/>
                  <a:pt x="110" y="74"/>
                </a:cubicBezTo>
                <a:cubicBezTo>
                  <a:pt x="109" y="71"/>
                  <a:pt x="108" y="68"/>
                  <a:pt x="108" y="66"/>
                </a:cubicBezTo>
                <a:cubicBezTo>
                  <a:pt x="107" y="64"/>
                  <a:pt x="107" y="62"/>
                  <a:pt x="106" y="60"/>
                </a:cubicBezTo>
                <a:cubicBezTo>
                  <a:pt x="105" y="57"/>
                  <a:pt x="103" y="55"/>
                  <a:pt x="102" y="53"/>
                </a:cubicBezTo>
                <a:cubicBezTo>
                  <a:pt x="100" y="51"/>
                  <a:pt x="99" y="49"/>
                  <a:pt x="97" y="47"/>
                </a:cubicBezTo>
                <a:cubicBezTo>
                  <a:pt x="95" y="45"/>
                  <a:pt x="93" y="44"/>
                  <a:pt x="91" y="42"/>
                </a:cubicBezTo>
                <a:cubicBezTo>
                  <a:pt x="89" y="41"/>
                  <a:pt x="87" y="39"/>
                  <a:pt x="85" y="38"/>
                </a:cubicBezTo>
                <a:cubicBezTo>
                  <a:pt x="83" y="38"/>
                  <a:pt x="81" y="37"/>
                  <a:pt x="80" y="36"/>
                </a:cubicBezTo>
                <a:cubicBezTo>
                  <a:pt x="78" y="36"/>
                  <a:pt x="76" y="35"/>
                  <a:pt x="74" y="35"/>
                </a:cubicBezTo>
                <a:cubicBezTo>
                  <a:pt x="73" y="35"/>
                  <a:pt x="72" y="35"/>
                  <a:pt x="71" y="35"/>
                </a:cubicBezTo>
                <a:cubicBezTo>
                  <a:pt x="71" y="35"/>
                  <a:pt x="70" y="35"/>
                  <a:pt x="70" y="35"/>
                </a:cubicBezTo>
                <a:cubicBezTo>
                  <a:pt x="69" y="35"/>
                  <a:pt x="69" y="35"/>
                  <a:pt x="69" y="35"/>
                </a:cubicBezTo>
                <a:cubicBezTo>
                  <a:pt x="68" y="35"/>
                  <a:pt x="67" y="35"/>
                  <a:pt x="66" y="35"/>
                </a:cubicBezTo>
                <a:cubicBezTo>
                  <a:pt x="64" y="36"/>
                  <a:pt x="62" y="36"/>
                  <a:pt x="60" y="37"/>
                </a:cubicBezTo>
                <a:cubicBezTo>
                  <a:pt x="58" y="37"/>
                  <a:pt x="56" y="38"/>
                  <a:pt x="54" y="39"/>
                </a:cubicBezTo>
                <a:cubicBezTo>
                  <a:pt x="52" y="40"/>
                  <a:pt x="51" y="41"/>
                  <a:pt x="49" y="42"/>
                </a:cubicBezTo>
                <a:cubicBezTo>
                  <a:pt x="48" y="43"/>
                  <a:pt x="46" y="44"/>
                  <a:pt x="45" y="45"/>
                </a:cubicBezTo>
                <a:cubicBezTo>
                  <a:pt x="43" y="46"/>
                  <a:pt x="41" y="47"/>
                  <a:pt x="39" y="49"/>
                </a:cubicBezTo>
                <a:cubicBezTo>
                  <a:pt x="38" y="51"/>
                  <a:pt x="36" y="52"/>
                  <a:pt x="35" y="54"/>
                </a:cubicBezTo>
                <a:cubicBezTo>
                  <a:pt x="33" y="57"/>
                  <a:pt x="32" y="59"/>
                  <a:pt x="30" y="62"/>
                </a:cubicBezTo>
                <a:cubicBezTo>
                  <a:pt x="29" y="64"/>
                  <a:pt x="28" y="67"/>
                  <a:pt x="28" y="70"/>
                </a:cubicBezTo>
                <a:cubicBezTo>
                  <a:pt x="27" y="72"/>
                  <a:pt x="27" y="74"/>
                  <a:pt x="26" y="76"/>
                </a:cubicBezTo>
                <a:cubicBezTo>
                  <a:pt x="26" y="78"/>
                  <a:pt x="25" y="79"/>
                  <a:pt x="25" y="80"/>
                </a:cubicBezTo>
                <a:cubicBezTo>
                  <a:pt x="25" y="83"/>
                  <a:pt x="24" y="85"/>
                  <a:pt x="24" y="87"/>
                </a:cubicBezTo>
                <a:cubicBezTo>
                  <a:pt x="24" y="88"/>
                  <a:pt x="24" y="90"/>
                  <a:pt x="24" y="91"/>
                </a:cubicBezTo>
                <a:cubicBezTo>
                  <a:pt x="24" y="93"/>
                  <a:pt x="24" y="94"/>
                  <a:pt x="24" y="95"/>
                </a:cubicBezTo>
                <a:cubicBezTo>
                  <a:pt x="23" y="97"/>
                  <a:pt x="23" y="99"/>
                  <a:pt x="23" y="100"/>
                </a:cubicBezTo>
                <a:cubicBezTo>
                  <a:pt x="23" y="102"/>
                  <a:pt x="23" y="104"/>
                  <a:pt x="23" y="105"/>
                </a:cubicBezTo>
                <a:cubicBezTo>
                  <a:pt x="23" y="106"/>
                  <a:pt x="23" y="107"/>
                  <a:pt x="24" y="108"/>
                </a:cubicBezTo>
                <a:cubicBezTo>
                  <a:pt x="24" y="110"/>
                  <a:pt x="23" y="112"/>
                  <a:pt x="24" y="114"/>
                </a:cubicBezTo>
                <a:cubicBezTo>
                  <a:pt x="24" y="117"/>
                  <a:pt x="24" y="119"/>
                  <a:pt x="25" y="122"/>
                </a:cubicBezTo>
                <a:cubicBezTo>
                  <a:pt x="25" y="124"/>
                  <a:pt x="26" y="126"/>
                  <a:pt x="26" y="129"/>
                </a:cubicBezTo>
                <a:cubicBezTo>
                  <a:pt x="27" y="131"/>
                  <a:pt x="27" y="133"/>
                  <a:pt x="28" y="135"/>
                </a:cubicBezTo>
                <a:cubicBezTo>
                  <a:pt x="28" y="136"/>
                  <a:pt x="29" y="138"/>
                  <a:pt x="29" y="139"/>
                </a:cubicBezTo>
                <a:cubicBezTo>
                  <a:pt x="30" y="140"/>
                  <a:pt x="30" y="141"/>
                  <a:pt x="30" y="142"/>
                </a:cubicBezTo>
                <a:cubicBezTo>
                  <a:pt x="31" y="144"/>
                  <a:pt x="32" y="145"/>
                  <a:pt x="32" y="147"/>
                </a:cubicBezTo>
                <a:cubicBezTo>
                  <a:pt x="33" y="149"/>
                  <a:pt x="35" y="152"/>
                  <a:pt x="36" y="155"/>
                </a:cubicBezTo>
                <a:cubicBezTo>
                  <a:pt x="37" y="156"/>
                  <a:pt x="37" y="157"/>
                  <a:pt x="38" y="158"/>
                </a:cubicBezTo>
                <a:cubicBezTo>
                  <a:pt x="38" y="159"/>
                  <a:pt x="39" y="160"/>
                  <a:pt x="40" y="161"/>
                </a:cubicBezTo>
                <a:cubicBezTo>
                  <a:pt x="40" y="162"/>
                  <a:pt x="41" y="163"/>
                  <a:pt x="42" y="163"/>
                </a:cubicBezTo>
                <a:cubicBezTo>
                  <a:pt x="42" y="163"/>
                  <a:pt x="43" y="163"/>
                  <a:pt x="43" y="163"/>
                </a:cubicBezTo>
                <a:cubicBezTo>
                  <a:pt x="46" y="163"/>
                  <a:pt x="48" y="163"/>
                  <a:pt x="51" y="163"/>
                </a:cubicBezTo>
                <a:cubicBezTo>
                  <a:pt x="53" y="163"/>
                  <a:pt x="54" y="163"/>
                  <a:pt x="56" y="163"/>
                </a:cubicBezTo>
                <a:cubicBezTo>
                  <a:pt x="56" y="163"/>
                  <a:pt x="57" y="163"/>
                  <a:pt x="57" y="163"/>
                </a:cubicBezTo>
                <a:cubicBezTo>
                  <a:pt x="57" y="159"/>
                  <a:pt x="57" y="155"/>
                  <a:pt x="57" y="152"/>
                </a:cubicBezTo>
                <a:cubicBezTo>
                  <a:pt x="57" y="149"/>
                  <a:pt x="57" y="146"/>
                  <a:pt x="57" y="144"/>
                </a:cubicBezTo>
                <a:cubicBezTo>
                  <a:pt x="57" y="140"/>
                  <a:pt x="57" y="136"/>
                  <a:pt x="57" y="133"/>
                </a:cubicBezTo>
                <a:cubicBezTo>
                  <a:pt x="57" y="123"/>
                  <a:pt x="57" y="112"/>
                  <a:pt x="57" y="102"/>
                </a:cubicBezTo>
                <a:cubicBezTo>
                  <a:pt x="57" y="101"/>
                  <a:pt x="57" y="101"/>
                  <a:pt x="55" y="101"/>
                </a:cubicBezTo>
                <a:cubicBezTo>
                  <a:pt x="55" y="100"/>
                  <a:pt x="55" y="100"/>
                  <a:pt x="55" y="100"/>
                </a:cubicBezTo>
                <a:cubicBezTo>
                  <a:pt x="53" y="100"/>
                  <a:pt x="52" y="99"/>
                  <a:pt x="51" y="97"/>
                </a:cubicBezTo>
                <a:cubicBezTo>
                  <a:pt x="51" y="95"/>
                  <a:pt x="51" y="94"/>
                  <a:pt x="51" y="92"/>
                </a:cubicBezTo>
                <a:cubicBezTo>
                  <a:pt x="52" y="90"/>
                  <a:pt x="53" y="89"/>
                  <a:pt x="55" y="89"/>
                </a:cubicBezTo>
                <a:cubicBezTo>
                  <a:pt x="56" y="89"/>
                  <a:pt x="57" y="91"/>
                  <a:pt x="57" y="92"/>
                </a:cubicBezTo>
                <a:cubicBezTo>
                  <a:pt x="58" y="94"/>
                  <a:pt x="58" y="96"/>
                  <a:pt x="58" y="99"/>
                </a:cubicBezTo>
                <a:cubicBezTo>
                  <a:pt x="59" y="99"/>
                  <a:pt x="60" y="98"/>
                  <a:pt x="61" y="98"/>
                </a:cubicBezTo>
                <a:cubicBezTo>
                  <a:pt x="63" y="98"/>
                  <a:pt x="64" y="98"/>
                  <a:pt x="66" y="97"/>
                </a:cubicBezTo>
                <a:cubicBezTo>
                  <a:pt x="68" y="97"/>
                  <a:pt x="70" y="97"/>
                  <a:pt x="72" y="97"/>
                </a:cubicBezTo>
                <a:cubicBezTo>
                  <a:pt x="72" y="97"/>
                  <a:pt x="73" y="96"/>
                  <a:pt x="73" y="96"/>
                </a:cubicBezTo>
                <a:cubicBezTo>
                  <a:pt x="73" y="95"/>
                  <a:pt x="73" y="94"/>
                  <a:pt x="73" y="93"/>
                </a:cubicBezTo>
                <a:cubicBezTo>
                  <a:pt x="73" y="92"/>
                  <a:pt x="74" y="91"/>
                  <a:pt x="74" y="91"/>
                </a:cubicBezTo>
                <a:cubicBezTo>
                  <a:pt x="75" y="89"/>
                  <a:pt x="77" y="88"/>
                  <a:pt x="79" y="89"/>
                </a:cubicBezTo>
                <a:cubicBezTo>
                  <a:pt x="79" y="89"/>
                  <a:pt x="79" y="89"/>
                  <a:pt x="79" y="90"/>
                </a:cubicBezTo>
                <a:cubicBezTo>
                  <a:pt x="80" y="91"/>
                  <a:pt x="81" y="92"/>
                  <a:pt x="80" y="94"/>
                </a:cubicBezTo>
                <a:cubicBezTo>
                  <a:pt x="80" y="95"/>
                  <a:pt x="80" y="96"/>
                  <a:pt x="80" y="96"/>
                </a:cubicBezTo>
                <a:cubicBezTo>
                  <a:pt x="79" y="97"/>
                  <a:pt x="79" y="97"/>
                  <a:pt x="78" y="97"/>
                </a:cubicBezTo>
                <a:cubicBezTo>
                  <a:pt x="77" y="98"/>
                  <a:pt x="76" y="98"/>
                  <a:pt x="75" y="98"/>
                </a:cubicBezTo>
                <a:cubicBezTo>
                  <a:pt x="74" y="98"/>
                  <a:pt x="74" y="98"/>
                  <a:pt x="74" y="100"/>
                </a:cubicBezTo>
                <a:cubicBezTo>
                  <a:pt x="74" y="101"/>
                  <a:pt x="74" y="102"/>
                  <a:pt x="74" y="103"/>
                </a:cubicBezTo>
                <a:cubicBezTo>
                  <a:pt x="74" y="107"/>
                  <a:pt x="74" y="112"/>
                  <a:pt x="74" y="116"/>
                </a:cubicBezTo>
                <a:cubicBezTo>
                  <a:pt x="73" y="118"/>
                  <a:pt x="73" y="121"/>
                  <a:pt x="73" y="123"/>
                </a:cubicBezTo>
                <a:cubicBezTo>
                  <a:pt x="73" y="126"/>
                  <a:pt x="73" y="130"/>
                  <a:pt x="73" y="133"/>
                </a:cubicBezTo>
                <a:cubicBezTo>
                  <a:pt x="73" y="135"/>
                  <a:pt x="73" y="137"/>
                  <a:pt x="73" y="138"/>
                </a:cubicBezTo>
                <a:cubicBezTo>
                  <a:pt x="73" y="144"/>
                  <a:pt x="73" y="150"/>
                  <a:pt x="73" y="156"/>
                </a:cubicBezTo>
                <a:cubicBezTo>
                  <a:pt x="73" y="158"/>
                  <a:pt x="73" y="160"/>
                  <a:pt x="73" y="162"/>
                </a:cubicBezTo>
                <a:cubicBezTo>
                  <a:pt x="73" y="163"/>
                  <a:pt x="73" y="163"/>
                  <a:pt x="74" y="163"/>
                </a:cubicBezTo>
                <a:cubicBezTo>
                  <a:pt x="74" y="163"/>
                  <a:pt x="74" y="163"/>
                  <a:pt x="74" y="163"/>
                </a:cubicBezTo>
                <a:cubicBezTo>
                  <a:pt x="78" y="163"/>
                  <a:pt x="81" y="163"/>
                  <a:pt x="84" y="163"/>
                </a:cubicBezTo>
                <a:cubicBezTo>
                  <a:pt x="85" y="163"/>
                  <a:pt x="86" y="164"/>
                  <a:pt x="87" y="164"/>
                </a:cubicBezTo>
                <a:cubicBezTo>
                  <a:pt x="87" y="164"/>
                  <a:pt x="88" y="164"/>
                  <a:pt x="88" y="163"/>
                </a:cubicBezTo>
                <a:cubicBezTo>
                  <a:pt x="88" y="163"/>
                  <a:pt x="89" y="162"/>
                  <a:pt x="89" y="162"/>
                </a:cubicBezTo>
                <a:cubicBezTo>
                  <a:pt x="91" y="159"/>
                  <a:pt x="93" y="156"/>
                  <a:pt x="94" y="152"/>
                </a:cubicBezTo>
                <a:cubicBezTo>
                  <a:pt x="97" y="146"/>
                  <a:pt x="100" y="140"/>
                  <a:pt x="102" y="134"/>
                </a:cubicBezTo>
                <a:cubicBezTo>
                  <a:pt x="103" y="132"/>
                  <a:pt x="104" y="129"/>
                  <a:pt x="105" y="126"/>
                </a:cubicBezTo>
                <a:cubicBezTo>
                  <a:pt x="106" y="124"/>
                  <a:pt x="107" y="121"/>
                  <a:pt x="107" y="119"/>
                </a:cubicBezTo>
                <a:cubicBezTo>
                  <a:pt x="108" y="117"/>
                  <a:pt x="109" y="114"/>
                  <a:pt x="109" y="112"/>
                </a:cubicBezTo>
                <a:cubicBezTo>
                  <a:pt x="109" y="111"/>
                  <a:pt x="109" y="109"/>
                  <a:pt x="110" y="108"/>
                </a:cubicBezTo>
                <a:cubicBezTo>
                  <a:pt x="110" y="103"/>
                  <a:pt x="111" y="99"/>
                  <a:pt x="111" y="95"/>
                </a:cubicBezTo>
                <a:cubicBezTo>
                  <a:pt x="111" y="92"/>
                  <a:pt x="111" y="90"/>
                  <a:pt x="111" y="88"/>
                </a:cubicBezTo>
                <a:close/>
                <a:moveTo>
                  <a:pt x="57" y="99"/>
                </a:moveTo>
                <a:lnTo>
                  <a:pt x="57" y="99"/>
                </a:lnTo>
                <a:cubicBezTo>
                  <a:pt x="56" y="96"/>
                  <a:pt x="56" y="94"/>
                  <a:pt x="56" y="92"/>
                </a:cubicBezTo>
                <a:cubicBezTo>
                  <a:pt x="56" y="92"/>
                  <a:pt x="55" y="91"/>
                  <a:pt x="54" y="91"/>
                </a:cubicBezTo>
                <a:cubicBezTo>
                  <a:pt x="53" y="91"/>
                  <a:pt x="53" y="91"/>
                  <a:pt x="53" y="92"/>
                </a:cubicBezTo>
                <a:cubicBezTo>
                  <a:pt x="51" y="95"/>
                  <a:pt x="53" y="99"/>
                  <a:pt x="57" y="99"/>
                </a:cubicBezTo>
                <a:close/>
                <a:moveTo>
                  <a:pt x="74" y="97"/>
                </a:moveTo>
                <a:lnTo>
                  <a:pt x="74" y="97"/>
                </a:lnTo>
                <a:cubicBezTo>
                  <a:pt x="75" y="96"/>
                  <a:pt x="76" y="96"/>
                  <a:pt x="77" y="96"/>
                </a:cubicBezTo>
                <a:cubicBezTo>
                  <a:pt x="79" y="95"/>
                  <a:pt x="79" y="93"/>
                  <a:pt x="79" y="91"/>
                </a:cubicBezTo>
                <a:cubicBezTo>
                  <a:pt x="78" y="91"/>
                  <a:pt x="78" y="90"/>
                  <a:pt x="77" y="90"/>
                </a:cubicBezTo>
                <a:cubicBezTo>
                  <a:pt x="77" y="91"/>
                  <a:pt x="76" y="91"/>
                  <a:pt x="76" y="91"/>
                </a:cubicBezTo>
                <a:cubicBezTo>
                  <a:pt x="75" y="92"/>
                  <a:pt x="74" y="94"/>
                  <a:pt x="74" y="97"/>
                </a:cubicBezTo>
                <a:close/>
                <a:moveTo>
                  <a:pt x="124" y="31"/>
                </a:moveTo>
                <a:lnTo>
                  <a:pt x="124" y="31"/>
                </a:lnTo>
                <a:cubicBezTo>
                  <a:pt x="123" y="31"/>
                  <a:pt x="123" y="31"/>
                  <a:pt x="122" y="32"/>
                </a:cubicBezTo>
                <a:cubicBezTo>
                  <a:pt x="121" y="33"/>
                  <a:pt x="120" y="34"/>
                  <a:pt x="119" y="35"/>
                </a:cubicBezTo>
                <a:cubicBezTo>
                  <a:pt x="116" y="37"/>
                  <a:pt x="113" y="40"/>
                  <a:pt x="111" y="42"/>
                </a:cubicBezTo>
                <a:cubicBezTo>
                  <a:pt x="110" y="42"/>
                  <a:pt x="110" y="43"/>
                  <a:pt x="111" y="43"/>
                </a:cubicBezTo>
                <a:cubicBezTo>
                  <a:pt x="111" y="44"/>
                  <a:pt x="111" y="43"/>
                  <a:pt x="112" y="43"/>
                </a:cubicBezTo>
                <a:cubicBezTo>
                  <a:pt x="113" y="42"/>
                  <a:pt x="115" y="41"/>
                  <a:pt x="116" y="39"/>
                </a:cubicBezTo>
                <a:cubicBezTo>
                  <a:pt x="119" y="37"/>
                  <a:pt x="121" y="35"/>
                  <a:pt x="124" y="33"/>
                </a:cubicBezTo>
                <a:cubicBezTo>
                  <a:pt x="125" y="32"/>
                  <a:pt x="125" y="32"/>
                  <a:pt x="124" y="31"/>
                </a:cubicBezTo>
                <a:close/>
                <a:moveTo>
                  <a:pt x="135" y="71"/>
                </a:moveTo>
                <a:lnTo>
                  <a:pt x="135" y="71"/>
                </a:lnTo>
                <a:cubicBezTo>
                  <a:pt x="135" y="71"/>
                  <a:pt x="135" y="71"/>
                  <a:pt x="135" y="70"/>
                </a:cubicBezTo>
                <a:cubicBezTo>
                  <a:pt x="133" y="71"/>
                  <a:pt x="132" y="71"/>
                  <a:pt x="131" y="71"/>
                </a:cubicBezTo>
                <a:cubicBezTo>
                  <a:pt x="128" y="72"/>
                  <a:pt x="126" y="72"/>
                  <a:pt x="123" y="73"/>
                </a:cubicBezTo>
                <a:cubicBezTo>
                  <a:pt x="122" y="73"/>
                  <a:pt x="121" y="73"/>
                  <a:pt x="119" y="73"/>
                </a:cubicBezTo>
                <a:cubicBezTo>
                  <a:pt x="119" y="73"/>
                  <a:pt x="119" y="74"/>
                  <a:pt x="119" y="75"/>
                </a:cubicBezTo>
                <a:cubicBezTo>
                  <a:pt x="119" y="75"/>
                  <a:pt x="119" y="75"/>
                  <a:pt x="120" y="75"/>
                </a:cubicBezTo>
                <a:cubicBezTo>
                  <a:pt x="120" y="75"/>
                  <a:pt x="120" y="75"/>
                  <a:pt x="121" y="75"/>
                </a:cubicBezTo>
                <a:cubicBezTo>
                  <a:pt x="124" y="74"/>
                  <a:pt x="127" y="74"/>
                  <a:pt x="130" y="73"/>
                </a:cubicBezTo>
                <a:cubicBezTo>
                  <a:pt x="131" y="73"/>
                  <a:pt x="133" y="72"/>
                  <a:pt x="135" y="72"/>
                </a:cubicBezTo>
                <a:cubicBezTo>
                  <a:pt x="135" y="72"/>
                  <a:pt x="136" y="72"/>
                  <a:pt x="135" y="71"/>
                </a:cubicBezTo>
                <a:close/>
              </a:path>
            </a:pathLst>
          </a:custGeom>
          <a:solidFill>
            <a:srgbClr val="0D254A"/>
          </a:solidFill>
          <a:ln w="0">
            <a:noFill/>
            <a:prstDash val="solid"/>
            <a:round/>
            <a:headEnd/>
            <a:tailEnd/>
          </a:ln>
        </p:spPr>
        <p:txBody>
          <a:bodyPr vert="horz" wrap="square" lIns="91440" tIns="45720" rIns="91440" bIns="45720" numCol="1" anchor="t" anchorCtr="0" compatLnSpc="1">
            <a:prstTxWarp prst="textNoShape">
              <a:avLst/>
            </a:prstTxWarp>
          </a:bodyPr>
          <a:lstStyle/>
          <a:p>
            <a:r>
              <a:rPr lang="en-AU" dirty="0"/>
              <a:t>v</a:t>
            </a:r>
          </a:p>
        </p:txBody>
      </p:sp>
      <p:sp>
        <p:nvSpPr>
          <p:cNvPr id="10" name="Round Diagonal Corner Rectangle 5">
            <a:extLst>
              <a:ext uri="{FF2B5EF4-FFF2-40B4-BE49-F238E27FC236}">
                <a16:creationId xmlns:a16="http://schemas.microsoft.com/office/drawing/2014/main" id="{F63136C0-6C2E-41A3-A9FD-FFB79BC347A8}"/>
              </a:ext>
            </a:extLst>
          </p:cNvPr>
          <p:cNvSpPr/>
          <p:nvPr/>
        </p:nvSpPr>
        <p:spPr>
          <a:xfrm>
            <a:off x="257715" y="5512475"/>
            <a:ext cx="6793886" cy="620660"/>
          </a:xfrm>
          <a:prstGeom prst="round2DiagRect">
            <a:avLst/>
          </a:prstGeom>
          <a:noFill/>
          <a:ln w="38100">
            <a:solidFill>
              <a:srgbClr val="E5DB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dirty="0">
              <a:solidFill>
                <a:srgbClr val="C3DDD7"/>
              </a:solidFill>
              <a:latin typeface="Arial" panose="020B0604020202020204" pitchFamily="34" charset="0"/>
            </a:endParaRPr>
          </a:p>
        </p:txBody>
      </p:sp>
      <p:sp>
        <p:nvSpPr>
          <p:cNvPr id="4" name="Rectangle 3">
            <a:extLst>
              <a:ext uri="{FF2B5EF4-FFF2-40B4-BE49-F238E27FC236}">
                <a16:creationId xmlns:a16="http://schemas.microsoft.com/office/drawing/2014/main" id="{EB5236C7-0FF9-4AAE-B146-187403BF06E3}"/>
              </a:ext>
            </a:extLst>
          </p:cNvPr>
          <p:cNvSpPr/>
          <p:nvPr/>
        </p:nvSpPr>
        <p:spPr>
          <a:xfrm>
            <a:off x="656350" y="5646885"/>
            <a:ext cx="6096000" cy="646331"/>
          </a:xfrm>
          <a:prstGeom prst="rect">
            <a:avLst/>
          </a:prstGeom>
        </p:spPr>
        <p:txBody>
          <a:bodyPr>
            <a:spAutoFit/>
          </a:bodyPr>
          <a:lstStyle/>
          <a:p>
            <a:r>
              <a:rPr lang="en-US" b="1" dirty="0"/>
              <a:t> What is the impact on the environment? </a:t>
            </a:r>
            <a:br>
              <a:rPr lang="en-US" b="1" dirty="0"/>
            </a:br>
            <a:r>
              <a:rPr lang="en-US" b="1" dirty="0"/>
              <a:t>     </a:t>
            </a:r>
            <a:endParaRPr lang="en-AU" dirty="0"/>
          </a:p>
        </p:txBody>
      </p:sp>
    </p:spTree>
    <p:extLst>
      <p:ext uri="{BB962C8B-B14F-4D97-AF65-F5344CB8AC3E}">
        <p14:creationId xmlns:p14="http://schemas.microsoft.com/office/powerpoint/2010/main" val="30792038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0B9F8B36-AB9E-0644-8E9B-E4C7664933FA}"/>
              </a:ext>
            </a:extLst>
          </p:cNvPr>
          <p:cNvSpPr>
            <a:spLocks noGrp="1"/>
          </p:cNvSpPr>
          <p:nvPr>
            <p:ph type="body" sz="quarter" idx="10"/>
          </p:nvPr>
        </p:nvSpPr>
        <p:spPr>
          <a:xfrm>
            <a:off x="342132" y="1234352"/>
            <a:ext cx="11388256" cy="4714928"/>
          </a:xfrm>
        </p:spPr>
        <p:txBody>
          <a:bodyPr lIns="91440" tIns="45720" rIns="91440" bIns="45720" anchor="t"/>
          <a:lstStyle/>
          <a:p>
            <a:pPr>
              <a:lnSpc>
                <a:spcPct val="100000"/>
              </a:lnSpc>
              <a:spcBef>
                <a:spcPts val="0"/>
              </a:spcBef>
              <a:spcAft>
                <a:spcPts val="600"/>
              </a:spcAft>
            </a:pPr>
            <a:r>
              <a:rPr lang="en-US" dirty="0"/>
              <a:t>	What are the first words/images/ideas that come to mind when you think about climate change?</a:t>
            </a:r>
            <a:endParaRPr lang="en-AU" b="1" dirty="0"/>
          </a:p>
          <a:p>
            <a:pPr>
              <a:lnSpc>
                <a:spcPct val="100000"/>
              </a:lnSpc>
              <a:spcBef>
                <a:spcPts val="0"/>
              </a:spcBef>
              <a:spcAft>
                <a:spcPts val="600"/>
              </a:spcAft>
            </a:pPr>
            <a:endParaRPr lang="en-AU" b="1" dirty="0"/>
          </a:p>
          <a:p>
            <a:pPr>
              <a:lnSpc>
                <a:spcPct val="100000"/>
              </a:lnSpc>
              <a:spcBef>
                <a:spcPts val="0"/>
              </a:spcBef>
              <a:spcAft>
                <a:spcPts val="600"/>
              </a:spcAft>
            </a:pPr>
            <a:r>
              <a:rPr lang="en-AU" b="1" dirty="0"/>
              <a:t>	Individually students start a KWL chart on Climate Change.</a:t>
            </a:r>
          </a:p>
          <a:p>
            <a:pPr>
              <a:lnSpc>
                <a:spcPct val="100000"/>
              </a:lnSpc>
              <a:spcBef>
                <a:spcPts val="0"/>
              </a:spcBef>
              <a:spcAft>
                <a:spcPts val="600"/>
              </a:spcAft>
            </a:pPr>
            <a:r>
              <a:rPr lang="en-AU" b="1" dirty="0"/>
              <a:t>           </a:t>
            </a:r>
            <a:r>
              <a:rPr lang="en-AU" sz="1400" dirty="0"/>
              <a:t>(What I </a:t>
            </a:r>
            <a:r>
              <a:rPr lang="en-AU" sz="1400" b="1" dirty="0"/>
              <a:t>K</a:t>
            </a:r>
            <a:r>
              <a:rPr lang="en-AU" sz="1400" dirty="0"/>
              <a:t>now now and What I </a:t>
            </a:r>
            <a:r>
              <a:rPr lang="en-AU" sz="1400" b="1" dirty="0"/>
              <a:t>W</a:t>
            </a:r>
            <a:r>
              <a:rPr lang="en-AU" sz="1400" dirty="0"/>
              <a:t>ant to learn. The last column can be filled in at the end of the unit.)</a:t>
            </a:r>
          </a:p>
          <a:p>
            <a:pPr>
              <a:lnSpc>
                <a:spcPct val="100000"/>
              </a:lnSpc>
              <a:spcBef>
                <a:spcPts val="0"/>
              </a:spcBef>
              <a:spcAft>
                <a:spcPts val="600"/>
              </a:spcAft>
            </a:pPr>
            <a:endParaRPr lang="en-AU" dirty="0"/>
          </a:p>
        </p:txBody>
      </p:sp>
      <p:sp>
        <p:nvSpPr>
          <p:cNvPr id="7" name="Title 6">
            <a:extLst>
              <a:ext uri="{FF2B5EF4-FFF2-40B4-BE49-F238E27FC236}">
                <a16:creationId xmlns:a16="http://schemas.microsoft.com/office/drawing/2014/main" id="{0A7C5750-31F8-2740-97DD-94B0293B8D56}"/>
              </a:ext>
            </a:extLst>
          </p:cNvPr>
          <p:cNvSpPr>
            <a:spLocks noGrp="1"/>
          </p:cNvSpPr>
          <p:nvPr>
            <p:ph type="title"/>
          </p:nvPr>
        </p:nvSpPr>
        <p:spPr/>
        <p:txBody>
          <a:bodyPr/>
          <a:lstStyle/>
          <a:p>
            <a:r>
              <a:rPr lang="en-US" dirty="0"/>
              <a:t>WHAT IS climate change?</a:t>
            </a:r>
          </a:p>
        </p:txBody>
      </p:sp>
      <p:graphicFrame>
        <p:nvGraphicFramePr>
          <p:cNvPr id="4" name="Table 3"/>
          <p:cNvGraphicFramePr>
            <a:graphicFrameLocks noGrp="1"/>
          </p:cNvGraphicFramePr>
          <p:nvPr>
            <p:extLst>
              <p:ext uri="{D42A27DB-BD31-4B8C-83A1-F6EECF244321}">
                <p14:modId xmlns:p14="http://schemas.microsoft.com/office/powerpoint/2010/main" val="815578664"/>
              </p:ext>
            </p:extLst>
          </p:nvPr>
        </p:nvGraphicFramePr>
        <p:xfrm>
          <a:off x="1524664" y="3019779"/>
          <a:ext cx="4303224" cy="2342443"/>
        </p:xfrm>
        <a:graphic>
          <a:graphicData uri="http://schemas.openxmlformats.org/drawingml/2006/table">
            <a:tbl>
              <a:tblPr firstRow="1" bandRow="1">
                <a:tableStyleId>{5C22544A-7EE6-4342-B048-85BDC9FD1C3A}</a:tableStyleId>
              </a:tblPr>
              <a:tblGrid>
                <a:gridCol w="1434408">
                  <a:extLst>
                    <a:ext uri="{9D8B030D-6E8A-4147-A177-3AD203B41FA5}">
                      <a16:colId xmlns:a16="http://schemas.microsoft.com/office/drawing/2014/main" val="20000"/>
                    </a:ext>
                  </a:extLst>
                </a:gridCol>
                <a:gridCol w="1434408">
                  <a:extLst>
                    <a:ext uri="{9D8B030D-6E8A-4147-A177-3AD203B41FA5}">
                      <a16:colId xmlns:a16="http://schemas.microsoft.com/office/drawing/2014/main" val="20001"/>
                    </a:ext>
                  </a:extLst>
                </a:gridCol>
                <a:gridCol w="1434408">
                  <a:extLst>
                    <a:ext uri="{9D8B030D-6E8A-4147-A177-3AD203B41FA5}">
                      <a16:colId xmlns:a16="http://schemas.microsoft.com/office/drawing/2014/main" val="20002"/>
                    </a:ext>
                  </a:extLst>
                </a:gridCol>
              </a:tblGrid>
              <a:tr h="1217626">
                <a:tc>
                  <a:txBody>
                    <a:bodyPr/>
                    <a:lstStyle/>
                    <a:p>
                      <a:pPr algn="ctr"/>
                      <a:r>
                        <a:rPr lang="en-US" sz="1800" baseline="0" dirty="0">
                          <a:solidFill>
                            <a:schemeClr val="tx1"/>
                          </a:solidFill>
                          <a:latin typeface="Arial"/>
                          <a:cs typeface="Arial"/>
                        </a:rPr>
                        <a:t>What I know</a:t>
                      </a:r>
                    </a:p>
                  </a:txBody>
                  <a:tcPr marL="97515" marR="97515" marT="48757" marB="48757"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3DDD7"/>
                    </a:solidFill>
                  </a:tcPr>
                </a:tc>
                <a:tc>
                  <a:txBody>
                    <a:bodyPr/>
                    <a:lstStyle/>
                    <a:p>
                      <a:pPr algn="ctr"/>
                      <a:r>
                        <a:rPr lang="en-US" sz="1800" dirty="0">
                          <a:solidFill>
                            <a:schemeClr val="tx1"/>
                          </a:solidFill>
                          <a:latin typeface="Arial"/>
                          <a:cs typeface="Arial"/>
                        </a:rPr>
                        <a:t>What I want to know</a:t>
                      </a:r>
                    </a:p>
                  </a:txBody>
                  <a:tcPr marL="97515" marR="97515" marT="48757" marB="48757"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3DDD7"/>
                    </a:solidFill>
                  </a:tcPr>
                </a:tc>
                <a:tc>
                  <a:txBody>
                    <a:bodyPr/>
                    <a:lstStyle/>
                    <a:p>
                      <a:pPr algn="ctr"/>
                      <a:r>
                        <a:rPr lang="en-US" sz="1800" dirty="0">
                          <a:solidFill>
                            <a:schemeClr val="tx1"/>
                          </a:solidFill>
                          <a:latin typeface="Arial"/>
                          <a:cs typeface="Arial"/>
                        </a:rPr>
                        <a:t>What I</a:t>
                      </a:r>
                      <a:r>
                        <a:rPr lang="en-US" sz="1800" baseline="0" dirty="0">
                          <a:solidFill>
                            <a:schemeClr val="tx1"/>
                          </a:solidFill>
                          <a:latin typeface="Arial"/>
                          <a:cs typeface="Arial"/>
                        </a:rPr>
                        <a:t> have learnt</a:t>
                      </a:r>
                      <a:endParaRPr lang="en-US" sz="1800" dirty="0">
                        <a:solidFill>
                          <a:schemeClr val="tx1"/>
                        </a:solidFill>
                        <a:latin typeface="Arial"/>
                        <a:cs typeface="Arial"/>
                      </a:endParaRPr>
                    </a:p>
                  </a:txBody>
                  <a:tcPr marL="97515" marR="97515" marT="48757" marB="48757"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3DDD7"/>
                    </a:solidFill>
                  </a:tcPr>
                </a:tc>
                <a:extLst>
                  <a:ext uri="{0D108BD9-81ED-4DB2-BD59-A6C34878D82A}">
                    <a16:rowId xmlns:a16="http://schemas.microsoft.com/office/drawing/2014/main" val="10000"/>
                  </a:ext>
                </a:extLst>
              </a:tr>
              <a:tr h="1124817">
                <a:tc>
                  <a:txBody>
                    <a:bodyPr/>
                    <a:lstStyle/>
                    <a:p>
                      <a:pPr algn="ctr"/>
                      <a:endParaRPr lang="en-US" sz="1800" dirty="0">
                        <a:solidFill>
                          <a:schemeClr val="tx1"/>
                        </a:solidFill>
                        <a:latin typeface="Arial"/>
                        <a:cs typeface="Arial"/>
                      </a:endParaRPr>
                    </a:p>
                  </a:txBody>
                  <a:tcPr marL="97515" marR="97515" marT="48757" marB="48757"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1800" dirty="0">
                        <a:solidFill>
                          <a:schemeClr val="tx1"/>
                        </a:solidFill>
                        <a:latin typeface="Arial"/>
                        <a:cs typeface="Arial"/>
                      </a:endParaRPr>
                    </a:p>
                  </a:txBody>
                  <a:tcPr marL="97515" marR="97515" marT="48757" marB="48757"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1800" dirty="0">
                        <a:solidFill>
                          <a:schemeClr val="tx1"/>
                        </a:solidFill>
                        <a:latin typeface="Arial"/>
                        <a:cs typeface="Arial"/>
                      </a:endParaRPr>
                    </a:p>
                  </a:txBody>
                  <a:tcPr marL="97515" marR="97515" marT="48757" marB="48757"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pic>
        <p:nvPicPr>
          <p:cNvPr id="9" name="図 20">
            <a:extLst>
              <a:ext uri="{FF2B5EF4-FFF2-40B4-BE49-F238E27FC236}">
                <a16:creationId xmlns:a16="http://schemas.microsoft.com/office/drawing/2014/main" id="{24FEB3F9-FA65-B74E-91A9-636C8ED45443}"/>
              </a:ext>
            </a:extLst>
          </p:cNvPr>
          <p:cNvPicPr>
            <a:picLocks noChangeAspect="1"/>
          </p:cNvPicPr>
          <p:nvPr/>
        </p:nvPicPr>
        <p:blipFill>
          <a:blip r:embed="rId3"/>
          <a:stretch>
            <a:fillRect/>
          </a:stretch>
        </p:blipFill>
        <p:spPr>
          <a:xfrm>
            <a:off x="185473" y="3889518"/>
            <a:ext cx="1930400" cy="2197100"/>
          </a:xfrm>
          <a:prstGeom prst="rect">
            <a:avLst/>
          </a:prstGeom>
        </p:spPr>
      </p:pic>
      <p:graphicFrame>
        <p:nvGraphicFramePr>
          <p:cNvPr id="10" name="Table 9"/>
          <p:cNvGraphicFramePr>
            <a:graphicFrameLocks noGrp="1"/>
          </p:cNvGraphicFramePr>
          <p:nvPr>
            <p:extLst>
              <p:ext uri="{D42A27DB-BD31-4B8C-83A1-F6EECF244321}">
                <p14:modId xmlns:p14="http://schemas.microsoft.com/office/powerpoint/2010/main" val="1082434925"/>
              </p:ext>
            </p:extLst>
          </p:nvPr>
        </p:nvGraphicFramePr>
        <p:xfrm>
          <a:off x="6827619" y="3016956"/>
          <a:ext cx="4303224" cy="2342443"/>
        </p:xfrm>
        <a:graphic>
          <a:graphicData uri="http://schemas.openxmlformats.org/drawingml/2006/table">
            <a:tbl>
              <a:tblPr firstRow="1" bandRow="1">
                <a:tableStyleId>{5C22544A-7EE6-4342-B048-85BDC9FD1C3A}</a:tableStyleId>
              </a:tblPr>
              <a:tblGrid>
                <a:gridCol w="1434408">
                  <a:extLst>
                    <a:ext uri="{9D8B030D-6E8A-4147-A177-3AD203B41FA5}">
                      <a16:colId xmlns:a16="http://schemas.microsoft.com/office/drawing/2014/main" val="20000"/>
                    </a:ext>
                  </a:extLst>
                </a:gridCol>
                <a:gridCol w="1434408">
                  <a:extLst>
                    <a:ext uri="{9D8B030D-6E8A-4147-A177-3AD203B41FA5}">
                      <a16:colId xmlns:a16="http://schemas.microsoft.com/office/drawing/2014/main" val="20001"/>
                    </a:ext>
                  </a:extLst>
                </a:gridCol>
                <a:gridCol w="1434408">
                  <a:extLst>
                    <a:ext uri="{9D8B030D-6E8A-4147-A177-3AD203B41FA5}">
                      <a16:colId xmlns:a16="http://schemas.microsoft.com/office/drawing/2014/main" val="20002"/>
                    </a:ext>
                  </a:extLst>
                </a:gridCol>
              </a:tblGrid>
              <a:tr h="1217626">
                <a:tc>
                  <a:txBody>
                    <a:bodyPr/>
                    <a:lstStyle/>
                    <a:p>
                      <a:pPr algn="ctr"/>
                      <a:r>
                        <a:rPr lang="en-US" sz="1800" baseline="0" dirty="0">
                          <a:solidFill>
                            <a:schemeClr val="tx1"/>
                          </a:solidFill>
                          <a:latin typeface="Arial"/>
                          <a:cs typeface="Arial"/>
                        </a:rPr>
                        <a:t>What I know</a:t>
                      </a:r>
                    </a:p>
                  </a:txBody>
                  <a:tcPr marL="97515" marR="97515" marT="48757" marB="48757"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3DDD7"/>
                    </a:solidFill>
                  </a:tcPr>
                </a:tc>
                <a:tc>
                  <a:txBody>
                    <a:bodyPr/>
                    <a:lstStyle/>
                    <a:p>
                      <a:pPr algn="ctr"/>
                      <a:r>
                        <a:rPr lang="en-US" sz="1800" dirty="0">
                          <a:solidFill>
                            <a:schemeClr val="tx1"/>
                          </a:solidFill>
                          <a:latin typeface="Arial"/>
                          <a:cs typeface="Arial"/>
                        </a:rPr>
                        <a:t>What I want to know</a:t>
                      </a:r>
                    </a:p>
                  </a:txBody>
                  <a:tcPr marL="97515" marR="97515" marT="48757" marB="48757"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3DDD7"/>
                    </a:solidFill>
                  </a:tcPr>
                </a:tc>
                <a:tc>
                  <a:txBody>
                    <a:bodyPr/>
                    <a:lstStyle/>
                    <a:p>
                      <a:pPr algn="ctr"/>
                      <a:r>
                        <a:rPr lang="en-US" sz="1800" dirty="0">
                          <a:solidFill>
                            <a:schemeClr val="tx1"/>
                          </a:solidFill>
                          <a:latin typeface="Arial"/>
                          <a:cs typeface="Arial"/>
                        </a:rPr>
                        <a:t>What I</a:t>
                      </a:r>
                      <a:r>
                        <a:rPr lang="en-US" sz="1800" baseline="0" dirty="0">
                          <a:solidFill>
                            <a:schemeClr val="tx1"/>
                          </a:solidFill>
                          <a:latin typeface="Arial"/>
                          <a:cs typeface="Arial"/>
                        </a:rPr>
                        <a:t> have learnt</a:t>
                      </a:r>
                      <a:endParaRPr lang="en-US" sz="1800" dirty="0">
                        <a:solidFill>
                          <a:schemeClr val="tx1"/>
                        </a:solidFill>
                        <a:latin typeface="Arial"/>
                        <a:cs typeface="Arial"/>
                      </a:endParaRPr>
                    </a:p>
                  </a:txBody>
                  <a:tcPr marL="97515" marR="97515" marT="48757" marB="48757"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3DDD7"/>
                    </a:solidFill>
                  </a:tcPr>
                </a:tc>
                <a:extLst>
                  <a:ext uri="{0D108BD9-81ED-4DB2-BD59-A6C34878D82A}">
                    <a16:rowId xmlns:a16="http://schemas.microsoft.com/office/drawing/2014/main" val="10000"/>
                  </a:ext>
                </a:extLst>
              </a:tr>
              <a:tr h="1124817">
                <a:tc>
                  <a:txBody>
                    <a:bodyPr/>
                    <a:lstStyle/>
                    <a:p>
                      <a:pPr algn="ctr"/>
                      <a:endParaRPr lang="en-US" sz="1800" dirty="0">
                        <a:solidFill>
                          <a:schemeClr val="tx1"/>
                        </a:solidFill>
                        <a:latin typeface="Arial"/>
                        <a:cs typeface="Arial"/>
                      </a:endParaRPr>
                    </a:p>
                  </a:txBody>
                  <a:tcPr marL="97515" marR="97515" marT="48757" marB="48757"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1800" dirty="0">
                        <a:solidFill>
                          <a:schemeClr val="tx1"/>
                        </a:solidFill>
                        <a:latin typeface="Arial"/>
                        <a:cs typeface="Arial"/>
                      </a:endParaRPr>
                    </a:p>
                  </a:txBody>
                  <a:tcPr marL="97515" marR="97515" marT="48757" marB="48757"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1800" dirty="0">
                        <a:solidFill>
                          <a:schemeClr val="tx1"/>
                        </a:solidFill>
                        <a:latin typeface="Arial"/>
                        <a:cs typeface="Arial"/>
                      </a:endParaRPr>
                    </a:p>
                  </a:txBody>
                  <a:tcPr marL="97515" marR="97515" marT="48757" marB="48757"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pic>
        <p:nvPicPr>
          <p:cNvPr id="11" name="図 5">
            <a:extLst>
              <a:ext uri="{FF2B5EF4-FFF2-40B4-BE49-F238E27FC236}">
                <a16:creationId xmlns:a16="http://schemas.microsoft.com/office/drawing/2014/main" id="{BC6A7E9F-6195-F64B-B415-BF6C0D2AACFD}"/>
              </a:ext>
            </a:extLst>
          </p:cNvPr>
          <p:cNvPicPr>
            <a:picLocks noChangeAspect="1"/>
          </p:cNvPicPr>
          <p:nvPr/>
        </p:nvPicPr>
        <p:blipFill>
          <a:blip r:embed="rId4"/>
          <a:stretch>
            <a:fillRect/>
          </a:stretch>
        </p:blipFill>
        <p:spPr>
          <a:xfrm flipH="1">
            <a:off x="9882576" y="4002973"/>
            <a:ext cx="2309424" cy="2247900"/>
          </a:xfrm>
          <a:prstGeom prst="rect">
            <a:avLst/>
          </a:prstGeom>
        </p:spPr>
      </p:pic>
      <p:grpSp>
        <p:nvGrpSpPr>
          <p:cNvPr id="13" name="Group 12">
            <a:extLst>
              <a:ext uri="{FF2B5EF4-FFF2-40B4-BE49-F238E27FC236}">
                <a16:creationId xmlns:a16="http://schemas.microsoft.com/office/drawing/2014/main" id="{3CEC39F6-A903-4875-8426-A27C038E1A39}"/>
              </a:ext>
            </a:extLst>
          </p:cNvPr>
          <p:cNvGrpSpPr/>
          <p:nvPr/>
        </p:nvGrpSpPr>
        <p:grpSpPr>
          <a:xfrm>
            <a:off x="505087" y="1187251"/>
            <a:ext cx="483850" cy="423272"/>
            <a:chOff x="7387863" y="2018830"/>
            <a:chExt cx="1393239" cy="1217669"/>
          </a:xfrm>
          <a:solidFill>
            <a:srgbClr val="0D254A"/>
          </a:solidFill>
        </p:grpSpPr>
        <p:sp>
          <p:nvSpPr>
            <p:cNvPr id="14" name="Freeform 88"/>
            <p:cNvSpPr>
              <a:spLocks noEditPoints="1"/>
            </p:cNvSpPr>
            <p:nvPr/>
          </p:nvSpPr>
          <p:spPr bwMode="auto">
            <a:xfrm>
              <a:off x="7387863" y="2018830"/>
              <a:ext cx="1019443" cy="1132715"/>
            </a:xfrm>
            <a:custGeom>
              <a:avLst/>
              <a:gdLst>
                <a:gd name="T0" fmla="*/ 138 w 209"/>
                <a:gd name="T1" fmla="*/ 57 h 223"/>
                <a:gd name="T2" fmla="*/ 138 w 209"/>
                <a:gd name="T3" fmla="*/ 57 h 223"/>
                <a:gd name="T4" fmla="*/ 126 w 209"/>
                <a:gd name="T5" fmla="*/ 81 h 223"/>
                <a:gd name="T6" fmla="*/ 112 w 209"/>
                <a:gd name="T7" fmla="*/ 97 h 223"/>
                <a:gd name="T8" fmla="*/ 112 w 209"/>
                <a:gd name="T9" fmla="*/ 103 h 223"/>
                <a:gd name="T10" fmla="*/ 93 w 209"/>
                <a:gd name="T11" fmla="*/ 103 h 223"/>
                <a:gd name="T12" fmla="*/ 93 w 209"/>
                <a:gd name="T13" fmla="*/ 96 h 223"/>
                <a:gd name="T14" fmla="*/ 105 w 209"/>
                <a:gd name="T15" fmla="*/ 74 h 223"/>
                <a:gd name="T16" fmla="*/ 116 w 209"/>
                <a:gd name="T17" fmla="*/ 59 h 223"/>
                <a:gd name="T18" fmla="*/ 104 w 209"/>
                <a:gd name="T19" fmla="*/ 46 h 223"/>
                <a:gd name="T20" fmla="*/ 89 w 209"/>
                <a:gd name="T21" fmla="*/ 64 h 223"/>
                <a:gd name="T22" fmla="*/ 68 w 209"/>
                <a:gd name="T23" fmla="*/ 64 h 223"/>
                <a:gd name="T24" fmla="*/ 103 w 209"/>
                <a:gd name="T25" fmla="*/ 29 h 223"/>
                <a:gd name="T26" fmla="*/ 138 w 209"/>
                <a:gd name="T27" fmla="*/ 57 h 223"/>
                <a:gd name="T28" fmla="*/ 91 w 209"/>
                <a:gd name="T29" fmla="*/ 111 h 223"/>
                <a:gd name="T30" fmla="*/ 91 w 209"/>
                <a:gd name="T31" fmla="*/ 111 h 223"/>
                <a:gd name="T32" fmla="*/ 113 w 209"/>
                <a:gd name="T33" fmla="*/ 111 h 223"/>
                <a:gd name="T34" fmla="*/ 113 w 209"/>
                <a:gd name="T35" fmla="*/ 133 h 223"/>
                <a:gd name="T36" fmla="*/ 91 w 209"/>
                <a:gd name="T37" fmla="*/ 133 h 223"/>
                <a:gd name="T38" fmla="*/ 91 w 209"/>
                <a:gd name="T39" fmla="*/ 111 h 223"/>
                <a:gd name="T40" fmla="*/ 209 w 209"/>
                <a:gd name="T41" fmla="*/ 129 h 223"/>
                <a:gd name="T42" fmla="*/ 209 w 209"/>
                <a:gd name="T43" fmla="*/ 129 h 223"/>
                <a:gd name="T44" fmla="*/ 209 w 209"/>
                <a:gd name="T45" fmla="*/ 42 h 223"/>
                <a:gd name="T46" fmla="*/ 165 w 209"/>
                <a:gd name="T47" fmla="*/ 0 h 223"/>
                <a:gd name="T48" fmla="*/ 43 w 209"/>
                <a:gd name="T49" fmla="*/ 0 h 223"/>
                <a:gd name="T50" fmla="*/ 0 w 209"/>
                <a:gd name="T51" fmla="*/ 42 h 223"/>
                <a:gd name="T52" fmla="*/ 0 w 209"/>
                <a:gd name="T53" fmla="*/ 129 h 223"/>
                <a:gd name="T54" fmla="*/ 43 w 209"/>
                <a:gd name="T55" fmla="*/ 173 h 223"/>
                <a:gd name="T56" fmla="*/ 54 w 209"/>
                <a:gd name="T57" fmla="*/ 173 h 223"/>
                <a:gd name="T58" fmla="*/ 42 w 209"/>
                <a:gd name="T59" fmla="*/ 212 h 223"/>
                <a:gd name="T60" fmla="*/ 49 w 209"/>
                <a:gd name="T61" fmla="*/ 217 h 223"/>
                <a:gd name="T62" fmla="*/ 100 w 209"/>
                <a:gd name="T63" fmla="*/ 173 h 223"/>
                <a:gd name="T64" fmla="*/ 165 w 209"/>
                <a:gd name="T65" fmla="*/ 173 h 223"/>
                <a:gd name="T66" fmla="*/ 209 w 209"/>
                <a:gd name="T67" fmla="*/ 129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9" h="223">
                  <a:moveTo>
                    <a:pt x="138" y="57"/>
                  </a:moveTo>
                  <a:lnTo>
                    <a:pt x="138" y="57"/>
                  </a:lnTo>
                  <a:cubicBezTo>
                    <a:pt x="138" y="70"/>
                    <a:pt x="132" y="76"/>
                    <a:pt x="126" y="81"/>
                  </a:cubicBezTo>
                  <a:cubicBezTo>
                    <a:pt x="120" y="85"/>
                    <a:pt x="113" y="89"/>
                    <a:pt x="112" y="97"/>
                  </a:cubicBezTo>
                  <a:lnTo>
                    <a:pt x="112" y="103"/>
                  </a:lnTo>
                  <a:lnTo>
                    <a:pt x="93" y="103"/>
                  </a:lnTo>
                  <a:lnTo>
                    <a:pt x="93" y="96"/>
                  </a:lnTo>
                  <a:cubicBezTo>
                    <a:pt x="94" y="84"/>
                    <a:pt x="100" y="78"/>
                    <a:pt x="105" y="74"/>
                  </a:cubicBezTo>
                  <a:cubicBezTo>
                    <a:pt x="111" y="70"/>
                    <a:pt x="116" y="66"/>
                    <a:pt x="116" y="59"/>
                  </a:cubicBezTo>
                  <a:cubicBezTo>
                    <a:pt x="116" y="50"/>
                    <a:pt x="111" y="46"/>
                    <a:pt x="104" y="46"/>
                  </a:cubicBezTo>
                  <a:cubicBezTo>
                    <a:pt x="93" y="46"/>
                    <a:pt x="89" y="54"/>
                    <a:pt x="89" y="64"/>
                  </a:cubicBezTo>
                  <a:lnTo>
                    <a:pt x="68" y="64"/>
                  </a:lnTo>
                  <a:cubicBezTo>
                    <a:pt x="69" y="44"/>
                    <a:pt x="82" y="29"/>
                    <a:pt x="103" y="29"/>
                  </a:cubicBezTo>
                  <a:cubicBezTo>
                    <a:pt x="129" y="29"/>
                    <a:pt x="138" y="46"/>
                    <a:pt x="138" y="57"/>
                  </a:cubicBezTo>
                  <a:close/>
                  <a:moveTo>
                    <a:pt x="91" y="111"/>
                  </a:moveTo>
                  <a:lnTo>
                    <a:pt x="91" y="111"/>
                  </a:lnTo>
                  <a:lnTo>
                    <a:pt x="113" y="111"/>
                  </a:lnTo>
                  <a:lnTo>
                    <a:pt x="113" y="133"/>
                  </a:lnTo>
                  <a:lnTo>
                    <a:pt x="91" y="133"/>
                  </a:lnTo>
                  <a:lnTo>
                    <a:pt x="91" y="111"/>
                  </a:lnTo>
                  <a:close/>
                  <a:moveTo>
                    <a:pt x="209" y="129"/>
                  </a:moveTo>
                  <a:lnTo>
                    <a:pt x="209" y="129"/>
                  </a:lnTo>
                  <a:lnTo>
                    <a:pt x="209" y="42"/>
                  </a:lnTo>
                  <a:cubicBezTo>
                    <a:pt x="209" y="18"/>
                    <a:pt x="189" y="0"/>
                    <a:pt x="165" y="0"/>
                  </a:cubicBezTo>
                  <a:lnTo>
                    <a:pt x="43" y="0"/>
                  </a:lnTo>
                  <a:cubicBezTo>
                    <a:pt x="19" y="0"/>
                    <a:pt x="0" y="18"/>
                    <a:pt x="0" y="42"/>
                  </a:cubicBezTo>
                  <a:lnTo>
                    <a:pt x="0" y="129"/>
                  </a:lnTo>
                  <a:cubicBezTo>
                    <a:pt x="0" y="153"/>
                    <a:pt x="19" y="173"/>
                    <a:pt x="43" y="173"/>
                  </a:cubicBezTo>
                  <a:lnTo>
                    <a:pt x="54" y="173"/>
                  </a:lnTo>
                  <a:lnTo>
                    <a:pt x="42" y="212"/>
                  </a:lnTo>
                  <a:cubicBezTo>
                    <a:pt x="39" y="221"/>
                    <a:pt x="43" y="223"/>
                    <a:pt x="49" y="217"/>
                  </a:cubicBezTo>
                  <a:lnTo>
                    <a:pt x="100" y="173"/>
                  </a:lnTo>
                  <a:lnTo>
                    <a:pt x="165" y="173"/>
                  </a:lnTo>
                  <a:cubicBezTo>
                    <a:pt x="189" y="173"/>
                    <a:pt x="209" y="153"/>
                    <a:pt x="209" y="12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5" name="Freeform 89"/>
            <p:cNvSpPr>
              <a:spLocks/>
            </p:cNvSpPr>
            <p:nvPr/>
          </p:nvSpPr>
          <p:spPr bwMode="auto">
            <a:xfrm>
              <a:off x="7988202" y="2369972"/>
              <a:ext cx="792900" cy="866527"/>
            </a:xfrm>
            <a:custGeom>
              <a:avLst/>
              <a:gdLst>
                <a:gd name="T0" fmla="*/ 127 w 163"/>
                <a:gd name="T1" fmla="*/ 0 h 171"/>
                <a:gd name="T2" fmla="*/ 127 w 163"/>
                <a:gd name="T3" fmla="*/ 0 h 171"/>
                <a:gd name="T4" fmla="*/ 95 w 163"/>
                <a:gd name="T5" fmla="*/ 0 h 171"/>
                <a:gd name="T6" fmla="*/ 95 w 163"/>
                <a:gd name="T7" fmla="*/ 11 h 171"/>
                <a:gd name="T8" fmla="*/ 127 w 163"/>
                <a:gd name="T9" fmla="*/ 11 h 171"/>
                <a:gd name="T10" fmla="*/ 152 w 163"/>
                <a:gd name="T11" fmla="*/ 37 h 171"/>
                <a:gd name="T12" fmla="*/ 152 w 163"/>
                <a:gd name="T13" fmla="*/ 99 h 171"/>
                <a:gd name="T14" fmla="*/ 127 w 163"/>
                <a:gd name="T15" fmla="*/ 125 h 171"/>
                <a:gd name="T16" fmla="*/ 115 w 163"/>
                <a:gd name="T17" fmla="*/ 125 h 171"/>
                <a:gd name="T18" fmla="*/ 113 w 163"/>
                <a:gd name="T19" fmla="*/ 126 h 171"/>
                <a:gd name="T20" fmla="*/ 113 w 163"/>
                <a:gd name="T21" fmla="*/ 128 h 171"/>
                <a:gd name="T22" fmla="*/ 121 w 163"/>
                <a:gd name="T23" fmla="*/ 155 h 171"/>
                <a:gd name="T24" fmla="*/ 87 w 163"/>
                <a:gd name="T25" fmla="*/ 125 h 171"/>
                <a:gd name="T26" fmla="*/ 85 w 163"/>
                <a:gd name="T27" fmla="*/ 125 h 171"/>
                <a:gd name="T28" fmla="*/ 33 w 163"/>
                <a:gd name="T29" fmla="*/ 125 h 171"/>
                <a:gd name="T30" fmla="*/ 12 w 163"/>
                <a:gd name="T31" fmla="*/ 113 h 171"/>
                <a:gd name="T32" fmla="*/ 0 w 163"/>
                <a:gd name="T33" fmla="*/ 113 h 171"/>
                <a:gd name="T34" fmla="*/ 33 w 163"/>
                <a:gd name="T35" fmla="*/ 136 h 171"/>
                <a:gd name="T36" fmla="*/ 82 w 163"/>
                <a:gd name="T37" fmla="*/ 136 h 171"/>
                <a:gd name="T38" fmla="*/ 120 w 163"/>
                <a:gd name="T39" fmla="*/ 168 h 171"/>
                <a:gd name="T40" fmla="*/ 126 w 163"/>
                <a:gd name="T41" fmla="*/ 171 h 171"/>
                <a:gd name="T42" fmla="*/ 130 w 163"/>
                <a:gd name="T43" fmla="*/ 169 h 171"/>
                <a:gd name="T44" fmla="*/ 134 w 163"/>
                <a:gd name="T45" fmla="*/ 160 h 171"/>
                <a:gd name="T46" fmla="*/ 126 w 163"/>
                <a:gd name="T47" fmla="*/ 136 h 171"/>
                <a:gd name="T48" fmla="*/ 127 w 163"/>
                <a:gd name="T49" fmla="*/ 136 h 171"/>
                <a:gd name="T50" fmla="*/ 163 w 163"/>
                <a:gd name="T51" fmla="*/ 99 h 171"/>
                <a:gd name="T52" fmla="*/ 163 w 163"/>
                <a:gd name="T53" fmla="*/ 37 h 171"/>
                <a:gd name="T54" fmla="*/ 127 w 163"/>
                <a:gd name="T55" fmla="*/ 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3" h="171">
                  <a:moveTo>
                    <a:pt x="127" y="0"/>
                  </a:moveTo>
                  <a:lnTo>
                    <a:pt x="127" y="0"/>
                  </a:lnTo>
                  <a:lnTo>
                    <a:pt x="95" y="0"/>
                  </a:lnTo>
                  <a:lnTo>
                    <a:pt x="95" y="11"/>
                  </a:lnTo>
                  <a:lnTo>
                    <a:pt x="127" y="11"/>
                  </a:lnTo>
                  <a:cubicBezTo>
                    <a:pt x="141" y="11"/>
                    <a:pt x="152" y="22"/>
                    <a:pt x="152" y="37"/>
                  </a:cubicBezTo>
                  <a:lnTo>
                    <a:pt x="152" y="99"/>
                  </a:lnTo>
                  <a:cubicBezTo>
                    <a:pt x="152" y="113"/>
                    <a:pt x="141" y="125"/>
                    <a:pt x="127" y="125"/>
                  </a:cubicBezTo>
                  <a:lnTo>
                    <a:pt x="115" y="125"/>
                  </a:lnTo>
                  <a:cubicBezTo>
                    <a:pt x="114" y="125"/>
                    <a:pt x="114" y="125"/>
                    <a:pt x="113" y="126"/>
                  </a:cubicBezTo>
                  <a:cubicBezTo>
                    <a:pt x="113" y="126"/>
                    <a:pt x="113" y="127"/>
                    <a:pt x="113" y="128"/>
                  </a:cubicBezTo>
                  <a:lnTo>
                    <a:pt x="121" y="155"/>
                  </a:lnTo>
                  <a:lnTo>
                    <a:pt x="87" y="125"/>
                  </a:lnTo>
                  <a:cubicBezTo>
                    <a:pt x="87" y="125"/>
                    <a:pt x="86" y="125"/>
                    <a:pt x="85" y="125"/>
                  </a:cubicBezTo>
                  <a:lnTo>
                    <a:pt x="33" y="125"/>
                  </a:lnTo>
                  <a:cubicBezTo>
                    <a:pt x="24" y="125"/>
                    <a:pt x="16" y="120"/>
                    <a:pt x="12" y="113"/>
                  </a:cubicBezTo>
                  <a:lnTo>
                    <a:pt x="0" y="113"/>
                  </a:lnTo>
                  <a:cubicBezTo>
                    <a:pt x="5" y="126"/>
                    <a:pt x="18" y="136"/>
                    <a:pt x="33" y="136"/>
                  </a:cubicBezTo>
                  <a:lnTo>
                    <a:pt x="82" y="136"/>
                  </a:lnTo>
                  <a:lnTo>
                    <a:pt x="120" y="168"/>
                  </a:lnTo>
                  <a:cubicBezTo>
                    <a:pt x="122" y="170"/>
                    <a:pt x="124" y="171"/>
                    <a:pt x="126" y="171"/>
                  </a:cubicBezTo>
                  <a:cubicBezTo>
                    <a:pt x="127" y="171"/>
                    <a:pt x="129" y="170"/>
                    <a:pt x="130" y="169"/>
                  </a:cubicBezTo>
                  <a:cubicBezTo>
                    <a:pt x="133" y="167"/>
                    <a:pt x="135" y="163"/>
                    <a:pt x="134" y="160"/>
                  </a:cubicBezTo>
                  <a:lnTo>
                    <a:pt x="126" y="136"/>
                  </a:lnTo>
                  <a:lnTo>
                    <a:pt x="127" y="136"/>
                  </a:lnTo>
                  <a:cubicBezTo>
                    <a:pt x="147" y="136"/>
                    <a:pt x="163" y="119"/>
                    <a:pt x="163" y="99"/>
                  </a:cubicBezTo>
                  <a:lnTo>
                    <a:pt x="163" y="37"/>
                  </a:lnTo>
                  <a:cubicBezTo>
                    <a:pt x="163" y="17"/>
                    <a:pt x="147" y="0"/>
                    <a:pt x="12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grpSp>
      <p:grpSp>
        <p:nvGrpSpPr>
          <p:cNvPr id="16" name="Group 156">
            <a:extLst>
              <a:ext uri="{FF2B5EF4-FFF2-40B4-BE49-F238E27FC236}">
                <a16:creationId xmlns:a16="http://schemas.microsoft.com/office/drawing/2014/main" id="{09C3F7DA-ADE1-40D5-A964-E15452C340C2}"/>
              </a:ext>
            </a:extLst>
          </p:cNvPr>
          <p:cNvGrpSpPr>
            <a:grpSpLocks noChangeAspect="1"/>
          </p:cNvGrpSpPr>
          <p:nvPr/>
        </p:nvGrpSpPr>
        <p:grpSpPr bwMode="auto">
          <a:xfrm>
            <a:off x="454230" y="1955800"/>
            <a:ext cx="584980" cy="517522"/>
            <a:chOff x="3411" y="2522"/>
            <a:chExt cx="689" cy="661"/>
          </a:xfrm>
        </p:grpSpPr>
        <p:sp>
          <p:nvSpPr>
            <p:cNvPr id="17" name="AutoShape 155">
              <a:extLst>
                <a:ext uri="{FF2B5EF4-FFF2-40B4-BE49-F238E27FC236}">
                  <a16:creationId xmlns:a16="http://schemas.microsoft.com/office/drawing/2014/main" id="{D4EEBC63-F277-4327-BE49-D2F7320BD03A}"/>
                </a:ext>
              </a:extLst>
            </p:cNvPr>
            <p:cNvSpPr>
              <a:spLocks noChangeAspect="1" noChangeArrowheads="1" noTextEdit="1"/>
            </p:cNvSpPr>
            <p:nvPr/>
          </p:nvSpPr>
          <p:spPr bwMode="auto">
            <a:xfrm>
              <a:off x="3411" y="2549"/>
              <a:ext cx="659" cy="633"/>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dirty="0"/>
            </a:p>
          </p:txBody>
        </p:sp>
        <p:sp>
          <p:nvSpPr>
            <p:cNvPr id="18" name="Freeform 157">
              <a:extLst>
                <a:ext uri="{FF2B5EF4-FFF2-40B4-BE49-F238E27FC236}">
                  <a16:creationId xmlns:a16="http://schemas.microsoft.com/office/drawing/2014/main" id="{C8BCA205-8715-4419-84B6-F6C6D4F7A2DB}"/>
                </a:ext>
              </a:extLst>
            </p:cNvPr>
            <p:cNvSpPr>
              <a:spLocks noEditPoints="1"/>
            </p:cNvSpPr>
            <p:nvPr/>
          </p:nvSpPr>
          <p:spPr bwMode="auto">
            <a:xfrm>
              <a:off x="3827" y="2576"/>
              <a:ext cx="240" cy="323"/>
            </a:xfrm>
            <a:custGeom>
              <a:avLst/>
              <a:gdLst>
                <a:gd name="T0" fmla="*/ 23 w 94"/>
                <a:gd name="T1" fmla="*/ 105 h 132"/>
                <a:gd name="T2" fmla="*/ 23 w 94"/>
                <a:gd name="T3" fmla="*/ 105 h 132"/>
                <a:gd name="T4" fmla="*/ 14 w 94"/>
                <a:gd name="T5" fmla="*/ 99 h 132"/>
                <a:gd name="T6" fmla="*/ 16 w 94"/>
                <a:gd name="T7" fmla="*/ 80 h 132"/>
                <a:gd name="T8" fmla="*/ 39 w 94"/>
                <a:gd name="T9" fmla="*/ 94 h 132"/>
                <a:gd name="T10" fmla="*/ 23 w 94"/>
                <a:gd name="T11" fmla="*/ 105 h 132"/>
                <a:gd name="T12" fmla="*/ 7 w 94"/>
                <a:gd name="T13" fmla="*/ 74 h 132"/>
                <a:gd name="T14" fmla="*/ 7 w 94"/>
                <a:gd name="T15" fmla="*/ 74 h 132"/>
                <a:gd name="T16" fmla="*/ 8 w 94"/>
                <a:gd name="T17" fmla="*/ 74 h 132"/>
                <a:gd name="T18" fmla="*/ 0 w 94"/>
                <a:gd name="T19" fmla="*/ 132 h 132"/>
                <a:gd name="T20" fmla="*/ 48 w 94"/>
                <a:gd name="T21" fmla="*/ 99 h 132"/>
                <a:gd name="T22" fmla="*/ 48 w 94"/>
                <a:gd name="T23" fmla="*/ 99 h 132"/>
                <a:gd name="T24" fmla="*/ 94 w 94"/>
                <a:gd name="T25" fmla="*/ 25 h 132"/>
                <a:gd name="T26" fmla="*/ 54 w 94"/>
                <a:gd name="T27" fmla="*/ 0 h 132"/>
                <a:gd name="T28" fmla="*/ 7 w 94"/>
                <a:gd name="T29" fmla="*/ 74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32">
                  <a:moveTo>
                    <a:pt x="23" y="105"/>
                  </a:moveTo>
                  <a:lnTo>
                    <a:pt x="23" y="105"/>
                  </a:lnTo>
                  <a:lnTo>
                    <a:pt x="14" y="99"/>
                  </a:lnTo>
                  <a:lnTo>
                    <a:pt x="16" y="80"/>
                  </a:lnTo>
                  <a:lnTo>
                    <a:pt x="39" y="94"/>
                  </a:lnTo>
                  <a:lnTo>
                    <a:pt x="23" y="105"/>
                  </a:lnTo>
                  <a:close/>
                  <a:moveTo>
                    <a:pt x="7" y="74"/>
                  </a:moveTo>
                  <a:lnTo>
                    <a:pt x="7" y="74"/>
                  </a:lnTo>
                  <a:lnTo>
                    <a:pt x="8" y="74"/>
                  </a:lnTo>
                  <a:lnTo>
                    <a:pt x="0" y="132"/>
                  </a:lnTo>
                  <a:lnTo>
                    <a:pt x="48" y="99"/>
                  </a:lnTo>
                  <a:lnTo>
                    <a:pt x="48" y="99"/>
                  </a:lnTo>
                  <a:lnTo>
                    <a:pt x="94" y="25"/>
                  </a:lnTo>
                  <a:lnTo>
                    <a:pt x="54" y="0"/>
                  </a:lnTo>
                  <a:lnTo>
                    <a:pt x="7" y="74"/>
                  </a:lnTo>
                  <a:close/>
                </a:path>
              </a:pathLst>
            </a:custGeom>
            <a:solidFill>
              <a:srgbClr val="0C244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9" name="Freeform 158">
              <a:extLst>
                <a:ext uri="{FF2B5EF4-FFF2-40B4-BE49-F238E27FC236}">
                  <a16:creationId xmlns:a16="http://schemas.microsoft.com/office/drawing/2014/main" id="{335F08EC-50B1-47BF-9E94-816F19A7CD73}"/>
                </a:ext>
              </a:extLst>
            </p:cNvPr>
            <p:cNvSpPr>
              <a:spLocks/>
            </p:cNvSpPr>
            <p:nvPr/>
          </p:nvSpPr>
          <p:spPr bwMode="auto">
            <a:xfrm>
              <a:off x="3975" y="2522"/>
              <a:ext cx="125" cy="98"/>
            </a:xfrm>
            <a:custGeom>
              <a:avLst/>
              <a:gdLst>
                <a:gd name="T0" fmla="*/ 40 w 49"/>
                <a:gd name="T1" fmla="*/ 14 h 40"/>
                <a:gd name="T2" fmla="*/ 40 w 49"/>
                <a:gd name="T3" fmla="*/ 14 h 40"/>
                <a:gd name="T4" fmla="*/ 24 w 49"/>
                <a:gd name="T5" fmla="*/ 5 h 40"/>
                <a:gd name="T6" fmla="*/ 6 w 49"/>
                <a:gd name="T7" fmla="*/ 7 h 40"/>
                <a:gd name="T8" fmla="*/ 0 w 49"/>
                <a:gd name="T9" fmla="*/ 15 h 40"/>
                <a:gd name="T10" fmla="*/ 40 w 49"/>
                <a:gd name="T11" fmla="*/ 40 h 40"/>
                <a:gd name="T12" fmla="*/ 46 w 49"/>
                <a:gd name="T13" fmla="*/ 31 h 40"/>
                <a:gd name="T14" fmla="*/ 40 w 49"/>
                <a:gd name="T15" fmla="*/ 14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40">
                  <a:moveTo>
                    <a:pt x="40" y="14"/>
                  </a:moveTo>
                  <a:lnTo>
                    <a:pt x="40" y="14"/>
                  </a:lnTo>
                  <a:lnTo>
                    <a:pt x="24" y="5"/>
                  </a:lnTo>
                  <a:cubicBezTo>
                    <a:pt x="17" y="0"/>
                    <a:pt x="9" y="1"/>
                    <a:pt x="6" y="7"/>
                  </a:cubicBezTo>
                  <a:cubicBezTo>
                    <a:pt x="3" y="11"/>
                    <a:pt x="0" y="15"/>
                    <a:pt x="0" y="15"/>
                  </a:cubicBezTo>
                  <a:lnTo>
                    <a:pt x="40" y="40"/>
                  </a:lnTo>
                  <a:lnTo>
                    <a:pt x="46" y="31"/>
                  </a:lnTo>
                  <a:cubicBezTo>
                    <a:pt x="49" y="26"/>
                    <a:pt x="47" y="18"/>
                    <a:pt x="40" y="14"/>
                  </a:cubicBezTo>
                  <a:close/>
                </a:path>
              </a:pathLst>
            </a:custGeom>
            <a:solidFill>
              <a:srgbClr val="0C244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0" name="Freeform 159">
              <a:extLst>
                <a:ext uri="{FF2B5EF4-FFF2-40B4-BE49-F238E27FC236}">
                  <a16:creationId xmlns:a16="http://schemas.microsoft.com/office/drawing/2014/main" id="{0B295C59-B44C-4FC5-83DA-A524767D1D7D}"/>
                </a:ext>
              </a:extLst>
            </p:cNvPr>
            <p:cNvSpPr>
              <a:spLocks noEditPoints="1"/>
            </p:cNvSpPr>
            <p:nvPr/>
          </p:nvSpPr>
          <p:spPr bwMode="auto">
            <a:xfrm>
              <a:off x="3411" y="2757"/>
              <a:ext cx="590" cy="426"/>
            </a:xfrm>
            <a:custGeom>
              <a:avLst/>
              <a:gdLst>
                <a:gd name="T0" fmla="*/ 106 w 231"/>
                <a:gd name="T1" fmla="*/ 131 h 174"/>
                <a:gd name="T2" fmla="*/ 54 w 231"/>
                <a:gd name="T3" fmla="*/ 129 h 174"/>
                <a:gd name="T4" fmla="*/ 28 w 231"/>
                <a:gd name="T5" fmla="*/ 31 h 174"/>
                <a:gd name="T6" fmla="*/ 34 w 231"/>
                <a:gd name="T7" fmla="*/ 29 h 174"/>
                <a:gd name="T8" fmla="*/ 76 w 231"/>
                <a:gd name="T9" fmla="*/ 15 h 174"/>
                <a:gd name="T10" fmla="*/ 102 w 231"/>
                <a:gd name="T11" fmla="*/ 26 h 174"/>
                <a:gd name="T12" fmla="*/ 106 w 231"/>
                <a:gd name="T13" fmla="*/ 131 h 174"/>
                <a:gd name="T14" fmla="*/ 231 w 231"/>
                <a:gd name="T15" fmla="*/ 28 h 174"/>
                <a:gd name="T16" fmla="*/ 220 w 231"/>
                <a:gd name="T17" fmla="*/ 28 h 174"/>
                <a:gd name="T18" fmla="*/ 202 w 231"/>
                <a:gd name="T19" fmla="*/ 48 h 174"/>
                <a:gd name="T20" fmla="*/ 177 w 231"/>
                <a:gd name="T21" fmla="*/ 129 h 174"/>
                <a:gd name="T22" fmla="*/ 125 w 231"/>
                <a:gd name="T23" fmla="*/ 131 h 174"/>
                <a:gd name="T24" fmla="*/ 128 w 231"/>
                <a:gd name="T25" fmla="*/ 26 h 174"/>
                <a:gd name="T26" fmla="*/ 154 w 231"/>
                <a:gd name="T27" fmla="*/ 15 h 174"/>
                <a:gd name="T28" fmla="*/ 156 w 231"/>
                <a:gd name="T29" fmla="*/ 7 h 174"/>
                <a:gd name="T30" fmla="*/ 154 w 231"/>
                <a:gd name="T31" fmla="*/ 0 h 174"/>
                <a:gd name="T32" fmla="*/ 76 w 231"/>
                <a:gd name="T33" fmla="*/ 0 h 174"/>
                <a:gd name="T34" fmla="*/ 32 w 231"/>
                <a:gd name="T35" fmla="*/ 14 h 174"/>
                <a:gd name="T36" fmla="*/ 29 w 231"/>
                <a:gd name="T37" fmla="*/ 15 h 174"/>
                <a:gd name="T38" fmla="*/ 26 w 231"/>
                <a:gd name="T39" fmla="*/ 16 h 174"/>
                <a:gd name="T40" fmla="*/ 23 w 231"/>
                <a:gd name="T41" fmla="*/ 17 h 174"/>
                <a:gd name="T42" fmla="*/ 20 w 231"/>
                <a:gd name="T43" fmla="*/ 17 h 174"/>
                <a:gd name="T44" fmla="*/ 13 w 231"/>
                <a:gd name="T45" fmla="*/ 18 h 174"/>
                <a:gd name="T46" fmla="*/ 14 w 231"/>
                <a:gd name="T47" fmla="*/ 27 h 174"/>
                <a:gd name="T48" fmla="*/ 0 w 231"/>
                <a:gd name="T49" fmla="*/ 28 h 174"/>
                <a:gd name="T50" fmla="*/ 0 w 231"/>
                <a:gd name="T51" fmla="*/ 150 h 174"/>
                <a:gd name="T52" fmla="*/ 0 w 231"/>
                <a:gd name="T53" fmla="*/ 172 h 174"/>
                <a:gd name="T54" fmla="*/ 12 w 231"/>
                <a:gd name="T55" fmla="*/ 172 h 174"/>
                <a:gd name="T56" fmla="*/ 73 w 231"/>
                <a:gd name="T57" fmla="*/ 158 h 174"/>
                <a:gd name="T58" fmla="*/ 115 w 231"/>
                <a:gd name="T59" fmla="*/ 174 h 174"/>
                <a:gd name="T60" fmla="*/ 157 w 231"/>
                <a:gd name="T61" fmla="*/ 158 h 174"/>
                <a:gd name="T62" fmla="*/ 218 w 231"/>
                <a:gd name="T63" fmla="*/ 172 h 174"/>
                <a:gd name="T64" fmla="*/ 230 w 231"/>
                <a:gd name="T65" fmla="*/ 172 h 174"/>
                <a:gd name="T66" fmla="*/ 230 w 231"/>
                <a:gd name="T67" fmla="*/ 150 h 174"/>
                <a:gd name="T68" fmla="*/ 231 w 231"/>
                <a:gd name="T69" fmla="*/ 2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1" h="174">
                  <a:moveTo>
                    <a:pt x="106" y="131"/>
                  </a:moveTo>
                  <a:lnTo>
                    <a:pt x="106" y="131"/>
                  </a:lnTo>
                  <a:cubicBezTo>
                    <a:pt x="94" y="125"/>
                    <a:pt x="87" y="122"/>
                    <a:pt x="78" y="122"/>
                  </a:cubicBezTo>
                  <a:cubicBezTo>
                    <a:pt x="69" y="122"/>
                    <a:pt x="61" y="126"/>
                    <a:pt x="54" y="129"/>
                  </a:cubicBezTo>
                  <a:cubicBezTo>
                    <a:pt x="46" y="132"/>
                    <a:pt x="39" y="135"/>
                    <a:pt x="28" y="136"/>
                  </a:cubicBezTo>
                  <a:cubicBezTo>
                    <a:pt x="28" y="110"/>
                    <a:pt x="29" y="53"/>
                    <a:pt x="28" y="31"/>
                  </a:cubicBezTo>
                  <a:cubicBezTo>
                    <a:pt x="30" y="30"/>
                    <a:pt x="32" y="30"/>
                    <a:pt x="34" y="29"/>
                  </a:cubicBezTo>
                  <a:cubicBezTo>
                    <a:pt x="34" y="29"/>
                    <a:pt x="34" y="29"/>
                    <a:pt x="34" y="29"/>
                  </a:cubicBezTo>
                  <a:cubicBezTo>
                    <a:pt x="39" y="28"/>
                    <a:pt x="44" y="25"/>
                    <a:pt x="49" y="23"/>
                  </a:cubicBezTo>
                  <a:cubicBezTo>
                    <a:pt x="58" y="19"/>
                    <a:pt x="67" y="15"/>
                    <a:pt x="76" y="15"/>
                  </a:cubicBezTo>
                  <a:cubicBezTo>
                    <a:pt x="85" y="15"/>
                    <a:pt x="93" y="19"/>
                    <a:pt x="102" y="26"/>
                  </a:cubicBezTo>
                  <a:lnTo>
                    <a:pt x="102" y="26"/>
                  </a:lnTo>
                  <a:cubicBezTo>
                    <a:pt x="103" y="27"/>
                    <a:pt x="104" y="28"/>
                    <a:pt x="106" y="29"/>
                  </a:cubicBezTo>
                  <a:lnTo>
                    <a:pt x="106" y="131"/>
                  </a:lnTo>
                  <a:close/>
                  <a:moveTo>
                    <a:pt x="231" y="28"/>
                  </a:moveTo>
                  <a:lnTo>
                    <a:pt x="231" y="28"/>
                  </a:lnTo>
                  <a:lnTo>
                    <a:pt x="222" y="28"/>
                  </a:lnTo>
                  <a:cubicBezTo>
                    <a:pt x="222" y="28"/>
                    <a:pt x="221" y="28"/>
                    <a:pt x="220" y="28"/>
                  </a:cubicBezTo>
                  <a:lnTo>
                    <a:pt x="211" y="41"/>
                  </a:lnTo>
                  <a:lnTo>
                    <a:pt x="202" y="48"/>
                  </a:lnTo>
                  <a:cubicBezTo>
                    <a:pt x="201" y="74"/>
                    <a:pt x="202" y="115"/>
                    <a:pt x="202" y="136"/>
                  </a:cubicBezTo>
                  <a:cubicBezTo>
                    <a:pt x="191" y="135"/>
                    <a:pt x="184" y="132"/>
                    <a:pt x="177" y="129"/>
                  </a:cubicBezTo>
                  <a:cubicBezTo>
                    <a:pt x="169" y="126"/>
                    <a:pt x="161" y="122"/>
                    <a:pt x="152" y="122"/>
                  </a:cubicBezTo>
                  <a:cubicBezTo>
                    <a:pt x="143" y="122"/>
                    <a:pt x="136" y="125"/>
                    <a:pt x="125" y="131"/>
                  </a:cubicBezTo>
                  <a:lnTo>
                    <a:pt x="125" y="29"/>
                  </a:lnTo>
                  <a:cubicBezTo>
                    <a:pt x="126" y="28"/>
                    <a:pt x="127" y="27"/>
                    <a:pt x="128" y="26"/>
                  </a:cubicBezTo>
                  <a:lnTo>
                    <a:pt x="128" y="26"/>
                  </a:lnTo>
                  <a:cubicBezTo>
                    <a:pt x="138" y="19"/>
                    <a:pt x="145" y="15"/>
                    <a:pt x="154" y="15"/>
                  </a:cubicBezTo>
                  <a:cubicBezTo>
                    <a:pt x="154" y="15"/>
                    <a:pt x="155" y="15"/>
                    <a:pt x="155" y="15"/>
                  </a:cubicBezTo>
                  <a:lnTo>
                    <a:pt x="156" y="7"/>
                  </a:lnTo>
                  <a:lnTo>
                    <a:pt x="160" y="0"/>
                  </a:lnTo>
                  <a:cubicBezTo>
                    <a:pt x="158" y="0"/>
                    <a:pt x="156" y="0"/>
                    <a:pt x="154" y="0"/>
                  </a:cubicBezTo>
                  <a:cubicBezTo>
                    <a:pt x="130" y="0"/>
                    <a:pt x="116" y="14"/>
                    <a:pt x="115" y="15"/>
                  </a:cubicBezTo>
                  <a:cubicBezTo>
                    <a:pt x="114" y="14"/>
                    <a:pt x="100" y="0"/>
                    <a:pt x="76" y="0"/>
                  </a:cubicBezTo>
                  <a:cubicBezTo>
                    <a:pt x="63" y="0"/>
                    <a:pt x="53" y="5"/>
                    <a:pt x="43" y="10"/>
                  </a:cubicBezTo>
                  <a:cubicBezTo>
                    <a:pt x="39" y="11"/>
                    <a:pt x="35" y="13"/>
                    <a:pt x="32" y="14"/>
                  </a:cubicBezTo>
                  <a:cubicBezTo>
                    <a:pt x="32" y="15"/>
                    <a:pt x="31" y="15"/>
                    <a:pt x="31" y="15"/>
                  </a:cubicBezTo>
                  <a:cubicBezTo>
                    <a:pt x="30" y="15"/>
                    <a:pt x="30" y="15"/>
                    <a:pt x="29" y="15"/>
                  </a:cubicBezTo>
                  <a:cubicBezTo>
                    <a:pt x="29" y="15"/>
                    <a:pt x="29" y="16"/>
                    <a:pt x="29" y="16"/>
                  </a:cubicBezTo>
                  <a:cubicBezTo>
                    <a:pt x="28" y="16"/>
                    <a:pt x="27" y="16"/>
                    <a:pt x="26" y="16"/>
                  </a:cubicBezTo>
                  <a:cubicBezTo>
                    <a:pt x="26" y="16"/>
                    <a:pt x="26" y="16"/>
                    <a:pt x="26" y="16"/>
                  </a:cubicBezTo>
                  <a:cubicBezTo>
                    <a:pt x="25" y="17"/>
                    <a:pt x="24" y="17"/>
                    <a:pt x="23" y="17"/>
                  </a:cubicBezTo>
                  <a:cubicBezTo>
                    <a:pt x="23" y="17"/>
                    <a:pt x="23" y="17"/>
                    <a:pt x="23" y="17"/>
                  </a:cubicBezTo>
                  <a:cubicBezTo>
                    <a:pt x="22" y="17"/>
                    <a:pt x="21" y="17"/>
                    <a:pt x="20" y="17"/>
                  </a:cubicBezTo>
                  <a:lnTo>
                    <a:pt x="20" y="17"/>
                  </a:lnTo>
                  <a:lnTo>
                    <a:pt x="13" y="18"/>
                  </a:lnTo>
                  <a:lnTo>
                    <a:pt x="14" y="25"/>
                  </a:lnTo>
                  <a:cubicBezTo>
                    <a:pt x="14" y="25"/>
                    <a:pt x="14" y="26"/>
                    <a:pt x="14" y="27"/>
                  </a:cubicBezTo>
                  <a:cubicBezTo>
                    <a:pt x="12" y="28"/>
                    <a:pt x="10" y="28"/>
                    <a:pt x="8" y="28"/>
                  </a:cubicBezTo>
                  <a:lnTo>
                    <a:pt x="0" y="28"/>
                  </a:lnTo>
                  <a:lnTo>
                    <a:pt x="0" y="36"/>
                  </a:lnTo>
                  <a:cubicBezTo>
                    <a:pt x="1" y="50"/>
                    <a:pt x="0" y="116"/>
                    <a:pt x="0" y="150"/>
                  </a:cubicBezTo>
                  <a:cubicBezTo>
                    <a:pt x="0" y="153"/>
                    <a:pt x="0" y="155"/>
                    <a:pt x="0" y="157"/>
                  </a:cubicBezTo>
                  <a:lnTo>
                    <a:pt x="0" y="172"/>
                  </a:lnTo>
                  <a:lnTo>
                    <a:pt x="8" y="172"/>
                  </a:lnTo>
                  <a:cubicBezTo>
                    <a:pt x="9" y="172"/>
                    <a:pt x="11" y="172"/>
                    <a:pt x="12" y="172"/>
                  </a:cubicBezTo>
                  <a:cubicBezTo>
                    <a:pt x="30" y="172"/>
                    <a:pt x="42" y="167"/>
                    <a:pt x="52" y="163"/>
                  </a:cubicBezTo>
                  <a:cubicBezTo>
                    <a:pt x="60" y="160"/>
                    <a:pt x="66" y="158"/>
                    <a:pt x="73" y="158"/>
                  </a:cubicBezTo>
                  <a:cubicBezTo>
                    <a:pt x="83" y="158"/>
                    <a:pt x="95" y="162"/>
                    <a:pt x="111" y="171"/>
                  </a:cubicBezTo>
                  <a:lnTo>
                    <a:pt x="115" y="174"/>
                  </a:lnTo>
                  <a:lnTo>
                    <a:pt x="119" y="171"/>
                  </a:lnTo>
                  <a:cubicBezTo>
                    <a:pt x="135" y="162"/>
                    <a:pt x="147" y="158"/>
                    <a:pt x="157" y="158"/>
                  </a:cubicBezTo>
                  <a:cubicBezTo>
                    <a:pt x="164" y="158"/>
                    <a:pt x="171" y="160"/>
                    <a:pt x="178" y="163"/>
                  </a:cubicBezTo>
                  <a:cubicBezTo>
                    <a:pt x="188" y="167"/>
                    <a:pt x="200" y="172"/>
                    <a:pt x="218" y="172"/>
                  </a:cubicBezTo>
                  <a:cubicBezTo>
                    <a:pt x="220" y="172"/>
                    <a:pt x="221" y="172"/>
                    <a:pt x="222" y="172"/>
                  </a:cubicBezTo>
                  <a:lnTo>
                    <a:pt x="230" y="172"/>
                  </a:lnTo>
                  <a:lnTo>
                    <a:pt x="230" y="157"/>
                  </a:lnTo>
                  <a:cubicBezTo>
                    <a:pt x="230" y="155"/>
                    <a:pt x="230" y="153"/>
                    <a:pt x="230" y="150"/>
                  </a:cubicBezTo>
                  <a:cubicBezTo>
                    <a:pt x="230" y="116"/>
                    <a:pt x="229" y="50"/>
                    <a:pt x="230" y="36"/>
                  </a:cubicBezTo>
                  <a:lnTo>
                    <a:pt x="231" y="28"/>
                  </a:lnTo>
                  <a:close/>
                </a:path>
              </a:pathLst>
            </a:custGeom>
            <a:solidFill>
              <a:srgbClr val="0C244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1" name="Freeform 160">
              <a:extLst>
                <a:ext uri="{FF2B5EF4-FFF2-40B4-BE49-F238E27FC236}">
                  <a16:creationId xmlns:a16="http://schemas.microsoft.com/office/drawing/2014/main" id="{F50445A4-0911-45A5-AB75-C24CBC5D3C33}"/>
                </a:ext>
              </a:extLst>
            </p:cNvPr>
            <p:cNvSpPr>
              <a:spLocks noEditPoints="1"/>
            </p:cNvSpPr>
            <p:nvPr/>
          </p:nvSpPr>
          <p:spPr bwMode="auto">
            <a:xfrm>
              <a:off x="3465" y="2625"/>
              <a:ext cx="102" cy="108"/>
            </a:xfrm>
            <a:custGeom>
              <a:avLst/>
              <a:gdLst>
                <a:gd name="T0" fmla="*/ 18 w 40"/>
                <a:gd name="T1" fmla="*/ 23 h 44"/>
                <a:gd name="T2" fmla="*/ 18 w 40"/>
                <a:gd name="T3" fmla="*/ 23 h 44"/>
                <a:gd name="T4" fmla="*/ 20 w 40"/>
                <a:gd name="T5" fmla="*/ 15 h 44"/>
                <a:gd name="T6" fmla="*/ 23 w 40"/>
                <a:gd name="T7" fmla="*/ 23 h 44"/>
                <a:gd name="T8" fmla="*/ 18 w 40"/>
                <a:gd name="T9" fmla="*/ 23 h 44"/>
                <a:gd name="T10" fmla="*/ 15 w 40"/>
                <a:gd name="T11" fmla="*/ 0 h 44"/>
                <a:gd name="T12" fmla="*/ 15 w 40"/>
                <a:gd name="T13" fmla="*/ 0 h 44"/>
                <a:gd name="T14" fmla="*/ 0 w 40"/>
                <a:gd name="T15" fmla="*/ 44 h 44"/>
                <a:gd name="T16" fmla="*/ 11 w 40"/>
                <a:gd name="T17" fmla="*/ 44 h 44"/>
                <a:gd name="T18" fmla="*/ 15 w 40"/>
                <a:gd name="T19" fmla="*/ 32 h 44"/>
                <a:gd name="T20" fmla="*/ 25 w 40"/>
                <a:gd name="T21" fmla="*/ 32 h 44"/>
                <a:gd name="T22" fmla="*/ 29 w 40"/>
                <a:gd name="T23" fmla="*/ 44 h 44"/>
                <a:gd name="T24" fmla="*/ 40 w 40"/>
                <a:gd name="T25" fmla="*/ 44 h 44"/>
                <a:gd name="T26" fmla="*/ 25 w 40"/>
                <a:gd name="T27" fmla="*/ 0 h 44"/>
                <a:gd name="T28" fmla="*/ 15 w 40"/>
                <a:gd name="T29"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 h="44">
                  <a:moveTo>
                    <a:pt x="18" y="23"/>
                  </a:moveTo>
                  <a:lnTo>
                    <a:pt x="18" y="23"/>
                  </a:lnTo>
                  <a:lnTo>
                    <a:pt x="20" y="15"/>
                  </a:lnTo>
                  <a:lnTo>
                    <a:pt x="23" y="23"/>
                  </a:lnTo>
                  <a:lnTo>
                    <a:pt x="18" y="23"/>
                  </a:lnTo>
                  <a:close/>
                  <a:moveTo>
                    <a:pt x="15" y="0"/>
                  </a:moveTo>
                  <a:lnTo>
                    <a:pt x="15" y="0"/>
                  </a:lnTo>
                  <a:lnTo>
                    <a:pt x="0" y="44"/>
                  </a:lnTo>
                  <a:lnTo>
                    <a:pt x="11" y="44"/>
                  </a:lnTo>
                  <a:lnTo>
                    <a:pt x="15" y="32"/>
                  </a:lnTo>
                  <a:lnTo>
                    <a:pt x="25" y="32"/>
                  </a:lnTo>
                  <a:lnTo>
                    <a:pt x="29" y="44"/>
                  </a:lnTo>
                  <a:lnTo>
                    <a:pt x="40" y="44"/>
                  </a:lnTo>
                  <a:lnTo>
                    <a:pt x="25" y="0"/>
                  </a:lnTo>
                  <a:lnTo>
                    <a:pt x="15" y="0"/>
                  </a:lnTo>
                  <a:close/>
                </a:path>
              </a:pathLst>
            </a:custGeom>
            <a:solidFill>
              <a:srgbClr val="0C244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2" name="Freeform 161">
              <a:extLst>
                <a:ext uri="{FF2B5EF4-FFF2-40B4-BE49-F238E27FC236}">
                  <a16:creationId xmlns:a16="http://schemas.microsoft.com/office/drawing/2014/main" id="{DD0F8C78-905E-4B57-95BC-8F457C884DEC}"/>
                </a:ext>
              </a:extLst>
            </p:cNvPr>
            <p:cNvSpPr>
              <a:spLocks noEditPoints="1"/>
            </p:cNvSpPr>
            <p:nvPr/>
          </p:nvSpPr>
          <p:spPr bwMode="auto">
            <a:xfrm>
              <a:off x="3590" y="2556"/>
              <a:ext cx="76" cy="110"/>
            </a:xfrm>
            <a:custGeom>
              <a:avLst/>
              <a:gdLst>
                <a:gd name="T0" fmla="*/ 12 w 30"/>
                <a:gd name="T1" fmla="*/ 36 h 45"/>
                <a:gd name="T2" fmla="*/ 12 w 30"/>
                <a:gd name="T3" fmla="*/ 36 h 45"/>
                <a:gd name="T4" fmla="*/ 10 w 30"/>
                <a:gd name="T5" fmla="*/ 36 h 45"/>
                <a:gd name="T6" fmla="*/ 10 w 30"/>
                <a:gd name="T7" fmla="*/ 26 h 45"/>
                <a:gd name="T8" fmla="*/ 12 w 30"/>
                <a:gd name="T9" fmla="*/ 26 h 45"/>
                <a:gd name="T10" fmla="*/ 19 w 30"/>
                <a:gd name="T11" fmla="*/ 31 h 45"/>
                <a:gd name="T12" fmla="*/ 12 w 30"/>
                <a:gd name="T13" fmla="*/ 36 h 45"/>
                <a:gd name="T14" fmla="*/ 10 w 30"/>
                <a:gd name="T15" fmla="*/ 9 h 45"/>
                <a:gd name="T16" fmla="*/ 10 w 30"/>
                <a:gd name="T17" fmla="*/ 9 h 45"/>
                <a:gd name="T18" fmla="*/ 12 w 30"/>
                <a:gd name="T19" fmla="*/ 9 h 45"/>
                <a:gd name="T20" fmla="*/ 18 w 30"/>
                <a:gd name="T21" fmla="*/ 13 h 45"/>
                <a:gd name="T22" fmla="*/ 12 w 30"/>
                <a:gd name="T23" fmla="*/ 17 h 45"/>
                <a:gd name="T24" fmla="*/ 10 w 30"/>
                <a:gd name="T25" fmla="*/ 17 h 45"/>
                <a:gd name="T26" fmla="*/ 10 w 30"/>
                <a:gd name="T27" fmla="*/ 9 h 45"/>
                <a:gd name="T28" fmla="*/ 24 w 30"/>
                <a:gd name="T29" fmla="*/ 3 h 45"/>
                <a:gd name="T30" fmla="*/ 24 w 30"/>
                <a:gd name="T31" fmla="*/ 3 h 45"/>
                <a:gd name="T32" fmla="*/ 12 w 30"/>
                <a:gd name="T33" fmla="*/ 0 h 45"/>
                <a:gd name="T34" fmla="*/ 2 w 30"/>
                <a:gd name="T35" fmla="*/ 1 h 45"/>
                <a:gd name="T36" fmla="*/ 0 w 30"/>
                <a:gd name="T37" fmla="*/ 1 h 45"/>
                <a:gd name="T38" fmla="*/ 0 w 30"/>
                <a:gd name="T39" fmla="*/ 44 h 45"/>
                <a:gd name="T40" fmla="*/ 2 w 30"/>
                <a:gd name="T41" fmla="*/ 44 h 45"/>
                <a:gd name="T42" fmla="*/ 10 w 30"/>
                <a:gd name="T43" fmla="*/ 45 h 45"/>
                <a:gd name="T44" fmla="*/ 25 w 30"/>
                <a:gd name="T45" fmla="*/ 40 h 45"/>
                <a:gd name="T46" fmla="*/ 30 w 30"/>
                <a:gd name="T47" fmla="*/ 31 h 45"/>
                <a:gd name="T48" fmla="*/ 24 w 30"/>
                <a:gd name="T49" fmla="*/ 21 h 45"/>
                <a:gd name="T50" fmla="*/ 28 w 30"/>
                <a:gd name="T51" fmla="*/ 12 h 45"/>
                <a:gd name="T52" fmla="*/ 24 w 30"/>
                <a:gd name="T53" fmla="*/ 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0" h="45">
                  <a:moveTo>
                    <a:pt x="12" y="36"/>
                  </a:moveTo>
                  <a:lnTo>
                    <a:pt x="12" y="36"/>
                  </a:lnTo>
                  <a:cubicBezTo>
                    <a:pt x="11" y="36"/>
                    <a:pt x="10" y="36"/>
                    <a:pt x="10" y="36"/>
                  </a:cubicBezTo>
                  <a:lnTo>
                    <a:pt x="10" y="26"/>
                  </a:lnTo>
                  <a:lnTo>
                    <a:pt x="12" y="26"/>
                  </a:lnTo>
                  <a:cubicBezTo>
                    <a:pt x="15" y="26"/>
                    <a:pt x="19" y="26"/>
                    <a:pt x="19" y="31"/>
                  </a:cubicBezTo>
                  <a:cubicBezTo>
                    <a:pt x="19" y="34"/>
                    <a:pt x="17" y="36"/>
                    <a:pt x="12" y="36"/>
                  </a:cubicBezTo>
                  <a:close/>
                  <a:moveTo>
                    <a:pt x="10" y="9"/>
                  </a:moveTo>
                  <a:lnTo>
                    <a:pt x="10" y="9"/>
                  </a:lnTo>
                  <a:cubicBezTo>
                    <a:pt x="11" y="9"/>
                    <a:pt x="11" y="9"/>
                    <a:pt x="12" y="9"/>
                  </a:cubicBezTo>
                  <a:cubicBezTo>
                    <a:pt x="18" y="9"/>
                    <a:pt x="18" y="12"/>
                    <a:pt x="18" y="13"/>
                  </a:cubicBezTo>
                  <a:cubicBezTo>
                    <a:pt x="18" y="15"/>
                    <a:pt x="16" y="17"/>
                    <a:pt x="12" y="17"/>
                  </a:cubicBezTo>
                  <a:lnTo>
                    <a:pt x="10" y="17"/>
                  </a:lnTo>
                  <a:lnTo>
                    <a:pt x="10" y="9"/>
                  </a:lnTo>
                  <a:close/>
                  <a:moveTo>
                    <a:pt x="24" y="3"/>
                  </a:moveTo>
                  <a:lnTo>
                    <a:pt x="24" y="3"/>
                  </a:lnTo>
                  <a:cubicBezTo>
                    <a:pt x="21" y="1"/>
                    <a:pt x="17" y="0"/>
                    <a:pt x="12" y="0"/>
                  </a:cubicBezTo>
                  <a:cubicBezTo>
                    <a:pt x="8" y="0"/>
                    <a:pt x="4" y="0"/>
                    <a:pt x="2" y="1"/>
                  </a:cubicBezTo>
                  <a:lnTo>
                    <a:pt x="0" y="1"/>
                  </a:lnTo>
                  <a:lnTo>
                    <a:pt x="0" y="44"/>
                  </a:lnTo>
                  <a:lnTo>
                    <a:pt x="2" y="44"/>
                  </a:lnTo>
                  <a:cubicBezTo>
                    <a:pt x="3" y="44"/>
                    <a:pt x="6" y="45"/>
                    <a:pt x="10" y="45"/>
                  </a:cubicBezTo>
                  <a:cubicBezTo>
                    <a:pt x="17" y="45"/>
                    <a:pt x="22" y="43"/>
                    <a:pt x="25" y="40"/>
                  </a:cubicBezTo>
                  <a:cubicBezTo>
                    <a:pt x="28" y="38"/>
                    <a:pt x="30" y="35"/>
                    <a:pt x="30" y="31"/>
                  </a:cubicBezTo>
                  <a:cubicBezTo>
                    <a:pt x="30" y="26"/>
                    <a:pt x="27" y="23"/>
                    <a:pt x="24" y="21"/>
                  </a:cubicBezTo>
                  <a:cubicBezTo>
                    <a:pt x="27" y="18"/>
                    <a:pt x="28" y="15"/>
                    <a:pt x="28" y="12"/>
                  </a:cubicBezTo>
                  <a:cubicBezTo>
                    <a:pt x="28" y="9"/>
                    <a:pt x="27" y="5"/>
                    <a:pt x="24" y="3"/>
                  </a:cubicBezTo>
                  <a:close/>
                </a:path>
              </a:pathLst>
            </a:custGeom>
            <a:solidFill>
              <a:srgbClr val="0C244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3" name="Freeform 162">
              <a:extLst>
                <a:ext uri="{FF2B5EF4-FFF2-40B4-BE49-F238E27FC236}">
                  <a16:creationId xmlns:a16="http://schemas.microsoft.com/office/drawing/2014/main" id="{8F757D54-5819-4AB1-8A06-4769D1C2FDC1}"/>
                </a:ext>
              </a:extLst>
            </p:cNvPr>
            <p:cNvSpPr>
              <a:spLocks/>
            </p:cNvSpPr>
            <p:nvPr/>
          </p:nvSpPr>
          <p:spPr bwMode="auto">
            <a:xfrm>
              <a:off x="3684" y="2620"/>
              <a:ext cx="90" cy="113"/>
            </a:xfrm>
            <a:custGeom>
              <a:avLst/>
              <a:gdLst>
                <a:gd name="T0" fmla="*/ 21 w 35"/>
                <a:gd name="T1" fmla="*/ 46 h 46"/>
                <a:gd name="T2" fmla="*/ 21 w 35"/>
                <a:gd name="T3" fmla="*/ 46 h 46"/>
                <a:gd name="T4" fmla="*/ 33 w 35"/>
                <a:gd name="T5" fmla="*/ 44 h 46"/>
                <a:gd name="T6" fmla="*/ 35 w 35"/>
                <a:gd name="T7" fmla="*/ 43 h 46"/>
                <a:gd name="T8" fmla="*/ 33 w 35"/>
                <a:gd name="T9" fmla="*/ 34 h 46"/>
                <a:gd name="T10" fmla="*/ 30 w 35"/>
                <a:gd name="T11" fmla="*/ 35 h 46"/>
                <a:gd name="T12" fmla="*/ 22 w 35"/>
                <a:gd name="T13" fmla="*/ 37 h 46"/>
                <a:gd name="T14" fmla="*/ 10 w 35"/>
                <a:gd name="T15" fmla="*/ 23 h 46"/>
                <a:gd name="T16" fmla="*/ 23 w 35"/>
                <a:gd name="T17" fmla="*/ 10 h 46"/>
                <a:gd name="T18" fmla="*/ 30 w 35"/>
                <a:gd name="T19" fmla="*/ 11 h 46"/>
                <a:gd name="T20" fmla="*/ 32 w 35"/>
                <a:gd name="T21" fmla="*/ 12 h 46"/>
                <a:gd name="T22" fmla="*/ 35 w 35"/>
                <a:gd name="T23" fmla="*/ 3 h 46"/>
                <a:gd name="T24" fmla="*/ 33 w 35"/>
                <a:gd name="T25" fmla="*/ 2 h 46"/>
                <a:gd name="T26" fmla="*/ 23 w 35"/>
                <a:gd name="T27" fmla="*/ 0 h 46"/>
                <a:gd name="T28" fmla="*/ 0 w 35"/>
                <a:gd name="T29" fmla="*/ 24 h 46"/>
                <a:gd name="T30" fmla="*/ 21 w 35"/>
                <a:gd name="T31"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 h="46">
                  <a:moveTo>
                    <a:pt x="21" y="46"/>
                  </a:moveTo>
                  <a:lnTo>
                    <a:pt x="21" y="46"/>
                  </a:lnTo>
                  <a:cubicBezTo>
                    <a:pt x="27" y="46"/>
                    <a:pt x="31" y="45"/>
                    <a:pt x="33" y="44"/>
                  </a:cubicBezTo>
                  <a:lnTo>
                    <a:pt x="35" y="43"/>
                  </a:lnTo>
                  <a:lnTo>
                    <a:pt x="33" y="34"/>
                  </a:lnTo>
                  <a:lnTo>
                    <a:pt x="30" y="35"/>
                  </a:lnTo>
                  <a:cubicBezTo>
                    <a:pt x="28" y="36"/>
                    <a:pt x="25" y="37"/>
                    <a:pt x="22" y="37"/>
                  </a:cubicBezTo>
                  <a:cubicBezTo>
                    <a:pt x="15" y="37"/>
                    <a:pt x="10" y="32"/>
                    <a:pt x="10" y="23"/>
                  </a:cubicBezTo>
                  <a:cubicBezTo>
                    <a:pt x="10" y="15"/>
                    <a:pt x="15" y="10"/>
                    <a:pt x="23" y="10"/>
                  </a:cubicBezTo>
                  <a:cubicBezTo>
                    <a:pt x="25" y="10"/>
                    <a:pt x="28" y="10"/>
                    <a:pt x="30" y="11"/>
                  </a:cubicBezTo>
                  <a:lnTo>
                    <a:pt x="32" y="12"/>
                  </a:lnTo>
                  <a:lnTo>
                    <a:pt x="35" y="3"/>
                  </a:lnTo>
                  <a:lnTo>
                    <a:pt x="33" y="2"/>
                  </a:lnTo>
                  <a:cubicBezTo>
                    <a:pt x="32" y="2"/>
                    <a:pt x="29" y="0"/>
                    <a:pt x="23" y="0"/>
                  </a:cubicBezTo>
                  <a:cubicBezTo>
                    <a:pt x="9" y="0"/>
                    <a:pt x="0" y="10"/>
                    <a:pt x="0" y="24"/>
                  </a:cubicBezTo>
                  <a:cubicBezTo>
                    <a:pt x="0" y="37"/>
                    <a:pt x="8" y="46"/>
                    <a:pt x="21" y="46"/>
                  </a:cubicBezTo>
                  <a:close/>
                </a:path>
              </a:pathLst>
            </a:custGeom>
            <a:solidFill>
              <a:srgbClr val="0C244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grpSp>
      <p:sp>
        <p:nvSpPr>
          <p:cNvPr id="24" name="Round Diagonal Corner Rectangle 5">
            <a:extLst>
              <a:ext uri="{FF2B5EF4-FFF2-40B4-BE49-F238E27FC236}">
                <a16:creationId xmlns:a16="http://schemas.microsoft.com/office/drawing/2014/main" id="{F63136C0-6C2E-41A3-A9FD-FFB79BC347A8}"/>
              </a:ext>
            </a:extLst>
          </p:cNvPr>
          <p:cNvSpPr/>
          <p:nvPr/>
        </p:nvSpPr>
        <p:spPr>
          <a:xfrm>
            <a:off x="324555" y="1102961"/>
            <a:ext cx="11522802" cy="1654443"/>
          </a:xfrm>
          <a:prstGeom prst="round2DiagRect">
            <a:avLst/>
          </a:prstGeom>
          <a:noFill/>
          <a:ln w="38100">
            <a:solidFill>
              <a:srgbClr val="E5DB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dirty="0">
              <a:solidFill>
                <a:srgbClr val="C3DDD7"/>
              </a:solidFill>
              <a:latin typeface="Arial" panose="020B0604020202020204" pitchFamily="34" charset="0"/>
            </a:endParaRPr>
          </a:p>
        </p:txBody>
      </p:sp>
    </p:spTree>
    <p:extLst>
      <p:ext uri="{BB962C8B-B14F-4D97-AF65-F5344CB8AC3E}">
        <p14:creationId xmlns:p14="http://schemas.microsoft.com/office/powerpoint/2010/main" val="34736493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 Placeholder 6"/>
          <p:cNvSpPr txBox="1">
            <a:spLocks/>
          </p:cNvSpPr>
          <p:nvPr/>
        </p:nvSpPr>
        <p:spPr>
          <a:xfrm>
            <a:off x="479375" y="1467555"/>
            <a:ext cx="11388069" cy="4780845"/>
          </a:xfrm>
          <a:prstGeom prst="rect">
            <a:avLst/>
          </a:prstGeom>
        </p:spPr>
        <p:txBody>
          <a:bodyPr wrap="none" numCol="2" spcCol="360000"/>
          <a:lstStyle>
            <a:lvl1pPr marL="0" indent="0" algn="l" defTabSz="685800" rtl="0" eaLnBrk="1" latinLnBrk="0" hangingPunct="1">
              <a:lnSpc>
                <a:spcPct val="90000"/>
              </a:lnSpc>
              <a:spcBef>
                <a:spcPts val="750"/>
              </a:spcBef>
              <a:buFontTx/>
              <a:buNone/>
              <a:defRPr sz="1800" kern="1200" cap="none" baseline="0">
                <a:solidFill>
                  <a:srgbClr val="0C244C"/>
                </a:solidFill>
                <a:latin typeface="Arial"/>
                <a:ea typeface="+mn-ea"/>
                <a:cs typeface="Arial"/>
              </a:defRPr>
            </a:lvl1pPr>
            <a:lvl2pPr marL="0" indent="0" algn="l" defTabSz="685800" rtl="0" eaLnBrk="1" latinLnBrk="0" hangingPunct="1">
              <a:lnSpc>
                <a:spcPct val="90000"/>
              </a:lnSpc>
              <a:spcBef>
                <a:spcPts val="188"/>
              </a:spcBef>
              <a:buFontTx/>
              <a:buNone/>
              <a:defRPr sz="1800" kern="1200" cap="all">
                <a:solidFill>
                  <a:srgbClr val="0C244C"/>
                </a:solidFill>
                <a:latin typeface="Arial"/>
                <a:ea typeface="+mn-ea"/>
                <a:cs typeface="Arial"/>
              </a:defRPr>
            </a:lvl2pPr>
            <a:lvl3pPr marL="0" indent="-135000" algn="l" defTabSz="685800" rtl="0" eaLnBrk="1" latinLnBrk="0" hangingPunct="1">
              <a:lnSpc>
                <a:spcPct val="90000"/>
              </a:lnSpc>
              <a:spcBef>
                <a:spcPts val="188"/>
              </a:spcBef>
              <a:buFont typeface="Arial"/>
              <a:buChar char="•"/>
              <a:defRPr sz="1800" kern="1200">
                <a:solidFill>
                  <a:srgbClr val="0C244C"/>
                </a:solidFill>
                <a:latin typeface="Arial"/>
                <a:ea typeface="+mn-ea"/>
                <a:cs typeface="Arial"/>
              </a:defRPr>
            </a:lvl3pPr>
            <a:lvl4pPr marL="324000" indent="-171450" algn="l" defTabSz="685800" rtl="0" eaLnBrk="1" latinLnBrk="0" hangingPunct="1">
              <a:lnSpc>
                <a:spcPct val="90000"/>
              </a:lnSpc>
              <a:spcBef>
                <a:spcPts val="188"/>
              </a:spcBef>
              <a:buFont typeface="Arial"/>
              <a:buChar char="•"/>
              <a:defRPr sz="1800" kern="1200">
                <a:solidFill>
                  <a:srgbClr val="0C244C"/>
                </a:solidFill>
                <a:latin typeface="Arial"/>
                <a:ea typeface="+mn-ea"/>
                <a:cs typeface="Arial"/>
              </a:defRPr>
            </a:lvl4pPr>
            <a:lvl5pPr marL="445500" indent="-135000" algn="l" defTabSz="685800" rtl="0" eaLnBrk="1" latinLnBrk="0" hangingPunct="1">
              <a:lnSpc>
                <a:spcPct val="90000"/>
              </a:lnSpc>
              <a:spcBef>
                <a:spcPts val="188"/>
              </a:spcBef>
              <a:buFont typeface="Arial"/>
              <a:buChar char="•"/>
              <a:defRPr sz="1800" kern="1200">
                <a:solidFill>
                  <a:srgbClr val="0C244C"/>
                </a:solidFill>
                <a:latin typeface="Arial"/>
                <a:ea typeface="+mn-ea"/>
                <a:cs typeface="Arial"/>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indent="-342900">
              <a:buFont typeface="+mj-lt"/>
              <a:buAutoNum type="arabicPeriod"/>
            </a:pPr>
            <a:endParaRPr lang="en-US" dirty="0"/>
          </a:p>
          <a:p>
            <a:pPr marL="342900" indent="-342900">
              <a:buFont typeface="+mj-lt"/>
              <a:buAutoNum type="arabicPeriod"/>
            </a:pPr>
            <a:endParaRPr lang="en-US" dirty="0"/>
          </a:p>
          <a:p>
            <a:pPr marL="342900" indent="-342900">
              <a:buFont typeface="+mj-lt"/>
              <a:buAutoNum type="arabicPeriod"/>
            </a:pPr>
            <a:endParaRPr lang="en-US" dirty="0"/>
          </a:p>
          <a:p>
            <a:pPr marL="342900" indent="-342900">
              <a:buFont typeface="+mj-lt"/>
              <a:buAutoNum type="arabicPeriod"/>
            </a:pPr>
            <a:endParaRPr lang="en-US" dirty="0"/>
          </a:p>
          <a:p>
            <a:pPr marL="342900" indent="-342900">
              <a:buFont typeface="+mj-lt"/>
              <a:buAutoNum type="arabicPeriod"/>
            </a:pPr>
            <a:endParaRPr lang="en-US" dirty="0"/>
          </a:p>
          <a:p>
            <a:pPr marL="342900" indent="-342900">
              <a:buFont typeface="+mj-lt"/>
              <a:buAutoNum type="arabicPeriod"/>
            </a:pPr>
            <a:endParaRPr lang="en-US" dirty="0"/>
          </a:p>
          <a:p>
            <a:pPr marL="342900" indent="-342900">
              <a:buFont typeface="+mj-lt"/>
              <a:buAutoNum type="arabicPeriod"/>
            </a:pPr>
            <a:endParaRPr lang="en-US" dirty="0"/>
          </a:p>
          <a:p>
            <a:pPr marL="450850" indent="-450850">
              <a:buFont typeface="+mj-lt"/>
              <a:buAutoNum type="arabicPeriod"/>
            </a:pPr>
            <a:r>
              <a:rPr lang="en-US" dirty="0"/>
              <a:t>What is climate?</a:t>
            </a:r>
          </a:p>
          <a:p>
            <a:pPr marL="450850" indent="-450850">
              <a:buFont typeface="+mj-lt"/>
              <a:buAutoNum type="arabicPeriod"/>
            </a:pPr>
            <a:r>
              <a:rPr lang="en-US" dirty="0"/>
              <a:t>What is CO</a:t>
            </a:r>
            <a:r>
              <a:rPr lang="en-US" sz="1200" dirty="0"/>
              <a:t>2</a:t>
            </a:r>
            <a:r>
              <a:rPr lang="en-US" dirty="0"/>
              <a:t>? What is another name for CO</a:t>
            </a:r>
            <a:r>
              <a:rPr lang="en-US" sz="1200" dirty="0"/>
              <a:t>2</a:t>
            </a:r>
            <a:r>
              <a:rPr lang="en-US" dirty="0"/>
              <a:t>?</a:t>
            </a:r>
          </a:p>
          <a:p>
            <a:pPr marL="450850" indent="-450850">
              <a:buFont typeface="+mj-lt"/>
              <a:buAutoNum type="arabicPeriod"/>
            </a:pPr>
            <a:r>
              <a:rPr lang="en-US" dirty="0"/>
              <a:t>Where does it come from?</a:t>
            </a:r>
          </a:p>
          <a:p>
            <a:pPr marL="450850" indent="-450850">
              <a:buFont typeface="+mj-lt"/>
              <a:buAutoNum type="arabicPeriod"/>
            </a:pPr>
            <a:r>
              <a:rPr lang="en-US" dirty="0"/>
              <a:t>Where does it go?</a:t>
            </a:r>
          </a:p>
          <a:p>
            <a:pPr marL="450850" indent="-450850">
              <a:buFont typeface="+mj-lt"/>
              <a:buAutoNum type="arabicPeriod"/>
            </a:pPr>
            <a:r>
              <a:rPr lang="en-US" dirty="0"/>
              <a:t>What is the Carbon cycle?</a:t>
            </a:r>
          </a:p>
          <a:p>
            <a:pPr marL="450850" indent="-450850">
              <a:buFont typeface="+mj-lt"/>
              <a:buAutoNum type="arabicPeriod"/>
            </a:pPr>
            <a:r>
              <a:rPr lang="en-US" dirty="0"/>
              <a:t>What creates a “big blanket” around our earth?</a:t>
            </a:r>
          </a:p>
          <a:p>
            <a:pPr marL="450850" indent="-450850">
              <a:buFont typeface="+mj-lt"/>
              <a:buAutoNum type="arabicPeriod"/>
            </a:pPr>
            <a:r>
              <a:rPr lang="en-US" dirty="0"/>
              <a:t>What gets trapped in the “big blanket”?</a:t>
            </a:r>
          </a:p>
          <a:p>
            <a:pPr marL="450850" indent="-450850">
              <a:buFont typeface="+mj-lt"/>
              <a:buAutoNum type="arabicPeriod"/>
            </a:pPr>
            <a:r>
              <a:rPr lang="en-US" dirty="0"/>
              <a:t>What has changed very quickly in the last two hundred years?</a:t>
            </a:r>
          </a:p>
          <a:p>
            <a:pPr marL="450850" indent="-450850">
              <a:buFont typeface="+mj-lt"/>
              <a:buAutoNum type="arabicPeriod"/>
            </a:pPr>
            <a:r>
              <a:rPr lang="en-US" dirty="0"/>
              <a:t>Where do we get most of our energy from?</a:t>
            </a:r>
          </a:p>
          <a:p>
            <a:pPr marL="450850" indent="-450850">
              <a:buFont typeface="+mj-lt"/>
              <a:buAutoNum type="arabicPeriod"/>
            </a:pPr>
            <a:r>
              <a:rPr lang="en-US" dirty="0"/>
              <a:t>Where do fossil fuels come from?</a:t>
            </a:r>
          </a:p>
          <a:p>
            <a:pPr marL="450850" indent="-450850">
              <a:buFont typeface="+mj-lt"/>
              <a:buAutoNum type="arabicPeriod"/>
            </a:pPr>
            <a:r>
              <a:rPr lang="en-US" dirty="0"/>
              <a:t>What happens when we burn them?</a:t>
            </a:r>
          </a:p>
          <a:p>
            <a:pPr marL="450850" indent="-450850">
              <a:buFont typeface="+mj-lt"/>
              <a:buAutoNum type="arabicPeriod"/>
            </a:pPr>
            <a:r>
              <a:rPr lang="en-US" dirty="0"/>
              <a:t>What is the Greenhouse effect?</a:t>
            </a:r>
          </a:p>
          <a:p>
            <a:pPr marL="450850" indent="-450850">
              <a:buFont typeface="+mj-lt"/>
              <a:buAutoNum type="arabicPeriod"/>
            </a:pPr>
            <a:r>
              <a:rPr lang="en-US" dirty="0"/>
              <a:t>What is melting?</a:t>
            </a:r>
          </a:p>
          <a:p>
            <a:pPr marL="450850" indent="-450850">
              <a:buFont typeface="+mj-lt"/>
              <a:buAutoNum type="arabicPeriod"/>
            </a:pPr>
            <a:r>
              <a:rPr lang="en-US" dirty="0"/>
              <a:t>What is the impact on people living near the coast?</a:t>
            </a:r>
          </a:p>
          <a:p>
            <a:pPr marL="450850" indent="-450850">
              <a:buFont typeface="+mj-lt"/>
              <a:buAutoNum type="arabicPeriod"/>
            </a:pPr>
            <a:r>
              <a:rPr lang="en-US" dirty="0"/>
              <a:t>What is causing the sea to get much warmer?</a:t>
            </a:r>
          </a:p>
          <a:p>
            <a:pPr marL="450850" indent="-450850">
              <a:buFont typeface="+mj-lt"/>
              <a:buAutoNum type="arabicPeriod"/>
            </a:pPr>
            <a:r>
              <a:rPr lang="en-US" dirty="0"/>
              <a:t>What is causing more extreme weather? What are some examples?</a:t>
            </a:r>
          </a:p>
          <a:p>
            <a:pPr marL="450850" indent="-450850">
              <a:buFont typeface="+mj-lt"/>
              <a:buAutoNum type="arabicPeriod"/>
            </a:pPr>
            <a:r>
              <a:rPr lang="en-US" dirty="0"/>
              <a:t>Who is most affected?</a:t>
            </a:r>
          </a:p>
        </p:txBody>
      </p:sp>
      <p:sp>
        <p:nvSpPr>
          <p:cNvPr id="2" name="Title 1">
            <a:extLst>
              <a:ext uri="{FF2B5EF4-FFF2-40B4-BE49-F238E27FC236}">
                <a16:creationId xmlns:a16="http://schemas.microsoft.com/office/drawing/2014/main" id="{25AC824B-029A-4163-BAC6-8AFDB7CAE16F}"/>
              </a:ext>
            </a:extLst>
          </p:cNvPr>
          <p:cNvSpPr>
            <a:spLocks noGrp="1"/>
          </p:cNvSpPr>
          <p:nvPr>
            <p:ph type="title"/>
          </p:nvPr>
        </p:nvSpPr>
        <p:spPr/>
        <p:txBody>
          <a:bodyPr/>
          <a:lstStyle/>
          <a:p>
            <a:r>
              <a:rPr lang="en-US" dirty="0"/>
              <a:t>WHAT IS CLIMATE CHANGE?</a:t>
            </a:r>
            <a:endParaRPr lang="en-AU" dirty="0"/>
          </a:p>
        </p:txBody>
      </p:sp>
      <p:sp>
        <p:nvSpPr>
          <p:cNvPr id="9" name="TextBox 8">
            <a:extLst>
              <a:ext uri="{FF2B5EF4-FFF2-40B4-BE49-F238E27FC236}">
                <a16:creationId xmlns:a16="http://schemas.microsoft.com/office/drawing/2014/main" id="{7C70F322-D40C-4526-B614-CA4F648BC03E}"/>
              </a:ext>
            </a:extLst>
          </p:cNvPr>
          <p:cNvSpPr txBox="1"/>
          <p:nvPr/>
        </p:nvSpPr>
        <p:spPr>
          <a:xfrm>
            <a:off x="1227667" y="1488547"/>
            <a:ext cx="4191000" cy="625709"/>
          </a:xfrm>
          <a:prstGeom prst="rect">
            <a:avLst/>
          </a:prstGeom>
          <a:noFill/>
        </p:spPr>
        <p:txBody>
          <a:bodyPr wrap="square" rtlCol="0">
            <a:spAutoFit/>
          </a:bodyPr>
          <a:lstStyle/>
          <a:p>
            <a:r>
              <a:rPr lang="en-AU" sz="1733" b="1" dirty="0">
                <a:latin typeface="Arial" panose="020B0604020202020204" pitchFamily="34" charset="0"/>
                <a:ea typeface="Roboto" pitchFamily="2" charset="0"/>
              </a:rPr>
              <a:t>WATCH: A Climate Change Animation for Primary Schools </a:t>
            </a:r>
          </a:p>
        </p:txBody>
      </p:sp>
      <p:sp>
        <p:nvSpPr>
          <p:cNvPr id="15" name="Round Diagonal Corner Rectangle 5">
            <a:extLst>
              <a:ext uri="{FF2B5EF4-FFF2-40B4-BE49-F238E27FC236}">
                <a16:creationId xmlns:a16="http://schemas.microsoft.com/office/drawing/2014/main" id="{F63136C0-6C2E-41A3-A9FD-FFB79BC347A8}"/>
              </a:ext>
            </a:extLst>
          </p:cNvPr>
          <p:cNvSpPr/>
          <p:nvPr/>
        </p:nvSpPr>
        <p:spPr>
          <a:xfrm>
            <a:off x="324556" y="1354667"/>
            <a:ext cx="5277554" cy="2370667"/>
          </a:xfrm>
          <a:prstGeom prst="round2DiagRect">
            <a:avLst/>
          </a:prstGeom>
          <a:noFill/>
          <a:ln w="38100">
            <a:solidFill>
              <a:srgbClr val="E5DB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50" dirty="0">
                <a:solidFill>
                  <a:srgbClr val="C3DDD7"/>
                </a:solidFill>
                <a:latin typeface="Arial" panose="020B0604020202020204" pitchFamily="34" charset="0"/>
              </a:rPr>
              <a:t>Z</a:t>
            </a:r>
          </a:p>
        </p:txBody>
      </p:sp>
      <p:grpSp>
        <p:nvGrpSpPr>
          <p:cNvPr id="19" name="Group 18"/>
          <p:cNvGrpSpPr/>
          <p:nvPr/>
        </p:nvGrpSpPr>
        <p:grpSpPr>
          <a:xfrm rot="4471878">
            <a:off x="542836" y="1463915"/>
            <a:ext cx="575421" cy="675115"/>
            <a:chOff x="1823653" y="4076772"/>
            <a:chExt cx="402496" cy="472230"/>
          </a:xfrm>
        </p:grpSpPr>
        <p:sp>
          <p:nvSpPr>
            <p:cNvPr id="20" name="Freeform: Shape 36">
              <a:extLst>
                <a:ext uri="{FF2B5EF4-FFF2-40B4-BE49-F238E27FC236}">
                  <a16:creationId xmlns:a16="http://schemas.microsoft.com/office/drawing/2014/main" id="{A932021C-4F0C-401F-8828-3C5D1920A2E5}"/>
                </a:ext>
              </a:extLst>
            </p:cNvPr>
            <p:cNvSpPr/>
            <p:nvPr/>
          </p:nvSpPr>
          <p:spPr>
            <a:xfrm>
              <a:off x="1823975" y="4077118"/>
              <a:ext cx="402174" cy="471884"/>
            </a:xfrm>
            <a:custGeom>
              <a:avLst/>
              <a:gdLst>
                <a:gd name="connsiteX0" fmla="*/ 646078 w 648612"/>
                <a:gd name="connsiteY0" fmla="*/ 161780 h 761039"/>
                <a:gd name="connsiteX1" fmla="*/ 487989 w 648612"/>
                <a:gd name="connsiteY1" fmla="*/ 737835 h 761039"/>
                <a:gd name="connsiteX2" fmla="*/ 450197 w 648612"/>
                <a:gd name="connsiteY2" fmla="*/ 759369 h 761039"/>
                <a:gd name="connsiteX3" fmla="*/ 11475 w 648612"/>
                <a:gd name="connsiteY3" fmla="*/ 638986 h 761039"/>
                <a:gd name="connsiteX4" fmla="*/ 3648 w 648612"/>
                <a:gd name="connsiteY4" fmla="*/ 625236 h 761039"/>
                <a:gd name="connsiteX5" fmla="*/ 172071 w 648612"/>
                <a:gd name="connsiteY5" fmla="*/ 11475 h 761039"/>
                <a:gd name="connsiteX6" fmla="*/ 185822 w 648612"/>
                <a:gd name="connsiteY6" fmla="*/ 3648 h 761039"/>
                <a:gd name="connsiteX7" fmla="*/ 624544 w 648612"/>
                <a:gd name="connsiteY7" fmla="*/ 124031 h 761039"/>
                <a:gd name="connsiteX8" fmla="*/ 646078 w 648612"/>
                <a:gd name="connsiteY8" fmla="*/ 161780 h 76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8612" h="761039">
                  <a:moveTo>
                    <a:pt x="646078" y="161780"/>
                  </a:moveTo>
                  <a:lnTo>
                    <a:pt x="487989" y="737835"/>
                  </a:lnTo>
                  <a:cubicBezTo>
                    <a:pt x="483492" y="754223"/>
                    <a:pt x="466585" y="763823"/>
                    <a:pt x="450197" y="759369"/>
                  </a:cubicBezTo>
                  <a:lnTo>
                    <a:pt x="11475" y="638986"/>
                  </a:lnTo>
                  <a:cubicBezTo>
                    <a:pt x="5508" y="637343"/>
                    <a:pt x="2005" y="631203"/>
                    <a:pt x="3648" y="625236"/>
                  </a:cubicBezTo>
                  <a:lnTo>
                    <a:pt x="172071" y="11475"/>
                  </a:lnTo>
                  <a:cubicBezTo>
                    <a:pt x="173715" y="5508"/>
                    <a:pt x="179855" y="2005"/>
                    <a:pt x="185822" y="3648"/>
                  </a:cubicBezTo>
                  <a:lnTo>
                    <a:pt x="624544" y="124031"/>
                  </a:lnTo>
                  <a:cubicBezTo>
                    <a:pt x="640932" y="128485"/>
                    <a:pt x="650575" y="145435"/>
                    <a:pt x="646078" y="161780"/>
                  </a:cubicBezTo>
                  <a:close/>
                </a:path>
              </a:pathLst>
            </a:custGeom>
            <a:solidFill>
              <a:srgbClr val="0C244C"/>
            </a:solidFill>
            <a:ln w="9525" cap="flat">
              <a:solidFill>
                <a:srgbClr val="FFFFFF"/>
              </a:solidFill>
              <a:prstDash val="solid"/>
              <a:miter/>
            </a:ln>
          </p:spPr>
          <p:txBody>
            <a:bodyPr rtlCol="0" anchor="ctr"/>
            <a:lstStyle/>
            <a:p>
              <a:endParaRPr lang="en-AU" sz="1116" dirty="0">
                <a:latin typeface="Arial" panose="020B0604020202020204" pitchFamily="34" charset="0"/>
              </a:endParaRPr>
            </a:p>
          </p:txBody>
        </p:sp>
        <p:sp>
          <p:nvSpPr>
            <p:cNvPr id="21" name="Freeform: Shape 37">
              <a:extLst>
                <a:ext uri="{FF2B5EF4-FFF2-40B4-BE49-F238E27FC236}">
                  <a16:creationId xmlns:a16="http://schemas.microsoft.com/office/drawing/2014/main" id="{8436B786-567E-4705-BD33-FBF2A9E02020}"/>
                </a:ext>
              </a:extLst>
            </p:cNvPr>
            <p:cNvSpPr/>
            <p:nvPr/>
          </p:nvSpPr>
          <p:spPr>
            <a:xfrm>
              <a:off x="2006689" y="4278827"/>
              <a:ext cx="80435" cy="80435"/>
            </a:xfrm>
            <a:custGeom>
              <a:avLst/>
              <a:gdLst>
                <a:gd name="connsiteX0" fmla="*/ 15295 w 129722"/>
                <a:gd name="connsiteY0" fmla="*/ 102621 h 129722"/>
                <a:gd name="connsiteX1" fmla="*/ 9025 w 129722"/>
                <a:gd name="connsiteY1" fmla="*/ 78623 h 129722"/>
                <a:gd name="connsiteX2" fmla="*/ 79637 w 129722"/>
                <a:gd name="connsiteY2" fmla="*/ 8875 h 129722"/>
                <a:gd name="connsiteX3" fmla="*/ 103549 w 129722"/>
                <a:gd name="connsiteY3" fmla="*/ 15448 h 129722"/>
                <a:gd name="connsiteX4" fmla="*/ 128672 w 129722"/>
                <a:gd name="connsiteY4" fmla="*/ 111486 h 129722"/>
                <a:gd name="connsiteX5" fmla="*/ 111030 w 129722"/>
                <a:gd name="connsiteY5" fmla="*/ 128912 h 129722"/>
                <a:gd name="connsiteX6" fmla="*/ 15295 w 129722"/>
                <a:gd name="connsiteY6" fmla="*/ 102621 h 129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722" h="129722">
                  <a:moveTo>
                    <a:pt x="15295" y="102621"/>
                  </a:moveTo>
                  <a:cubicBezTo>
                    <a:pt x="2150" y="98989"/>
                    <a:pt x="-704" y="88222"/>
                    <a:pt x="9025" y="78623"/>
                  </a:cubicBezTo>
                  <a:lnTo>
                    <a:pt x="79637" y="8875"/>
                  </a:lnTo>
                  <a:cubicBezTo>
                    <a:pt x="89366" y="-724"/>
                    <a:pt x="100133" y="2259"/>
                    <a:pt x="103549" y="15448"/>
                  </a:cubicBezTo>
                  <a:lnTo>
                    <a:pt x="128672" y="111486"/>
                  </a:lnTo>
                  <a:cubicBezTo>
                    <a:pt x="132132" y="124674"/>
                    <a:pt x="124175" y="132544"/>
                    <a:pt x="111030" y="128912"/>
                  </a:cubicBezTo>
                  <a:lnTo>
                    <a:pt x="15295" y="102621"/>
                  </a:lnTo>
                  <a:close/>
                </a:path>
              </a:pathLst>
            </a:custGeom>
            <a:solidFill>
              <a:srgbClr val="FFFFFF"/>
            </a:solidFill>
            <a:ln w="9525" cap="flat">
              <a:noFill/>
              <a:prstDash val="solid"/>
              <a:miter/>
            </a:ln>
          </p:spPr>
          <p:txBody>
            <a:bodyPr rtlCol="0" anchor="ctr"/>
            <a:lstStyle/>
            <a:p>
              <a:endParaRPr lang="en-AU" sz="1116" dirty="0">
                <a:latin typeface="Arial" panose="020B0604020202020204" pitchFamily="34" charset="0"/>
              </a:endParaRPr>
            </a:p>
          </p:txBody>
        </p:sp>
        <p:sp>
          <p:nvSpPr>
            <p:cNvPr id="22" name="Freeform: Shape 38">
              <a:extLst>
                <a:ext uri="{FF2B5EF4-FFF2-40B4-BE49-F238E27FC236}">
                  <a16:creationId xmlns:a16="http://schemas.microsoft.com/office/drawing/2014/main" id="{70047E18-4A06-481D-B1E8-091F3B634B36}"/>
                </a:ext>
              </a:extLst>
            </p:cNvPr>
            <p:cNvSpPr/>
            <p:nvPr/>
          </p:nvSpPr>
          <p:spPr>
            <a:xfrm>
              <a:off x="1978929" y="4247918"/>
              <a:ext cx="147464" cy="147464"/>
            </a:xfrm>
            <a:custGeom>
              <a:avLst/>
              <a:gdLst>
                <a:gd name="connsiteX0" fmla="*/ 237436 w 237824"/>
                <a:gd name="connsiteY0" fmla="*/ 120339 h 237824"/>
                <a:gd name="connsiteX1" fmla="*/ 120339 w 237824"/>
                <a:gd name="connsiteY1" fmla="*/ 237435 h 237824"/>
                <a:gd name="connsiteX2" fmla="*/ 3243 w 237824"/>
                <a:gd name="connsiteY2" fmla="*/ 120339 h 237824"/>
                <a:gd name="connsiteX3" fmla="*/ 120339 w 237824"/>
                <a:gd name="connsiteY3" fmla="*/ 3243 h 237824"/>
                <a:gd name="connsiteX4" fmla="*/ 237436 w 237824"/>
                <a:gd name="connsiteY4" fmla="*/ 120339 h 237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824" h="237824">
                  <a:moveTo>
                    <a:pt x="237436" y="120339"/>
                  </a:moveTo>
                  <a:cubicBezTo>
                    <a:pt x="237436" y="185010"/>
                    <a:pt x="185010" y="237435"/>
                    <a:pt x="120339" y="237435"/>
                  </a:cubicBezTo>
                  <a:cubicBezTo>
                    <a:pt x="55669" y="237435"/>
                    <a:pt x="3243" y="185010"/>
                    <a:pt x="3243" y="120339"/>
                  </a:cubicBezTo>
                  <a:cubicBezTo>
                    <a:pt x="3243" y="55669"/>
                    <a:pt x="55669" y="3243"/>
                    <a:pt x="120339" y="3243"/>
                  </a:cubicBezTo>
                  <a:cubicBezTo>
                    <a:pt x="185010" y="3243"/>
                    <a:pt x="237436" y="55669"/>
                    <a:pt x="237436" y="120339"/>
                  </a:cubicBezTo>
                  <a:close/>
                </a:path>
              </a:pathLst>
            </a:custGeom>
            <a:noFill/>
            <a:ln w="9525" cap="flat">
              <a:solidFill>
                <a:srgbClr val="FFFFFF"/>
              </a:solidFill>
              <a:prstDash val="solid"/>
              <a:miter/>
            </a:ln>
          </p:spPr>
          <p:txBody>
            <a:bodyPr rtlCol="0" anchor="ctr"/>
            <a:lstStyle/>
            <a:p>
              <a:endParaRPr lang="en-AU" sz="1116" dirty="0">
                <a:latin typeface="Arial" panose="020B0604020202020204" pitchFamily="34" charset="0"/>
              </a:endParaRPr>
            </a:p>
          </p:txBody>
        </p:sp>
        <p:sp>
          <p:nvSpPr>
            <p:cNvPr id="23" name="Freeform: Shape 39">
              <a:extLst>
                <a:ext uri="{FF2B5EF4-FFF2-40B4-BE49-F238E27FC236}">
                  <a16:creationId xmlns:a16="http://schemas.microsoft.com/office/drawing/2014/main" id="{BD800DEA-6382-44A6-8676-5A95773AB0F0}"/>
                </a:ext>
              </a:extLst>
            </p:cNvPr>
            <p:cNvSpPr/>
            <p:nvPr/>
          </p:nvSpPr>
          <p:spPr>
            <a:xfrm>
              <a:off x="1868280" y="4264356"/>
              <a:ext cx="80435" cy="40217"/>
            </a:xfrm>
            <a:custGeom>
              <a:avLst/>
              <a:gdLst>
                <a:gd name="connsiteX0" fmla="*/ 15134 w 129722"/>
                <a:gd name="connsiteY0" fmla="*/ 21188 h 64861"/>
                <a:gd name="connsiteX1" fmla="*/ 3243 w 129722"/>
                <a:gd name="connsiteY1" fmla="*/ 64515 h 64861"/>
                <a:gd name="connsiteX2" fmla="*/ 115929 w 129722"/>
                <a:gd name="connsiteY2" fmla="*/ 46570 h 64861"/>
                <a:gd name="connsiteX3" fmla="*/ 127820 w 129722"/>
                <a:gd name="connsiteY3" fmla="*/ 3243 h 64861"/>
              </a:gdLst>
              <a:ahLst/>
              <a:cxnLst>
                <a:cxn ang="0">
                  <a:pos x="connsiteX0" y="connsiteY0"/>
                </a:cxn>
                <a:cxn ang="0">
                  <a:pos x="connsiteX1" y="connsiteY1"/>
                </a:cxn>
                <a:cxn ang="0">
                  <a:pos x="connsiteX2" y="connsiteY2"/>
                </a:cxn>
                <a:cxn ang="0">
                  <a:pos x="connsiteX3" y="connsiteY3"/>
                </a:cxn>
              </a:cxnLst>
              <a:rect l="l" t="t" r="r" b="b"/>
              <a:pathLst>
                <a:path w="129722" h="64861">
                  <a:moveTo>
                    <a:pt x="15134" y="21188"/>
                  </a:moveTo>
                  <a:lnTo>
                    <a:pt x="3243" y="64515"/>
                  </a:lnTo>
                  <a:lnTo>
                    <a:pt x="115929" y="46570"/>
                  </a:lnTo>
                  <a:lnTo>
                    <a:pt x="127820" y="3243"/>
                  </a:lnTo>
                  <a:close/>
                </a:path>
              </a:pathLst>
            </a:custGeom>
            <a:solidFill>
              <a:srgbClr val="FFFFFF"/>
            </a:solidFill>
            <a:ln w="9525" cap="flat">
              <a:noFill/>
              <a:prstDash val="solid"/>
              <a:miter/>
            </a:ln>
          </p:spPr>
          <p:txBody>
            <a:bodyPr rtlCol="0" anchor="ctr"/>
            <a:lstStyle/>
            <a:p>
              <a:endParaRPr lang="en-AU" sz="1116" dirty="0">
                <a:latin typeface="Arial" panose="020B0604020202020204" pitchFamily="34" charset="0"/>
              </a:endParaRPr>
            </a:p>
          </p:txBody>
        </p:sp>
        <p:sp>
          <p:nvSpPr>
            <p:cNvPr id="24" name="Freeform: Shape 40">
              <a:extLst>
                <a:ext uri="{FF2B5EF4-FFF2-40B4-BE49-F238E27FC236}">
                  <a16:creationId xmlns:a16="http://schemas.microsoft.com/office/drawing/2014/main" id="{68171A4A-FD6C-446D-9C9B-0E78AF7693C0}"/>
                </a:ext>
              </a:extLst>
            </p:cNvPr>
            <p:cNvSpPr/>
            <p:nvPr/>
          </p:nvSpPr>
          <p:spPr>
            <a:xfrm>
              <a:off x="1852757" y="4320902"/>
              <a:ext cx="80435" cy="40217"/>
            </a:xfrm>
            <a:custGeom>
              <a:avLst/>
              <a:gdLst>
                <a:gd name="connsiteX0" fmla="*/ 15134 w 129722"/>
                <a:gd name="connsiteY0" fmla="*/ 21231 h 64861"/>
                <a:gd name="connsiteX1" fmla="*/ 3243 w 129722"/>
                <a:gd name="connsiteY1" fmla="*/ 64559 h 64861"/>
                <a:gd name="connsiteX2" fmla="*/ 115929 w 129722"/>
                <a:gd name="connsiteY2" fmla="*/ 46614 h 64861"/>
                <a:gd name="connsiteX3" fmla="*/ 127820 w 129722"/>
                <a:gd name="connsiteY3" fmla="*/ 3243 h 64861"/>
              </a:gdLst>
              <a:ahLst/>
              <a:cxnLst>
                <a:cxn ang="0">
                  <a:pos x="connsiteX0" y="connsiteY0"/>
                </a:cxn>
                <a:cxn ang="0">
                  <a:pos x="connsiteX1" y="connsiteY1"/>
                </a:cxn>
                <a:cxn ang="0">
                  <a:pos x="connsiteX2" y="connsiteY2"/>
                </a:cxn>
                <a:cxn ang="0">
                  <a:pos x="connsiteX3" y="connsiteY3"/>
                </a:cxn>
              </a:cxnLst>
              <a:rect l="l" t="t" r="r" b="b"/>
              <a:pathLst>
                <a:path w="129722" h="64861">
                  <a:moveTo>
                    <a:pt x="15134" y="21231"/>
                  </a:moveTo>
                  <a:lnTo>
                    <a:pt x="3243" y="64559"/>
                  </a:lnTo>
                  <a:lnTo>
                    <a:pt x="115929" y="46614"/>
                  </a:lnTo>
                  <a:lnTo>
                    <a:pt x="127820" y="3243"/>
                  </a:lnTo>
                  <a:close/>
                </a:path>
              </a:pathLst>
            </a:custGeom>
            <a:solidFill>
              <a:srgbClr val="FFFFFF"/>
            </a:solidFill>
            <a:ln w="9525" cap="flat">
              <a:noFill/>
              <a:prstDash val="solid"/>
              <a:miter/>
            </a:ln>
          </p:spPr>
          <p:txBody>
            <a:bodyPr rtlCol="0" anchor="ctr"/>
            <a:lstStyle/>
            <a:p>
              <a:endParaRPr lang="en-AU" sz="1116" dirty="0">
                <a:latin typeface="Arial" panose="020B0604020202020204" pitchFamily="34" charset="0"/>
              </a:endParaRPr>
            </a:p>
          </p:txBody>
        </p:sp>
        <p:sp>
          <p:nvSpPr>
            <p:cNvPr id="25" name="Freeform: Shape 41">
              <a:extLst>
                <a:ext uri="{FF2B5EF4-FFF2-40B4-BE49-F238E27FC236}">
                  <a16:creationId xmlns:a16="http://schemas.microsoft.com/office/drawing/2014/main" id="{BBDEE302-F87C-409E-9C2A-924A8D3A2DBF}"/>
                </a:ext>
              </a:extLst>
            </p:cNvPr>
            <p:cNvSpPr/>
            <p:nvPr/>
          </p:nvSpPr>
          <p:spPr>
            <a:xfrm>
              <a:off x="1883778" y="4207784"/>
              <a:ext cx="80435" cy="40217"/>
            </a:xfrm>
            <a:custGeom>
              <a:avLst/>
              <a:gdLst>
                <a:gd name="connsiteX0" fmla="*/ 15178 w 129722"/>
                <a:gd name="connsiteY0" fmla="*/ 21188 h 64861"/>
                <a:gd name="connsiteX1" fmla="*/ 3243 w 129722"/>
                <a:gd name="connsiteY1" fmla="*/ 64559 h 64861"/>
                <a:gd name="connsiteX2" fmla="*/ 115972 w 129722"/>
                <a:gd name="connsiteY2" fmla="*/ 46570 h 64861"/>
                <a:gd name="connsiteX3" fmla="*/ 127863 w 129722"/>
                <a:gd name="connsiteY3" fmla="*/ 3243 h 64861"/>
              </a:gdLst>
              <a:ahLst/>
              <a:cxnLst>
                <a:cxn ang="0">
                  <a:pos x="connsiteX0" y="connsiteY0"/>
                </a:cxn>
                <a:cxn ang="0">
                  <a:pos x="connsiteX1" y="connsiteY1"/>
                </a:cxn>
                <a:cxn ang="0">
                  <a:pos x="connsiteX2" y="connsiteY2"/>
                </a:cxn>
                <a:cxn ang="0">
                  <a:pos x="connsiteX3" y="connsiteY3"/>
                </a:cxn>
              </a:cxnLst>
              <a:rect l="l" t="t" r="r" b="b"/>
              <a:pathLst>
                <a:path w="129722" h="64861">
                  <a:moveTo>
                    <a:pt x="15178" y="21188"/>
                  </a:moveTo>
                  <a:lnTo>
                    <a:pt x="3243" y="64559"/>
                  </a:lnTo>
                  <a:lnTo>
                    <a:pt x="115972" y="46570"/>
                  </a:lnTo>
                  <a:lnTo>
                    <a:pt x="127863" y="3243"/>
                  </a:lnTo>
                  <a:close/>
                </a:path>
              </a:pathLst>
            </a:custGeom>
            <a:solidFill>
              <a:srgbClr val="FFFFFF"/>
            </a:solidFill>
            <a:ln w="9525" cap="flat">
              <a:noFill/>
              <a:prstDash val="solid"/>
              <a:miter/>
            </a:ln>
          </p:spPr>
          <p:txBody>
            <a:bodyPr rtlCol="0" anchor="ctr"/>
            <a:lstStyle/>
            <a:p>
              <a:endParaRPr lang="en-AU" sz="1116" dirty="0">
                <a:latin typeface="Arial" panose="020B0604020202020204" pitchFamily="34" charset="0"/>
              </a:endParaRPr>
            </a:p>
          </p:txBody>
        </p:sp>
        <p:sp>
          <p:nvSpPr>
            <p:cNvPr id="26" name="Freeform: Shape 42">
              <a:extLst>
                <a:ext uri="{FF2B5EF4-FFF2-40B4-BE49-F238E27FC236}">
                  <a16:creationId xmlns:a16="http://schemas.microsoft.com/office/drawing/2014/main" id="{FEF86009-681C-430F-8DC1-2DC8F85CF0E9}"/>
                </a:ext>
              </a:extLst>
            </p:cNvPr>
            <p:cNvSpPr/>
            <p:nvPr/>
          </p:nvSpPr>
          <p:spPr>
            <a:xfrm>
              <a:off x="1837232" y="4377474"/>
              <a:ext cx="80435" cy="40217"/>
            </a:xfrm>
            <a:custGeom>
              <a:avLst/>
              <a:gdLst>
                <a:gd name="connsiteX0" fmla="*/ 115929 w 129722"/>
                <a:gd name="connsiteY0" fmla="*/ 46570 h 64861"/>
                <a:gd name="connsiteX1" fmla="*/ 127820 w 129722"/>
                <a:gd name="connsiteY1" fmla="*/ 3243 h 64861"/>
                <a:gd name="connsiteX2" fmla="*/ 15134 w 129722"/>
                <a:gd name="connsiteY2" fmla="*/ 21188 h 64861"/>
                <a:gd name="connsiteX3" fmla="*/ 3243 w 129722"/>
                <a:gd name="connsiteY3" fmla="*/ 64559 h 64861"/>
              </a:gdLst>
              <a:ahLst/>
              <a:cxnLst>
                <a:cxn ang="0">
                  <a:pos x="connsiteX0" y="connsiteY0"/>
                </a:cxn>
                <a:cxn ang="0">
                  <a:pos x="connsiteX1" y="connsiteY1"/>
                </a:cxn>
                <a:cxn ang="0">
                  <a:pos x="connsiteX2" y="connsiteY2"/>
                </a:cxn>
                <a:cxn ang="0">
                  <a:pos x="connsiteX3" y="connsiteY3"/>
                </a:cxn>
              </a:cxnLst>
              <a:rect l="l" t="t" r="r" b="b"/>
              <a:pathLst>
                <a:path w="129722" h="64861">
                  <a:moveTo>
                    <a:pt x="115929" y="46570"/>
                  </a:moveTo>
                  <a:lnTo>
                    <a:pt x="127820" y="3243"/>
                  </a:lnTo>
                  <a:lnTo>
                    <a:pt x="15134" y="21188"/>
                  </a:lnTo>
                  <a:lnTo>
                    <a:pt x="3243" y="64559"/>
                  </a:lnTo>
                  <a:close/>
                </a:path>
              </a:pathLst>
            </a:custGeom>
            <a:solidFill>
              <a:srgbClr val="FFFFFF"/>
            </a:solidFill>
            <a:ln w="9525" cap="flat">
              <a:noFill/>
              <a:prstDash val="solid"/>
              <a:miter/>
            </a:ln>
          </p:spPr>
          <p:txBody>
            <a:bodyPr rtlCol="0" anchor="ctr"/>
            <a:lstStyle/>
            <a:p>
              <a:endParaRPr lang="en-AU" sz="1116" dirty="0">
                <a:latin typeface="Arial" panose="020B0604020202020204" pitchFamily="34" charset="0"/>
              </a:endParaRPr>
            </a:p>
          </p:txBody>
        </p:sp>
        <p:sp>
          <p:nvSpPr>
            <p:cNvPr id="27" name="Freeform: Shape 43">
              <a:extLst>
                <a:ext uri="{FF2B5EF4-FFF2-40B4-BE49-F238E27FC236}">
                  <a16:creationId xmlns:a16="http://schemas.microsoft.com/office/drawing/2014/main" id="{F31AF720-B573-4041-9DC7-C3ECA9A27941}"/>
                </a:ext>
              </a:extLst>
            </p:cNvPr>
            <p:cNvSpPr/>
            <p:nvPr/>
          </p:nvSpPr>
          <p:spPr>
            <a:xfrm>
              <a:off x="1914825" y="4094987"/>
              <a:ext cx="77753" cy="40217"/>
            </a:xfrm>
            <a:custGeom>
              <a:avLst/>
              <a:gdLst>
                <a:gd name="connsiteX0" fmla="*/ 15134 w 125398"/>
                <a:gd name="connsiteY0" fmla="*/ 20669 h 64861"/>
                <a:gd name="connsiteX1" fmla="*/ 3243 w 125398"/>
                <a:gd name="connsiteY1" fmla="*/ 63996 h 64861"/>
                <a:gd name="connsiteX2" fmla="*/ 115929 w 125398"/>
                <a:gd name="connsiteY2" fmla="*/ 46051 h 64861"/>
                <a:gd name="connsiteX3" fmla="*/ 125312 w 125398"/>
                <a:gd name="connsiteY3" fmla="*/ 11891 h 64861"/>
                <a:gd name="connsiteX4" fmla="*/ 124274 w 125398"/>
                <a:gd name="connsiteY4" fmla="*/ 3243 h 64861"/>
                <a:gd name="connsiteX5" fmla="*/ 15134 w 125398"/>
                <a:gd name="connsiteY5" fmla="*/ 20669 h 64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398" h="64861">
                  <a:moveTo>
                    <a:pt x="15134" y="20669"/>
                  </a:moveTo>
                  <a:lnTo>
                    <a:pt x="3243" y="63996"/>
                  </a:lnTo>
                  <a:lnTo>
                    <a:pt x="115929" y="46051"/>
                  </a:lnTo>
                  <a:lnTo>
                    <a:pt x="125312" y="11891"/>
                  </a:lnTo>
                  <a:cubicBezTo>
                    <a:pt x="126134" y="8951"/>
                    <a:pt x="125615" y="5924"/>
                    <a:pt x="124274" y="3243"/>
                  </a:cubicBezTo>
                  <a:lnTo>
                    <a:pt x="15134" y="20669"/>
                  </a:lnTo>
                  <a:close/>
                </a:path>
              </a:pathLst>
            </a:custGeom>
            <a:solidFill>
              <a:srgbClr val="FFFFFF"/>
            </a:solidFill>
            <a:ln w="9525" cap="flat">
              <a:noFill/>
              <a:prstDash val="solid"/>
              <a:miter/>
            </a:ln>
          </p:spPr>
          <p:txBody>
            <a:bodyPr rtlCol="0" anchor="ctr"/>
            <a:lstStyle/>
            <a:p>
              <a:endParaRPr lang="en-AU" sz="1116" dirty="0">
                <a:latin typeface="Arial" panose="020B0604020202020204" pitchFamily="34" charset="0"/>
              </a:endParaRPr>
            </a:p>
          </p:txBody>
        </p:sp>
        <p:sp>
          <p:nvSpPr>
            <p:cNvPr id="28" name="Freeform: Shape 44">
              <a:extLst>
                <a:ext uri="{FF2B5EF4-FFF2-40B4-BE49-F238E27FC236}">
                  <a16:creationId xmlns:a16="http://schemas.microsoft.com/office/drawing/2014/main" id="{B1AEEE10-3A0C-46D9-8B21-E67B8F25D316}"/>
                </a:ext>
              </a:extLst>
            </p:cNvPr>
            <p:cNvSpPr/>
            <p:nvPr/>
          </p:nvSpPr>
          <p:spPr>
            <a:xfrm>
              <a:off x="1824302" y="4434046"/>
              <a:ext cx="77753" cy="40217"/>
            </a:xfrm>
            <a:custGeom>
              <a:avLst/>
              <a:gdLst>
                <a:gd name="connsiteX0" fmla="*/ 111745 w 125398"/>
                <a:gd name="connsiteY0" fmla="*/ 46570 h 64861"/>
                <a:gd name="connsiteX1" fmla="*/ 123636 w 125398"/>
                <a:gd name="connsiteY1" fmla="*/ 3243 h 64861"/>
                <a:gd name="connsiteX2" fmla="*/ 10951 w 125398"/>
                <a:gd name="connsiteY2" fmla="*/ 21188 h 64861"/>
                <a:gd name="connsiteX3" fmla="*/ 3643 w 125398"/>
                <a:gd name="connsiteY3" fmla="*/ 47781 h 64861"/>
                <a:gd name="connsiteX4" fmla="*/ 10778 w 125398"/>
                <a:gd name="connsiteY4" fmla="*/ 62656 h 64861"/>
                <a:gd name="connsiteX5" fmla="*/ 111745 w 125398"/>
                <a:gd name="connsiteY5" fmla="*/ 46570 h 64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398" h="64861">
                  <a:moveTo>
                    <a:pt x="111745" y="46570"/>
                  </a:moveTo>
                  <a:lnTo>
                    <a:pt x="123636" y="3243"/>
                  </a:lnTo>
                  <a:lnTo>
                    <a:pt x="10951" y="21188"/>
                  </a:lnTo>
                  <a:lnTo>
                    <a:pt x="3643" y="47781"/>
                  </a:lnTo>
                  <a:cubicBezTo>
                    <a:pt x="2086" y="53489"/>
                    <a:pt x="5200" y="59456"/>
                    <a:pt x="10778" y="62656"/>
                  </a:cubicBezTo>
                  <a:lnTo>
                    <a:pt x="111745" y="46570"/>
                  </a:lnTo>
                  <a:close/>
                </a:path>
              </a:pathLst>
            </a:custGeom>
            <a:solidFill>
              <a:srgbClr val="FFFFFF"/>
            </a:solidFill>
            <a:ln w="9525" cap="flat">
              <a:noFill/>
              <a:prstDash val="solid"/>
              <a:miter/>
            </a:ln>
          </p:spPr>
          <p:txBody>
            <a:bodyPr rtlCol="0" anchor="ctr"/>
            <a:lstStyle/>
            <a:p>
              <a:endParaRPr lang="en-AU" sz="1116" dirty="0">
                <a:latin typeface="Arial" panose="020B0604020202020204" pitchFamily="34" charset="0"/>
              </a:endParaRPr>
            </a:p>
          </p:txBody>
        </p:sp>
        <p:sp>
          <p:nvSpPr>
            <p:cNvPr id="29" name="Freeform: Shape 45">
              <a:extLst>
                <a:ext uri="{FF2B5EF4-FFF2-40B4-BE49-F238E27FC236}">
                  <a16:creationId xmlns:a16="http://schemas.microsoft.com/office/drawing/2014/main" id="{14016BFA-303A-41B8-8825-838F8D1A4098}"/>
                </a:ext>
              </a:extLst>
            </p:cNvPr>
            <p:cNvSpPr/>
            <p:nvPr/>
          </p:nvSpPr>
          <p:spPr>
            <a:xfrm>
              <a:off x="1899301" y="4151211"/>
              <a:ext cx="80435" cy="40217"/>
            </a:xfrm>
            <a:custGeom>
              <a:avLst/>
              <a:gdLst>
                <a:gd name="connsiteX0" fmla="*/ 15134 w 129722"/>
                <a:gd name="connsiteY0" fmla="*/ 21231 h 64861"/>
                <a:gd name="connsiteX1" fmla="*/ 3243 w 129722"/>
                <a:gd name="connsiteY1" fmla="*/ 64559 h 64861"/>
                <a:gd name="connsiteX2" fmla="*/ 115972 w 129722"/>
                <a:gd name="connsiteY2" fmla="*/ 46614 h 64861"/>
                <a:gd name="connsiteX3" fmla="*/ 127863 w 129722"/>
                <a:gd name="connsiteY3" fmla="*/ 3243 h 64861"/>
              </a:gdLst>
              <a:ahLst/>
              <a:cxnLst>
                <a:cxn ang="0">
                  <a:pos x="connsiteX0" y="connsiteY0"/>
                </a:cxn>
                <a:cxn ang="0">
                  <a:pos x="connsiteX1" y="connsiteY1"/>
                </a:cxn>
                <a:cxn ang="0">
                  <a:pos x="connsiteX2" y="connsiteY2"/>
                </a:cxn>
                <a:cxn ang="0">
                  <a:pos x="connsiteX3" y="connsiteY3"/>
                </a:cxn>
              </a:cxnLst>
              <a:rect l="l" t="t" r="r" b="b"/>
              <a:pathLst>
                <a:path w="129722" h="64861">
                  <a:moveTo>
                    <a:pt x="15134" y="21231"/>
                  </a:moveTo>
                  <a:lnTo>
                    <a:pt x="3243" y="64559"/>
                  </a:lnTo>
                  <a:lnTo>
                    <a:pt x="115972" y="46614"/>
                  </a:lnTo>
                  <a:lnTo>
                    <a:pt x="127863" y="3243"/>
                  </a:lnTo>
                  <a:close/>
                </a:path>
              </a:pathLst>
            </a:custGeom>
            <a:solidFill>
              <a:srgbClr val="FFFFFF"/>
            </a:solidFill>
            <a:ln w="9525" cap="flat">
              <a:noFill/>
              <a:prstDash val="solid"/>
              <a:miter/>
            </a:ln>
          </p:spPr>
          <p:txBody>
            <a:bodyPr rtlCol="0" anchor="ctr"/>
            <a:lstStyle/>
            <a:p>
              <a:endParaRPr lang="en-AU" sz="1116" dirty="0">
                <a:latin typeface="Arial" panose="020B0604020202020204" pitchFamily="34" charset="0"/>
              </a:endParaRPr>
            </a:p>
          </p:txBody>
        </p:sp>
        <p:sp>
          <p:nvSpPr>
            <p:cNvPr id="30" name="Freeform: Shape 46">
              <a:extLst>
                <a:ext uri="{FF2B5EF4-FFF2-40B4-BE49-F238E27FC236}">
                  <a16:creationId xmlns:a16="http://schemas.microsoft.com/office/drawing/2014/main" id="{CF7A21AE-FCC5-41B1-B6DB-125743D466D0}"/>
                </a:ext>
              </a:extLst>
            </p:cNvPr>
            <p:cNvSpPr/>
            <p:nvPr/>
          </p:nvSpPr>
          <p:spPr>
            <a:xfrm>
              <a:off x="1823653" y="4076772"/>
              <a:ext cx="171594" cy="410217"/>
            </a:xfrm>
            <a:custGeom>
              <a:avLst/>
              <a:gdLst>
                <a:gd name="connsiteX0" fmla="*/ 273472 w 276741"/>
                <a:gd name="connsiteY0" fmla="*/ 37204 h 661585"/>
                <a:gd name="connsiteX1" fmla="*/ 103795 w 276741"/>
                <a:gd name="connsiteY1" fmla="*/ 655592 h 661585"/>
                <a:gd name="connsiteX2" fmla="*/ 92985 w 276741"/>
                <a:gd name="connsiteY2" fmla="*/ 661732 h 661585"/>
                <a:gd name="connsiteX3" fmla="*/ 9703 w 276741"/>
                <a:gd name="connsiteY3" fmla="*/ 638901 h 661585"/>
                <a:gd name="connsiteX4" fmla="*/ 3563 w 276741"/>
                <a:gd name="connsiteY4" fmla="*/ 628091 h 661585"/>
                <a:gd name="connsiteX5" fmla="*/ 173240 w 276741"/>
                <a:gd name="connsiteY5" fmla="*/ 9703 h 661585"/>
                <a:gd name="connsiteX6" fmla="*/ 184050 w 276741"/>
                <a:gd name="connsiteY6" fmla="*/ 3563 h 661585"/>
                <a:gd name="connsiteX7" fmla="*/ 267332 w 276741"/>
                <a:gd name="connsiteY7" fmla="*/ 26394 h 661585"/>
                <a:gd name="connsiteX8" fmla="*/ 273472 w 276741"/>
                <a:gd name="connsiteY8" fmla="*/ 37204 h 661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741" h="661585">
                  <a:moveTo>
                    <a:pt x="273472" y="37204"/>
                  </a:moveTo>
                  <a:lnTo>
                    <a:pt x="103795" y="655592"/>
                  </a:lnTo>
                  <a:cubicBezTo>
                    <a:pt x="102498" y="660262"/>
                    <a:pt x="97655" y="663029"/>
                    <a:pt x="92985" y="661732"/>
                  </a:cubicBezTo>
                  <a:lnTo>
                    <a:pt x="9703" y="638901"/>
                  </a:lnTo>
                  <a:cubicBezTo>
                    <a:pt x="5033" y="637604"/>
                    <a:pt x="2266" y="632761"/>
                    <a:pt x="3563" y="628091"/>
                  </a:cubicBezTo>
                  <a:lnTo>
                    <a:pt x="173240" y="9703"/>
                  </a:lnTo>
                  <a:cubicBezTo>
                    <a:pt x="174537" y="5033"/>
                    <a:pt x="179380" y="2266"/>
                    <a:pt x="184050" y="3563"/>
                  </a:cubicBezTo>
                  <a:lnTo>
                    <a:pt x="267332" y="26394"/>
                  </a:lnTo>
                  <a:cubicBezTo>
                    <a:pt x="272002" y="27691"/>
                    <a:pt x="274770" y="32534"/>
                    <a:pt x="273472" y="37204"/>
                  </a:cubicBezTo>
                  <a:close/>
                </a:path>
              </a:pathLst>
            </a:custGeom>
            <a:noFill/>
            <a:ln w="9525" cap="flat">
              <a:solidFill>
                <a:srgbClr val="FFFFFF"/>
              </a:solidFill>
              <a:prstDash val="solid"/>
              <a:miter/>
            </a:ln>
          </p:spPr>
          <p:txBody>
            <a:bodyPr rtlCol="0" anchor="ctr"/>
            <a:lstStyle/>
            <a:p>
              <a:endParaRPr lang="en-AU" sz="1116" dirty="0">
                <a:latin typeface="Arial" panose="020B0604020202020204" pitchFamily="34" charset="0"/>
              </a:endParaRPr>
            </a:p>
          </p:txBody>
        </p:sp>
      </p:grpSp>
      <p:pic>
        <p:nvPicPr>
          <p:cNvPr id="32" name="Picture 31">
            <a:hlinkClick r:id="rId3"/>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903468" y="2116666"/>
            <a:ext cx="2273587" cy="1213556"/>
          </a:xfrm>
          <a:prstGeom prst="rect">
            <a:avLst/>
          </a:prstGeom>
        </p:spPr>
      </p:pic>
      <p:sp>
        <p:nvSpPr>
          <p:cNvPr id="4" name="Rectangle 3"/>
          <p:cNvSpPr/>
          <p:nvPr/>
        </p:nvSpPr>
        <p:spPr>
          <a:xfrm>
            <a:off x="493888" y="3390668"/>
            <a:ext cx="6096000" cy="230832"/>
          </a:xfrm>
          <a:prstGeom prst="rect">
            <a:avLst/>
          </a:prstGeom>
        </p:spPr>
        <p:txBody>
          <a:bodyPr>
            <a:spAutoFit/>
          </a:bodyPr>
          <a:lstStyle/>
          <a:p>
            <a:r>
              <a:rPr lang="en-AU" sz="900" dirty="0"/>
              <a:t>Produced by CAFOD (Caritas England &amp; Wales): 2.56’’</a:t>
            </a:r>
            <a:endParaRPr lang="en-AU" dirty="0"/>
          </a:p>
        </p:txBody>
      </p:sp>
    </p:spTree>
    <p:extLst>
      <p:ext uri="{BB962C8B-B14F-4D97-AF65-F5344CB8AC3E}">
        <p14:creationId xmlns:p14="http://schemas.microsoft.com/office/powerpoint/2010/main" val="42947074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0B9F8B36-AB9E-0644-8E9B-E4C7664933FA}"/>
              </a:ext>
            </a:extLst>
          </p:cNvPr>
          <p:cNvSpPr>
            <a:spLocks noGrp="1"/>
          </p:cNvSpPr>
          <p:nvPr>
            <p:ph type="body" sz="quarter" idx="10"/>
          </p:nvPr>
        </p:nvSpPr>
        <p:spPr>
          <a:xfrm>
            <a:off x="342132" y="1293986"/>
            <a:ext cx="11388256" cy="4714928"/>
          </a:xfrm>
        </p:spPr>
        <p:txBody>
          <a:bodyPr lIns="91440" tIns="45720" rIns="91440" bIns="45720" anchor="t"/>
          <a:lstStyle/>
          <a:p>
            <a:r>
              <a:rPr lang="en-AU" dirty="0"/>
              <a:t>	As a whole class, using what students learnt from the video, record what students know into what the    </a:t>
            </a:r>
            <a:br>
              <a:rPr lang="en-AU" dirty="0"/>
            </a:br>
            <a:r>
              <a:rPr lang="en-AU" dirty="0"/>
              <a:t>           issue is, the causes and the impacts. </a:t>
            </a:r>
          </a:p>
          <a:p>
            <a:r>
              <a:rPr lang="en-AU" dirty="0"/>
              <a:t>You can come back and add to this table as you learn.</a:t>
            </a:r>
          </a:p>
          <a:p>
            <a:r>
              <a:rPr lang="en-US" sz="1400" dirty="0">
                <a:latin typeface="+mn-lt"/>
                <a:cs typeface="Roboto Light" panose="02000000000000000000" pitchFamily="2" charset="0"/>
              </a:rPr>
              <a:t>For more information on climate change </a:t>
            </a:r>
            <a:r>
              <a:rPr lang="en-AU" sz="1400" dirty="0"/>
              <a:t>go to </a:t>
            </a:r>
            <a:r>
              <a:rPr lang="en-AU" sz="1400" dirty="0">
                <a:hlinkClick r:id="rId3"/>
              </a:rPr>
              <a:t>National Geographic Kids</a:t>
            </a:r>
            <a:endParaRPr lang="en-AU" sz="1400" dirty="0">
              <a:latin typeface="+mn-lt"/>
              <a:cs typeface="Roboto Light" panose="02000000000000000000" pitchFamily="2" charset="0"/>
            </a:endParaRPr>
          </a:p>
          <a:p>
            <a:br>
              <a:rPr lang="en-AU" b="1" dirty="0">
                <a:latin typeface="+mn-lt"/>
                <a:cs typeface="Roboto Light" panose="02000000000000000000" pitchFamily="2" charset="0"/>
              </a:rPr>
            </a:br>
            <a:r>
              <a:rPr lang="en-AU" b="1" dirty="0">
                <a:latin typeface="+mn-lt"/>
                <a:cs typeface="Roboto Light" panose="02000000000000000000" pitchFamily="2" charset="0"/>
              </a:rPr>
              <a:t>Issue, Cause, Impact Chart</a:t>
            </a:r>
          </a:p>
        </p:txBody>
      </p:sp>
      <p:sp>
        <p:nvSpPr>
          <p:cNvPr id="7" name="Title 6">
            <a:extLst>
              <a:ext uri="{FF2B5EF4-FFF2-40B4-BE49-F238E27FC236}">
                <a16:creationId xmlns:a16="http://schemas.microsoft.com/office/drawing/2014/main" id="{0A7C5750-31F8-2740-97DD-94B0293B8D56}"/>
              </a:ext>
            </a:extLst>
          </p:cNvPr>
          <p:cNvSpPr>
            <a:spLocks noGrp="1"/>
          </p:cNvSpPr>
          <p:nvPr>
            <p:ph type="title"/>
          </p:nvPr>
        </p:nvSpPr>
        <p:spPr/>
        <p:txBody>
          <a:bodyPr/>
          <a:lstStyle/>
          <a:p>
            <a:r>
              <a:rPr lang="en-US" dirty="0"/>
              <a:t>WHAT IS climate change?</a:t>
            </a:r>
          </a:p>
        </p:txBody>
      </p:sp>
      <p:graphicFrame>
        <p:nvGraphicFramePr>
          <p:cNvPr id="4" name="Table 3"/>
          <p:cNvGraphicFramePr>
            <a:graphicFrameLocks noGrp="1"/>
          </p:cNvGraphicFramePr>
          <p:nvPr>
            <p:extLst>
              <p:ext uri="{D42A27DB-BD31-4B8C-83A1-F6EECF244321}">
                <p14:modId xmlns:p14="http://schemas.microsoft.com/office/powerpoint/2010/main" val="739858370"/>
              </p:ext>
            </p:extLst>
          </p:nvPr>
        </p:nvGraphicFramePr>
        <p:xfrm>
          <a:off x="2272553" y="3330999"/>
          <a:ext cx="7486059" cy="2773047"/>
        </p:xfrm>
        <a:graphic>
          <a:graphicData uri="http://schemas.openxmlformats.org/drawingml/2006/table">
            <a:tbl>
              <a:tblPr firstRow="1" bandRow="1">
                <a:tableStyleId>{5C22544A-7EE6-4342-B048-85BDC9FD1C3A}</a:tableStyleId>
              </a:tblPr>
              <a:tblGrid>
                <a:gridCol w="2495353">
                  <a:extLst>
                    <a:ext uri="{9D8B030D-6E8A-4147-A177-3AD203B41FA5}">
                      <a16:colId xmlns:a16="http://schemas.microsoft.com/office/drawing/2014/main" val="20000"/>
                    </a:ext>
                  </a:extLst>
                </a:gridCol>
                <a:gridCol w="2495353">
                  <a:extLst>
                    <a:ext uri="{9D8B030D-6E8A-4147-A177-3AD203B41FA5}">
                      <a16:colId xmlns:a16="http://schemas.microsoft.com/office/drawing/2014/main" val="20001"/>
                    </a:ext>
                  </a:extLst>
                </a:gridCol>
                <a:gridCol w="2495353">
                  <a:extLst>
                    <a:ext uri="{9D8B030D-6E8A-4147-A177-3AD203B41FA5}">
                      <a16:colId xmlns:a16="http://schemas.microsoft.com/office/drawing/2014/main" val="20002"/>
                    </a:ext>
                  </a:extLst>
                </a:gridCol>
              </a:tblGrid>
              <a:tr h="976699">
                <a:tc>
                  <a:txBody>
                    <a:bodyPr/>
                    <a:lstStyle/>
                    <a:p>
                      <a:pPr algn="ctr"/>
                      <a:r>
                        <a:rPr lang="en-US" sz="1800" baseline="0" dirty="0">
                          <a:solidFill>
                            <a:schemeClr val="tx1"/>
                          </a:solidFill>
                          <a:latin typeface="Arial"/>
                          <a:cs typeface="Arial"/>
                        </a:rPr>
                        <a:t>Issue</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3DDD7"/>
                    </a:solidFill>
                  </a:tcPr>
                </a:tc>
                <a:tc>
                  <a:txBody>
                    <a:bodyPr/>
                    <a:lstStyle/>
                    <a:p>
                      <a:pPr algn="ctr"/>
                      <a:r>
                        <a:rPr lang="en-US" sz="1800" dirty="0">
                          <a:solidFill>
                            <a:schemeClr val="tx1"/>
                          </a:solidFill>
                          <a:latin typeface="Arial"/>
                          <a:cs typeface="Arial"/>
                        </a:rPr>
                        <a:t>Causes</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3DDD7"/>
                    </a:solidFill>
                  </a:tcPr>
                </a:tc>
                <a:tc>
                  <a:txBody>
                    <a:bodyPr/>
                    <a:lstStyle/>
                    <a:p>
                      <a:pPr algn="ctr"/>
                      <a:r>
                        <a:rPr lang="en-US" sz="1800" dirty="0">
                          <a:solidFill>
                            <a:schemeClr val="tx1"/>
                          </a:solidFill>
                          <a:latin typeface="Arial"/>
                          <a:cs typeface="Arial"/>
                        </a:rPr>
                        <a:t>Impacts</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3DDD7"/>
                    </a:solidFill>
                  </a:tcPr>
                </a:tc>
                <a:extLst>
                  <a:ext uri="{0D108BD9-81ED-4DB2-BD59-A6C34878D82A}">
                    <a16:rowId xmlns:a16="http://schemas.microsoft.com/office/drawing/2014/main" val="10000"/>
                  </a:ext>
                </a:extLst>
              </a:tr>
              <a:tr h="1796348">
                <a:tc>
                  <a:txBody>
                    <a:bodyPr/>
                    <a:lstStyle/>
                    <a:p>
                      <a:pPr algn="ctr"/>
                      <a:endParaRPr lang="en-US" sz="1800">
                        <a:solidFill>
                          <a:schemeClr val="tx1"/>
                        </a:solidFill>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1800" dirty="0">
                        <a:solidFill>
                          <a:schemeClr val="tx1"/>
                        </a:solidFill>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1800" dirty="0">
                        <a:solidFill>
                          <a:schemeClr val="tx1"/>
                        </a:solidFill>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pic>
        <p:nvPicPr>
          <p:cNvPr id="10" name="図 18">
            <a:extLst>
              <a:ext uri="{FF2B5EF4-FFF2-40B4-BE49-F238E27FC236}">
                <a16:creationId xmlns:a16="http://schemas.microsoft.com/office/drawing/2014/main" id="{244C2DC6-ADFC-0B4B-9FE7-F8177980403A}"/>
              </a:ext>
            </a:extLst>
          </p:cNvPr>
          <p:cNvPicPr>
            <a:picLocks noChangeAspect="1"/>
          </p:cNvPicPr>
          <p:nvPr/>
        </p:nvPicPr>
        <p:blipFill>
          <a:blip r:embed="rId4"/>
          <a:stretch>
            <a:fillRect/>
          </a:stretch>
        </p:blipFill>
        <p:spPr>
          <a:xfrm>
            <a:off x="1044787" y="3948288"/>
            <a:ext cx="1955800" cy="2209800"/>
          </a:xfrm>
          <a:prstGeom prst="rect">
            <a:avLst/>
          </a:prstGeom>
        </p:spPr>
      </p:pic>
      <p:pic>
        <p:nvPicPr>
          <p:cNvPr id="12" name="図 15">
            <a:extLst>
              <a:ext uri="{FF2B5EF4-FFF2-40B4-BE49-F238E27FC236}">
                <a16:creationId xmlns:a16="http://schemas.microsoft.com/office/drawing/2014/main" id="{5A46CDDF-4630-FA48-B55C-23541C4378FD}"/>
              </a:ext>
            </a:extLst>
          </p:cNvPr>
          <p:cNvPicPr>
            <a:picLocks noChangeAspect="1"/>
          </p:cNvPicPr>
          <p:nvPr/>
        </p:nvPicPr>
        <p:blipFill>
          <a:blip r:embed="rId5"/>
          <a:stretch>
            <a:fillRect/>
          </a:stretch>
        </p:blipFill>
        <p:spPr>
          <a:xfrm flipH="1">
            <a:off x="9332240" y="3530600"/>
            <a:ext cx="1998981" cy="2260600"/>
          </a:xfrm>
          <a:prstGeom prst="rect">
            <a:avLst/>
          </a:prstGeom>
        </p:spPr>
      </p:pic>
      <p:pic>
        <p:nvPicPr>
          <p:cNvPr id="13" name="図 7">
            <a:extLst>
              <a:ext uri="{FF2B5EF4-FFF2-40B4-BE49-F238E27FC236}">
                <a16:creationId xmlns:a16="http://schemas.microsoft.com/office/drawing/2014/main" id="{06703B78-8CDE-354D-B82A-01A5120EDE14}"/>
              </a:ext>
            </a:extLst>
          </p:cNvPr>
          <p:cNvPicPr>
            <a:picLocks noChangeAspect="1"/>
          </p:cNvPicPr>
          <p:nvPr/>
        </p:nvPicPr>
        <p:blipFill>
          <a:blip r:embed="rId6"/>
          <a:stretch>
            <a:fillRect/>
          </a:stretch>
        </p:blipFill>
        <p:spPr>
          <a:xfrm>
            <a:off x="4322798" y="4027961"/>
            <a:ext cx="1930400" cy="2197100"/>
          </a:xfrm>
          <a:prstGeom prst="rect">
            <a:avLst/>
          </a:prstGeom>
        </p:spPr>
      </p:pic>
      <p:grpSp>
        <p:nvGrpSpPr>
          <p:cNvPr id="16" name="Group 211"/>
          <p:cNvGrpSpPr>
            <a:grpSpLocks noChangeAspect="1"/>
          </p:cNvGrpSpPr>
          <p:nvPr/>
        </p:nvGrpSpPr>
        <p:grpSpPr bwMode="auto">
          <a:xfrm>
            <a:off x="461612" y="1244199"/>
            <a:ext cx="500713" cy="332810"/>
            <a:chOff x="3260" y="312"/>
            <a:chExt cx="334" cy="222"/>
          </a:xfrm>
        </p:grpSpPr>
        <p:sp>
          <p:nvSpPr>
            <p:cNvPr id="17" name="AutoShape 210"/>
            <p:cNvSpPr>
              <a:spLocks noChangeAspect="1" noChangeArrowheads="1" noTextEdit="1"/>
            </p:cNvSpPr>
            <p:nvPr/>
          </p:nvSpPr>
          <p:spPr bwMode="auto">
            <a:xfrm>
              <a:off x="3260" y="319"/>
              <a:ext cx="320" cy="2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8" name="Freeform 212"/>
            <p:cNvSpPr>
              <a:spLocks/>
            </p:cNvSpPr>
            <p:nvPr/>
          </p:nvSpPr>
          <p:spPr bwMode="auto">
            <a:xfrm>
              <a:off x="3354" y="409"/>
              <a:ext cx="143" cy="125"/>
            </a:xfrm>
            <a:custGeom>
              <a:avLst/>
              <a:gdLst>
                <a:gd name="T0" fmla="*/ 69 w 124"/>
                <a:gd name="T1" fmla="*/ 0 h 106"/>
                <a:gd name="T2" fmla="*/ 69 w 124"/>
                <a:gd name="T3" fmla="*/ 0 h 106"/>
                <a:gd name="T4" fmla="*/ 51 w 124"/>
                <a:gd name="T5" fmla="*/ 2 h 106"/>
                <a:gd name="T6" fmla="*/ 38 w 124"/>
                <a:gd name="T7" fmla="*/ 3 h 106"/>
                <a:gd name="T8" fmla="*/ 25 w 124"/>
                <a:gd name="T9" fmla="*/ 6 h 106"/>
                <a:gd name="T10" fmla="*/ 16 w 124"/>
                <a:gd name="T11" fmla="*/ 12 h 106"/>
                <a:gd name="T12" fmla="*/ 4 w 124"/>
                <a:gd name="T13" fmla="*/ 19 h 106"/>
                <a:gd name="T14" fmla="*/ 0 w 124"/>
                <a:gd name="T15" fmla="*/ 23 h 106"/>
                <a:gd name="T16" fmla="*/ 0 w 124"/>
                <a:gd name="T17" fmla="*/ 25 h 106"/>
                <a:gd name="T18" fmla="*/ 6 w 124"/>
                <a:gd name="T19" fmla="*/ 28 h 106"/>
                <a:gd name="T20" fmla="*/ 11 w 124"/>
                <a:gd name="T21" fmla="*/ 30 h 106"/>
                <a:gd name="T22" fmla="*/ 19 w 124"/>
                <a:gd name="T23" fmla="*/ 39 h 106"/>
                <a:gd name="T24" fmla="*/ 23 w 124"/>
                <a:gd name="T25" fmla="*/ 44 h 106"/>
                <a:gd name="T26" fmla="*/ 28 w 124"/>
                <a:gd name="T27" fmla="*/ 52 h 106"/>
                <a:gd name="T28" fmla="*/ 32 w 124"/>
                <a:gd name="T29" fmla="*/ 62 h 106"/>
                <a:gd name="T30" fmla="*/ 35 w 124"/>
                <a:gd name="T31" fmla="*/ 69 h 106"/>
                <a:gd name="T32" fmla="*/ 37 w 124"/>
                <a:gd name="T33" fmla="*/ 77 h 106"/>
                <a:gd name="T34" fmla="*/ 38 w 124"/>
                <a:gd name="T35" fmla="*/ 87 h 106"/>
                <a:gd name="T36" fmla="*/ 38 w 124"/>
                <a:gd name="T37" fmla="*/ 94 h 106"/>
                <a:gd name="T38" fmla="*/ 38 w 124"/>
                <a:gd name="T39" fmla="*/ 102 h 106"/>
                <a:gd name="T40" fmla="*/ 36 w 124"/>
                <a:gd name="T41" fmla="*/ 106 h 106"/>
                <a:gd name="T42" fmla="*/ 41 w 124"/>
                <a:gd name="T43" fmla="*/ 106 h 106"/>
                <a:gd name="T44" fmla="*/ 49 w 124"/>
                <a:gd name="T45" fmla="*/ 106 h 106"/>
                <a:gd name="T46" fmla="*/ 59 w 124"/>
                <a:gd name="T47" fmla="*/ 104 h 106"/>
                <a:gd name="T48" fmla="*/ 65 w 124"/>
                <a:gd name="T49" fmla="*/ 104 h 106"/>
                <a:gd name="T50" fmla="*/ 72 w 124"/>
                <a:gd name="T51" fmla="*/ 106 h 106"/>
                <a:gd name="T52" fmla="*/ 77 w 124"/>
                <a:gd name="T53" fmla="*/ 106 h 106"/>
                <a:gd name="T54" fmla="*/ 83 w 124"/>
                <a:gd name="T55" fmla="*/ 106 h 106"/>
                <a:gd name="T56" fmla="*/ 88 w 124"/>
                <a:gd name="T57" fmla="*/ 106 h 106"/>
                <a:gd name="T58" fmla="*/ 88 w 124"/>
                <a:gd name="T59" fmla="*/ 97 h 106"/>
                <a:gd name="T60" fmla="*/ 91 w 124"/>
                <a:gd name="T61" fmla="*/ 75 h 106"/>
                <a:gd name="T62" fmla="*/ 94 w 124"/>
                <a:gd name="T63" fmla="*/ 64 h 106"/>
                <a:gd name="T64" fmla="*/ 98 w 124"/>
                <a:gd name="T65" fmla="*/ 53 h 106"/>
                <a:gd name="T66" fmla="*/ 101 w 124"/>
                <a:gd name="T67" fmla="*/ 44 h 106"/>
                <a:gd name="T68" fmla="*/ 107 w 124"/>
                <a:gd name="T69" fmla="*/ 39 h 106"/>
                <a:gd name="T70" fmla="*/ 113 w 124"/>
                <a:gd name="T71" fmla="*/ 32 h 106"/>
                <a:gd name="T72" fmla="*/ 119 w 124"/>
                <a:gd name="T73" fmla="*/ 27 h 106"/>
                <a:gd name="T74" fmla="*/ 123 w 124"/>
                <a:gd name="T75" fmla="*/ 25 h 106"/>
                <a:gd name="T76" fmla="*/ 124 w 124"/>
                <a:gd name="T77" fmla="*/ 25 h 106"/>
                <a:gd name="T78" fmla="*/ 124 w 124"/>
                <a:gd name="T79" fmla="*/ 20 h 106"/>
                <a:gd name="T80" fmla="*/ 117 w 124"/>
                <a:gd name="T81" fmla="*/ 16 h 106"/>
                <a:gd name="T82" fmla="*/ 107 w 124"/>
                <a:gd name="T83" fmla="*/ 11 h 106"/>
                <a:gd name="T84" fmla="*/ 97 w 124"/>
                <a:gd name="T85" fmla="*/ 5 h 106"/>
                <a:gd name="T86" fmla="*/ 90 w 124"/>
                <a:gd name="T87" fmla="*/ 1 h 106"/>
                <a:gd name="T88" fmla="*/ 78 w 124"/>
                <a:gd name="T89" fmla="*/ 0 h 106"/>
                <a:gd name="T90" fmla="*/ 69 w 124"/>
                <a:gd name="T91"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24" h="106">
                  <a:moveTo>
                    <a:pt x="69" y="0"/>
                  </a:moveTo>
                  <a:lnTo>
                    <a:pt x="69" y="0"/>
                  </a:lnTo>
                  <a:lnTo>
                    <a:pt x="51" y="2"/>
                  </a:lnTo>
                  <a:lnTo>
                    <a:pt x="38" y="3"/>
                  </a:lnTo>
                  <a:lnTo>
                    <a:pt x="25" y="6"/>
                  </a:lnTo>
                  <a:lnTo>
                    <a:pt x="16" y="12"/>
                  </a:lnTo>
                  <a:lnTo>
                    <a:pt x="4" y="19"/>
                  </a:lnTo>
                  <a:lnTo>
                    <a:pt x="0" y="23"/>
                  </a:lnTo>
                  <a:lnTo>
                    <a:pt x="0" y="25"/>
                  </a:lnTo>
                  <a:lnTo>
                    <a:pt x="6" y="28"/>
                  </a:lnTo>
                  <a:lnTo>
                    <a:pt x="11" y="30"/>
                  </a:lnTo>
                  <a:lnTo>
                    <a:pt x="19" y="39"/>
                  </a:lnTo>
                  <a:lnTo>
                    <a:pt x="23" y="44"/>
                  </a:lnTo>
                  <a:lnTo>
                    <a:pt x="28" y="52"/>
                  </a:lnTo>
                  <a:lnTo>
                    <a:pt x="32" y="62"/>
                  </a:lnTo>
                  <a:lnTo>
                    <a:pt x="35" y="69"/>
                  </a:lnTo>
                  <a:lnTo>
                    <a:pt x="37" y="77"/>
                  </a:lnTo>
                  <a:lnTo>
                    <a:pt x="38" y="87"/>
                  </a:lnTo>
                  <a:lnTo>
                    <a:pt x="38" y="94"/>
                  </a:lnTo>
                  <a:lnTo>
                    <a:pt x="38" y="102"/>
                  </a:lnTo>
                  <a:lnTo>
                    <a:pt x="36" y="106"/>
                  </a:lnTo>
                  <a:lnTo>
                    <a:pt x="41" y="106"/>
                  </a:lnTo>
                  <a:lnTo>
                    <a:pt x="49" y="106"/>
                  </a:lnTo>
                  <a:lnTo>
                    <a:pt x="59" y="104"/>
                  </a:lnTo>
                  <a:lnTo>
                    <a:pt x="65" y="104"/>
                  </a:lnTo>
                  <a:lnTo>
                    <a:pt x="72" y="106"/>
                  </a:lnTo>
                  <a:lnTo>
                    <a:pt x="77" y="106"/>
                  </a:lnTo>
                  <a:lnTo>
                    <a:pt x="83" y="106"/>
                  </a:lnTo>
                  <a:lnTo>
                    <a:pt x="88" y="106"/>
                  </a:lnTo>
                  <a:lnTo>
                    <a:pt x="88" y="97"/>
                  </a:lnTo>
                  <a:lnTo>
                    <a:pt x="91" y="75"/>
                  </a:lnTo>
                  <a:lnTo>
                    <a:pt x="94" y="64"/>
                  </a:lnTo>
                  <a:lnTo>
                    <a:pt x="98" y="53"/>
                  </a:lnTo>
                  <a:lnTo>
                    <a:pt x="101" y="44"/>
                  </a:lnTo>
                  <a:lnTo>
                    <a:pt x="107" y="39"/>
                  </a:lnTo>
                  <a:lnTo>
                    <a:pt x="113" y="32"/>
                  </a:lnTo>
                  <a:lnTo>
                    <a:pt x="119" y="27"/>
                  </a:lnTo>
                  <a:lnTo>
                    <a:pt x="123" y="25"/>
                  </a:lnTo>
                  <a:lnTo>
                    <a:pt x="124" y="25"/>
                  </a:lnTo>
                  <a:lnTo>
                    <a:pt x="124" y="20"/>
                  </a:lnTo>
                  <a:lnTo>
                    <a:pt x="117" y="16"/>
                  </a:lnTo>
                  <a:lnTo>
                    <a:pt x="107" y="11"/>
                  </a:lnTo>
                  <a:lnTo>
                    <a:pt x="97" y="5"/>
                  </a:lnTo>
                  <a:lnTo>
                    <a:pt x="90" y="1"/>
                  </a:lnTo>
                  <a:lnTo>
                    <a:pt x="78" y="0"/>
                  </a:lnTo>
                  <a:lnTo>
                    <a:pt x="69" y="0"/>
                  </a:lnTo>
                  <a:close/>
                </a:path>
              </a:pathLst>
            </a:custGeom>
            <a:solidFill>
              <a:srgbClr val="0D254A"/>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9" name="Freeform 213"/>
            <p:cNvSpPr>
              <a:spLocks/>
            </p:cNvSpPr>
            <p:nvPr/>
          </p:nvSpPr>
          <p:spPr bwMode="auto">
            <a:xfrm>
              <a:off x="3389" y="312"/>
              <a:ext cx="79" cy="83"/>
            </a:xfrm>
            <a:custGeom>
              <a:avLst/>
              <a:gdLst>
                <a:gd name="T0" fmla="*/ 27 w 68"/>
                <a:gd name="T1" fmla="*/ 68 h 70"/>
                <a:gd name="T2" fmla="*/ 24 w 68"/>
                <a:gd name="T3" fmla="*/ 68 h 70"/>
                <a:gd name="T4" fmla="*/ 20 w 68"/>
                <a:gd name="T5" fmla="*/ 66 h 70"/>
                <a:gd name="T6" fmla="*/ 17 w 68"/>
                <a:gd name="T7" fmla="*/ 64 h 70"/>
                <a:gd name="T8" fmla="*/ 14 w 68"/>
                <a:gd name="T9" fmla="*/ 63 h 70"/>
                <a:gd name="T10" fmla="*/ 12 w 68"/>
                <a:gd name="T11" fmla="*/ 61 h 70"/>
                <a:gd name="T12" fmla="*/ 10 w 68"/>
                <a:gd name="T13" fmla="*/ 59 h 70"/>
                <a:gd name="T14" fmla="*/ 7 w 68"/>
                <a:gd name="T15" fmla="*/ 56 h 70"/>
                <a:gd name="T16" fmla="*/ 3 w 68"/>
                <a:gd name="T17" fmla="*/ 50 h 70"/>
                <a:gd name="T18" fmla="*/ 2 w 68"/>
                <a:gd name="T19" fmla="*/ 45 h 70"/>
                <a:gd name="T20" fmla="*/ 1 w 68"/>
                <a:gd name="T21" fmla="*/ 42 h 70"/>
                <a:gd name="T22" fmla="*/ 1 w 68"/>
                <a:gd name="T23" fmla="*/ 39 h 70"/>
                <a:gd name="T24" fmla="*/ 1 w 68"/>
                <a:gd name="T25" fmla="*/ 33 h 70"/>
                <a:gd name="T26" fmla="*/ 1 w 68"/>
                <a:gd name="T27" fmla="*/ 22 h 70"/>
                <a:gd name="T28" fmla="*/ 2 w 68"/>
                <a:gd name="T29" fmla="*/ 18 h 70"/>
                <a:gd name="T30" fmla="*/ 4 w 68"/>
                <a:gd name="T31" fmla="*/ 15 h 70"/>
                <a:gd name="T32" fmla="*/ 6 w 68"/>
                <a:gd name="T33" fmla="*/ 12 h 70"/>
                <a:gd name="T34" fmla="*/ 7 w 68"/>
                <a:gd name="T35" fmla="*/ 10 h 70"/>
                <a:gd name="T36" fmla="*/ 11 w 68"/>
                <a:gd name="T37" fmla="*/ 6 h 70"/>
                <a:gd name="T38" fmla="*/ 14 w 68"/>
                <a:gd name="T39" fmla="*/ 4 h 70"/>
                <a:gd name="T40" fmla="*/ 19 w 68"/>
                <a:gd name="T41" fmla="*/ 3 h 70"/>
                <a:gd name="T42" fmla="*/ 22 w 68"/>
                <a:gd name="T43" fmla="*/ 2 h 70"/>
                <a:gd name="T44" fmla="*/ 29 w 68"/>
                <a:gd name="T45" fmla="*/ 1 h 70"/>
                <a:gd name="T46" fmla="*/ 37 w 68"/>
                <a:gd name="T47" fmla="*/ 1 h 70"/>
                <a:gd name="T48" fmla="*/ 45 w 68"/>
                <a:gd name="T49" fmla="*/ 4 h 70"/>
                <a:gd name="T50" fmla="*/ 48 w 68"/>
                <a:gd name="T51" fmla="*/ 5 h 70"/>
                <a:gd name="T52" fmla="*/ 52 w 68"/>
                <a:gd name="T53" fmla="*/ 6 h 70"/>
                <a:gd name="T54" fmla="*/ 54 w 68"/>
                <a:gd name="T55" fmla="*/ 8 h 70"/>
                <a:gd name="T56" fmla="*/ 58 w 68"/>
                <a:gd name="T57" fmla="*/ 11 h 70"/>
                <a:gd name="T58" fmla="*/ 61 w 68"/>
                <a:gd name="T59" fmla="*/ 16 h 70"/>
                <a:gd name="T60" fmla="*/ 63 w 68"/>
                <a:gd name="T61" fmla="*/ 19 h 70"/>
                <a:gd name="T62" fmla="*/ 65 w 68"/>
                <a:gd name="T63" fmla="*/ 23 h 70"/>
                <a:gd name="T64" fmla="*/ 66 w 68"/>
                <a:gd name="T65" fmla="*/ 28 h 70"/>
                <a:gd name="T66" fmla="*/ 67 w 68"/>
                <a:gd name="T67" fmla="*/ 35 h 70"/>
                <a:gd name="T68" fmla="*/ 68 w 68"/>
                <a:gd name="T69" fmla="*/ 40 h 70"/>
                <a:gd name="T70" fmla="*/ 67 w 68"/>
                <a:gd name="T71" fmla="*/ 43 h 70"/>
                <a:gd name="T72" fmla="*/ 66 w 68"/>
                <a:gd name="T73" fmla="*/ 48 h 70"/>
                <a:gd name="T74" fmla="*/ 65 w 68"/>
                <a:gd name="T75" fmla="*/ 51 h 70"/>
                <a:gd name="T76" fmla="*/ 62 w 68"/>
                <a:gd name="T77" fmla="*/ 57 h 70"/>
                <a:gd name="T78" fmla="*/ 61 w 68"/>
                <a:gd name="T79" fmla="*/ 61 h 70"/>
                <a:gd name="T80" fmla="*/ 58 w 68"/>
                <a:gd name="T81" fmla="*/ 64 h 70"/>
                <a:gd name="T82" fmla="*/ 56 w 68"/>
                <a:gd name="T83" fmla="*/ 66 h 70"/>
                <a:gd name="T84" fmla="*/ 53 w 68"/>
                <a:gd name="T85" fmla="*/ 67 h 70"/>
                <a:gd name="T86" fmla="*/ 50 w 68"/>
                <a:gd name="T87" fmla="*/ 69 h 70"/>
                <a:gd name="T88" fmla="*/ 46 w 68"/>
                <a:gd name="T89" fmla="*/ 70 h 70"/>
                <a:gd name="T90" fmla="*/ 43 w 68"/>
                <a:gd name="T91" fmla="*/ 70 h 70"/>
                <a:gd name="T92" fmla="*/ 35 w 68"/>
                <a:gd name="T93" fmla="*/ 70 h 70"/>
                <a:gd name="T94" fmla="*/ 31 w 68"/>
                <a:gd name="T95" fmla="*/ 70 h 70"/>
                <a:gd name="T96" fmla="*/ 28 w 68"/>
                <a:gd name="T97" fmla="*/ 6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8" h="70">
                  <a:moveTo>
                    <a:pt x="28" y="69"/>
                  </a:moveTo>
                  <a:lnTo>
                    <a:pt x="28" y="69"/>
                  </a:lnTo>
                  <a:cubicBezTo>
                    <a:pt x="28" y="69"/>
                    <a:pt x="27" y="69"/>
                    <a:pt x="27" y="68"/>
                  </a:cubicBezTo>
                  <a:cubicBezTo>
                    <a:pt x="26" y="68"/>
                    <a:pt x="26" y="68"/>
                    <a:pt x="25" y="68"/>
                  </a:cubicBezTo>
                  <a:cubicBezTo>
                    <a:pt x="25" y="68"/>
                    <a:pt x="25" y="68"/>
                    <a:pt x="24" y="68"/>
                  </a:cubicBezTo>
                  <a:cubicBezTo>
                    <a:pt x="24" y="68"/>
                    <a:pt x="24" y="68"/>
                    <a:pt x="24" y="68"/>
                  </a:cubicBezTo>
                  <a:cubicBezTo>
                    <a:pt x="23" y="68"/>
                    <a:pt x="23" y="68"/>
                    <a:pt x="23" y="67"/>
                  </a:cubicBezTo>
                  <a:cubicBezTo>
                    <a:pt x="22" y="67"/>
                    <a:pt x="22" y="67"/>
                    <a:pt x="21" y="67"/>
                  </a:cubicBezTo>
                  <a:cubicBezTo>
                    <a:pt x="21" y="67"/>
                    <a:pt x="21" y="66"/>
                    <a:pt x="20" y="66"/>
                  </a:cubicBezTo>
                  <a:cubicBezTo>
                    <a:pt x="20" y="66"/>
                    <a:pt x="19" y="66"/>
                    <a:pt x="19" y="66"/>
                  </a:cubicBezTo>
                  <a:cubicBezTo>
                    <a:pt x="19" y="66"/>
                    <a:pt x="19" y="65"/>
                    <a:pt x="18" y="65"/>
                  </a:cubicBezTo>
                  <a:cubicBezTo>
                    <a:pt x="18" y="65"/>
                    <a:pt x="17" y="64"/>
                    <a:pt x="17" y="64"/>
                  </a:cubicBezTo>
                  <a:cubicBezTo>
                    <a:pt x="17" y="64"/>
                    <a:pt x="16" y="64"/>
                    <a:pt x="16" y="64"/>
                  </a:cubicBezTo>
                  <a:cubicBezTo>
                    <a:pt x="16" y="64"/>
                    <a:pt x="15" y="63"/>
                    <a:pt x="15" y="63"/>
                  </a:cubicBezTo>
                  <a:cubicBezTo>
                    <a:pt x="15" y="63"/>
                    <a:pt x="14" y="63"/>
                    <a:pt x="14" y="63"/>
                  </a:cubicBezTo>
                  <a:cubicBezTo>
                    <a:pt x="14" y="63"/>
                    <a:pt x="14" y="62"/>
                    <a:pt x="13" y="62"/>
                  </a:cubicBezTo>
                  <a:cubicBezTo>
                    <a:pt x="13" y="62"/>
                    <a:pt x="13" y="62"/>
                    <a:pt x="13" y="61"/>
                  </a:cubicBezTo>
                  <a:cubicBezTo>
                    <a:pt x="12" y="61"/>
                    <a:pt x="12" y="61"/>
                    <a:pt x="12" y="61"/>
                  </a:cubicBezTo>
                  <a:cubicBezTo>
                    <a:pt x="12" y="61"/>
                    <a:pt x="12" y="61"/>
                    <a:pt x="12" y="61"/>
                  </a:cubicBezTo>
                  <a:cubicBezTo>
                    <a:pt x="11" y="61"/>
                    <a:pt x="11" y="61"/>
                    <a:pt x="11" y="60"/>
                  </a:cubicBezTo>
                  <a:cubicBezTo>
                    <a:pt x="11" y="60"/>
                    <a:pt x="10" y="60"/>
                    <a:pt x="10" y="59"/>
                  </a:cubicBezTo>
                  <a:cubicBezTo>
                    <a:pt x="10" y="59"/>
                    <a:pt x="9" y="58"/>
                    <a:pt x="9" y="58"/>
                  </a:cubicBezTo>
                  <a:cubicBezTo>
                    <a:pt x="9" y="58"/>
                    <a:pt x="8" y="57"/>
                    <a:pt x="8" y="57"/>
                  </a:cubicBezTo>
                  <a:cubicBezTo>
                    <a:pt x="8" y="57"/>
                    <a:pt x="7" y="56"/>
                    <a:pt x="7" y="56"/>
                  </a:cubicBezTo>
                  <a:cubicBezTo>
                    <a:pt x="7" y="55"/>
                    <a:pt x="4" y="53"/>
                    <a:pt x="4" y="53"/>
                  </a:cubicBezTo>
                  <a:cubicBezTo>
                    <a:pt x="4" y="53"/>
                    <a:pt x="4" y="51"/>
                    <a:pt x="4" y="51"/>
                  </a:cubicBezTo>
                  <a:cubicBezTo>
                    <a:pt x="3" y="50"/>
                    <a:pt x="3" y="50"/>
                    <a:pt x="3" y="50"/>
                  </a:cubicBezTo>
                  <a:cubicBezTo>
                    <a:pt x="3" y="50"/>
                    <a:pt x="3" y="49"/>
                    <a:pt x="3" y="49"/>
                  </a:cubicBezTo>
                  <a:cubicBezTo>
                    <a:pt x="3" y="48"/>
                    <a:pt x="1" y="47"/>
                    <a:pt x="2" y="46"/>
                  </a:cubicBezTo>
                  <a:cubicBezTo>
                    <a:pt x="2" y="46"/>
                    <a:pt x="2" y="46"/>
                    <a:pt x="2" y="45"/>
                  </a:cubicBezTo>
                  <a:cubicBezTo>
                    <a:pt x="2" y="45"/>
                    <a:pt x="2" y="44"/>
                    <a:pt x="2" y="44"/>
                  </a:cubicBezTo>
                  <a:cubicBezTo>
                    <a:pt x="2" y="44"/>
                    <a:pt x="2" y="43"/>
                    <a:pt x="2" y="43"/>
                  </a:cubicBezTo>
                  <a:cubicBezTo>
                    <a:pt x="2" y="43"/>
                    <a:pt x="2" y="42"/>
                    <a:pt x="1" y="42"/>
                  </a:cubicBezTo>
                  <a:cubicBezTo>
                    <a:pt x="1" y="42"/>
                    <a:pt x="1" y="41"/>
                    <a:pt x="1" y="41"/>
                  </a:cubicBezTo>
                  <a:cubicBezTo>
                    <a:pt x="1" y="40"/>
                    <a:pt x="1" y="40"/>
                    <a:pt x="1" y="40"/>
                  </a:cubicBezTo>
                  <a:cubicBezTo>
                    <a:pt x="1" y="39"/>
                    <a:pt x="1" y="39"/>
                    <a:pt x="1" y="39"/>
                  </a:cubicBezTo>
                  <a:cubicBezTo>
                    <a:pt x="1" y="38"/>
                    <a:pt x="1" y="37"/>
                    <a:pt x="1" y="36"/>
                  </a:cubicBezTo>
                  <a:cubicBezTo>
                    <a:pt x="1" y="36"/>
                    <a:pt x="1" y="35"/>
                    <a:pt x="1" y="35"/>
                  </a:cubicBezTo>
                  <a:cubicBezTo>
                    <a:pt x="0" y="34"/>
                    <a:pt x="1" y="33"/>
                    <a:pt x="1" y="33"/>
                  </a:cubicBezTo>
                  <a:cubicBezTo>
                    <a:pt x="1" y="31"/>
                    <a:pt x="1" y="30"/>
                    <a:pt x="1" y="29"/>
                  </a:cubicBezTo>
                  <a:cubicBezTo>
                    <a:pt x="1" y="27"/>
                    <a:pt x="1" y="26"/>
                    <a:pt x="1" y="25"/>
                  </a:cubicBezTo>
                  <a:cubicBezTo>
                    <a:pt x="1" y="25"/>
                    <a:pt x="1" y="22"/>
                    <a:pt x="1" y="22"/>
                  </a:cubicBezTo>
                  <a:cubicBezTo>
                    <a:pt x="1" y="22"/>
                    <a:pt x="2" y="21"/>
                    <a:pt x="2" y="21"/>
                  </a:cubicBezTo>
                  <a:cubicBezTo>
                    <a:pt x="2" y="20"/>
                    <a:pt x="2" y="19"/>
                    <a:pt x="2" y="19"/>
                  </a:cubicBezTo>
                  <a:cubicBezTo>
                    <a:pt x="2" y="18"/>
                    <a:pt x="2" y="18"/>
                    <a:pt x="2" y="18"/>
                  </a:cubicBezTo>
                  <a:cubicBezTo>
                    <a:pt x="3" y="18"/>
                    <a:pt x="3" y="17"/>
                    <a:pt x="3" y="17"/>
                  </a:cubicBezTo>
                  <a:cubicBezTo>
                    <a:pt x="3" y="16"/>
                    <a:pt x="3" y="16"/>
                    <a:pt x="3" y="16"/>
                  </a:cubicBezTo>
                  <a:cubicBezTo>
                    <a:pt x="3" y="16"/>
                    <a:pt x="4" y="16"/>
                    <a:pt x="4" y="15"/>
                  </a:cubicBezTo>
                  <a:cubicBezTo>
                    <a:pt x="4" y="15"/>
                    <a:pt x="4" y="15"/>
                    <a:pt x="4" y="14"/>
                  </a:cubicBezTo>
                  <a:cubicBezTo>
                    <a:pt x="5" y="14"/>
                    <a:pt x="5" y="13"/>
                    <a:pt x="5" y="13"/>
                  </a:cubicBezTo>
                  <a:cubicBezTo>
                    <a:pt x="5" y="13"/>
                    <a:pt x="5" y="12"/>
                    <a:pt x="6" y="12"/>
                  </a:cubicBezTo>
                  <a:cubicBezTo>
                    <a:pt x="6" y="12"/>
                    <a:pt x="6" y="12"/>
                    <a:pt x="6" y="11"/>
                  </a:cubicBezTo>
                  <a:cubicBezTo>
                    <a:pt x="6" y="11"/>
                    <a:pt x="6" y="11"/>
                    <a:pt x="6" y="11"/>
                  </a:cubicBezTo>
                  <a:cubicBezTo>
                    <a:pt x="6" y="11"/>
                    <a:pt x="7" y="10"/>
                    <a:pt x="7" y="10"/>
                  </a:cubicBezTo>
                  <a:cubicBezTo>
                    <a:pt x="7" y="10"/>
                    <a:pt x="7" y="10"/>
                    <a:pt x="7" y="9"/>
                  </a:cubicBezTo>
                  <a:cubicBezTo>
                    <a:pt x="8" y="10"/>
                    <a:pt x="9" y="8"/>
                    <a:pt x="10" y="7"/>
                  </a:cubicBezTo>
                  <a:cubicBezTo>
                    <a:pt x="10" y="7"/>
                    <a:pt x="10" y="6"/>
                    <a:pt x="11" y="6"/>
                  </a:cubicBezTo>
                  <a:cubicBezTo>
                    <a:pt x="11" y="6"/>
                    <a:pt x="11" y="6"/>
                    <a:pt x="11" y="6"/>
                  </a:cubicBezTo>
                  <a:cubicBezTo>
                    <a:pt x="12" y="6"/>
                    <a:pt x="12" y="6"/>
                    <a:pt x="12" y="5"/>
                  </a:cubicBezTo>
                  <a:cubicBezTo>
                    <a:pt x="13" y="5"/>
                    <a:pt x="13" y="4"/>
                    <a:pt x="14" y="4"/>
                  </a:cubicBezTo>
                  <a:cubicBezTo>
                    <a:pt x="14" y="4"/>
                    <a:pt x="16" y="4"/>
                    <a:pt x="16" y="3"/>
                  </a:cubicBezTo>
                  <a:cubicBezTo>
                    <a:pt x="16" y="3"/>
                    <a:pt x="18" y="3"/>
                    <a:pt x="18" y="3"/>
                  </a:cubicBezTo>
                  <a:cubicBezTo>
                    <a:pt x="18" y="3"/>
                    <a:pt x="19" y="3"/>
                    <a:pt x="19" y="3"/>
                  </a:cubicBezTo>
                  <a:cubicBezTo>
                    <a:pt x="20" y="3"/>
                    <a:pt x="20" y="2"/>
                    <a:pt x="20" y="2"/>
                  </a:cubicBezTo>
                  <a:cubicBezTo>
                    <a:pt x="21" y="2"/>
                    <a:pt x="21" y="2"/>
                    <a:pt x="22" y="2"/>
                  </a:cubicBezTo>
                  <a:cubicBezTo>
                    <a:pt x="22" y="2"/>
                    <a:pt x="22" y="2"/>
                    <a:pt x="22" y="2"/>
                  </a:cubicBezTo>
                  <a:cubicBezTo>
                    <a:pt x="23" y="2"/>
                    <a:pt x="22" y="2"/>
                    <a:pt x="23" y="2"/>
                  </a:cubicBezTo>
                  <a:cubicBezTo>
                    <a:pt x="23" y="1"/>
                    <a:pt x="24" y="1"/>
                    <a:pt x="24" y="1"/>
                  </a:cubicBezTo>
                  <a:cubicBezTo>
                    <a:pt x="26" y="1"/>
                    <a:pt x="27" y="1"/>
                    <a:pt x="29" y="1"/>
                  </a:cubicBezTo>
                  <a:cubicBezTo>
                    <a:pt x="30" y="1"/>
                    <a:pt x="31" y="0"/>
                    <a:pt x="32" y="0"/>
                  </a:cubicBezTo>
                  <a:cubicBezTo>
                    <a:pt x="33" y="0"/>
                    <a:pt x="34" y="1"/>
                    <a:pt x="36" y="1"/>
                  </a:cubicBezTo>
                  <a:cubicBezTo>
                    <a:pt x="36" y="1"/>
                    <a:pt x="37" y="1"/>
                    <a:pt x="37" y="1"/>
                  </a:cubicBezTo>
                  <a:cubicBezTo>
                    <a:pt x="38" y="1"/>
                    <a:pt x="39" y="2"/>
                    <a:pt x="39" y="1"/>
                  </a:cubicBezTo>
                  <a:cubicBezTo>
                    <a:pt x="39" y="2"/>
                    <a:pt x="43" y="2"/>
                    <a:pt x="43" y="3"/>
                  </a:cubicBezTo>
                  <a:cubicBezTo>
                    <a:pt x="44" y="3"/>
                    <a:pt x="44" y="3"/>
                    <a:pt x="45" y="4"/>
                  </a:cubicBezTo>
                  <a:cubicBezTo>
                    <a:pt x="45" y="4"/>
                    <a:pt x="47" y="4"/>
                    <a:pt x="47" y="5"/>
                  </a:cubicBezTo>
                  <a:cubicBezTo>
                    <a:pt x="47" y="5"/>
                    <a:pt x="47" y="4"/>
                    <a:pt x="48" y="5"/>
                  </a:cubicBezTo>
                  <a:cubicBezTo>
                    <a:pt x="48" y="5"/>
                    <a:pt x="48" y="5"/>
                    <a:pt x="48" y="5"/>
                  </a:cubicBezTo>
                  <a:cubicBezTo>
                    <a:pt x="49" y="5"/>
                    <a:pt x="49" y="6"/>
                    <a:pt x="49" y="6"/>
                  </a:cubicBezTo>
                  <a:cubicBezTo>
                    <a:pt x="50" y="6"/>
                    <a:pt x="50" y="6"/>
                    <a:pt x="51" y="6"/>
                  </a:cubicBezTo>
                  <a:cubicBezTo>
                    <a:pt x="51" y="6"/>
                    <a:pt x="52" y="6"/>
                    <a:pt x="52" y="6"/>
                  </a:cubicBezTo>
                  <a:cubicBezTo>
                    <a:pt x="52" y="6"/>
                    <a:pt x="52" y="7"/>
                    <a:pt x="53" y="7"/>
                  </a:cubicBezTo>
                  <a:cubicBezTo>
                    <a:pt x="53" y="7"/>
                    <a:pt x="53" y="7"/>
                    <a:pt x="53" y="7"/>
                  </a:cubicBezTo>
                  <a:cubicBezTo>
                    <a:pt x="53" y="7"/>
                    <a:pt x="54" y="8"/>
                    <a:pt x="54" y="8"/>
                  </a:cubicBezTo>
                  <a:cubicBezTo>
                    <a:pt x="55" y="8"/>
                    <a:pt x="55" y="9"/>
                    <a:pt x="56" y="9"/>
                  </a:cubicBezTo>
                  <a:cubicBezTo>
                    <a:pt x="56" y="10"/>
                    <a:pt x="56" y="10"/>
                    <a:pt x="56" y="10"/>
                  </a:cubicBezTo>
                  <a:cubicBezTo>
                    <a:pt x="57" y="10"/>
                    <a:pt x="57" y="11"/>
                    <a:pt x="58" y="11"/>
                  </a:cubicBezTo>
                  <a:cubicBezTo>
                    <a:pt x="58" y="12"/>
                    <a:pt x="59" y="13"/>
                    <a:pt x="59" y="13"/>
                  </a:cubicBezTo>
                  <a:cubicBezTo>
                    <a:pt x="60" y="14"/>
                    <a:pt x="60" y="15"/>
                    <a:pt x="61" y="15"/>
                  </a:cubicBezTo>
                  <a:cubicBezTo>
                    <a:pt x="61" y="15"/>
                    <a:pt x="61" y="16"/>
                    <a:pt x="61" y="16"/>
                  </a:cubicBezTo>
                  <a:cubicBezTo>
                    <a:pt x="61" y="16"/>
                    <a:pt x="61" y="16"/>
                    <a:pt x="61" y="16"/>
                  </a:cubicBezTo>
                  <a:cubicBezTo>
                    <a:pt x="61" y="16"/>
                    <a:pt x="62" y="17"/>
                    <a:pt x="62" y="17"/>
                  </a:cubicBezTo>
                  <a:cubicBezTo>
                    <a:pt x="62" y="17"/>
                    <a:pt x="63" y="19"/>
                    <a:pt x="63" y="19"/>
                  </a:cubicBezTo>
                  <a:cubicBezTo>
                    <a:pt x="63" y="20"/>
                    <a:pt x="63" y="20"/>
                    <a:pt x="63" y="21"/>
                  </a:cubicBezTo>
                  <a:cubicBezTo>
                    <a:pt x="63" y="21"/>
                    <a:pt x="64" y="22"/>
                    <a:pt x="64" y="22"/>
                  </a:cubicBezTo>
                  <a:cubicBezTo>
                    <a:pt x="64" y="23"/>
                    <a:pt x="65" y="23"/>
                    <a:pt x="65" y="23"/>
                  </a:cubicBezTo>
                  <a:cubicBezTo>
                    <a:pt x="65" y="23"/>
                    <a:pt x="65" y="24"/>
                    <a:pt x="65" y="24"/>
                  </a:cubicBezTo>
                  <a:cubicBezTo>
                    <a:pt x="66" y="25"/>
                    <a:pt x="66" y="26"/>
                    <a:pt x="66" y="27"/>
                  </a:cubicBezTo>
                  <a:cubicBezTo>
                    <a:pt x="66" y="27"/>
                    <a:pt x="66" y="28"/>
                    <a:pt x="66" y="28"/>
                  </a:cubicBezTo>
                  <a:cubicBezTo>
                    <a:pt x="66" y="29"/>
                    <a:pt x="66" y="29"/>
                    <a:pt x="66" y="30"/>
                  </a:cubicBezTo>
                  <a:cubicBezTo>
                    <a:pt x="66" y="30"/>
                    <a:pt x="67" y="31"/>
                    <a:pt x="67" y="32"/>
                  </a:cubicBezTo>
                  <a:cubicBezTo>
                    <a:pt x="67" y="32"/>
                    <a:pt x="67" y="35"/>
                    <a:pt x="67" y="35"/>
                  </a:cubicBezTo>
                  <a:cubicBezTo>
                    <a:pt x="67" y="35"/>
                    <a:pt x="67" y="36"/>
                    <a:pt x="67" y="36"/>
                  </a:cubicBezTo>
                  <a:cubicBezTo>
                    <a:pt x="68" y="36"/>
                    <a:pt x="67" y="37"/>
                    <a:pt x="67" y="37"/>
                  </a:cubicBezTo>
                  <a:cubicBezTo>
                    <a:pt x="67" y="38"/>
                    <a:pt x="67" y="39"/>
                    <a:pt x="68" y="40"/>
                  </a:cubicBezTo>
                  <a:cubicBezTo>
                    <a:pt x="68" y="40"/>
                    <a:pt x="68" y="40"/>
                    <a:pt x="68" y="41"/>
                  </a:cubicBezTo>
                  <a:cubicBezTo>
                    <a:pt x="67" y="41"/>
                    <a:pt x="68" y="41"/>
                    <a:pt x="67" y="41"/>
                  </a:cubicBezTo>
                  <a:cubicBezTo>
                    <a:pt x="67" y="42"/>
                    <a:pt x="67" y="42"/>
                    <a:pt x="67" y="43"/>
                  </a:cubicBezTo>
                  <a:cubicBezTo>
                    <a:pt x="67" y="44"/>
                    <a:pt x="66" y="44"/>
                    <a:pt x="66" y="45"/>
                  </a:cubicBezTo>
                  <a:cubicBezTo>
                    <a:pt x="66" y="45"/>
                    <a:pt x="66" y="46"/>
                    <a:pt x="66" y="47"/>
                  </a:cubicBezTo>
                  <a:cubicBezTo>
                    <a:pt x="66" y="47"/>
                    <a:pt x="66" y="48"/>
                    <a:pt x="66" y="48"/>
                  </a:cubicBezTo>
                  <a:cubicBezTo>
                    <a:pt x="66" y="48"/>
                    <a:pt x="66" y="49"/>
                    <a:pt x="66" y="49"/>
                  </a:cubicBezTo>
                  <a:cubicBezTo>
                    <a:pt x="65" y="49"/>
                    <a:pt x="65" y="50"/>
                    <a:pt x="65" y="50"/>
                  </a:cubicBezTo>
                  <a:cubicBezTo>
                    <a:pt x="65" y="51"/>
                    <a:pt x="65" y="51"/>
                    <a:pt x="65" y="51"/>
                  </a:cubicBezTo>
                  <a:cubicBezTo>
                    <a:pt x="65" y="52"/>
                    <a:pt x="64" y="53"/>
                    <a:pt x="64" y="53"/>
                  </a:cubicBezTo>
                  <a:cubicBezTo>
                    <a:pt x="64" y="54"/>
                    <a:pt x="64" y="54"/>
                    <a:pt x="63" y="55"/>
                  </a:cubicBezTo>
                  <a:cubicBezTo>
                    <a:pt x="63" y="56"/>
                    <a:pt x="63" y="57"/>
                    <a:pt x="62" y="57"/>
                  </a:cubicBezTo>
                  <a:cubicBezTo>
                    <a:pt x="62" y="58"/>
                    <a:pt x="62" y="58"/>
                    <a:pt x="62" y="58"/>
                  </a:cubicBezTo>
                  <a:cubicBezTo>
                    <a:pt x="62" y="58"/>
                    <a:pt x="61" y="59"/>
                    <a:pt x="61" y="59"/>
                  </a:cubicBezTo>
                  <a:cubicBezTo>
                    <a:pt x="61" y="60"/>
                    <a:pt x="61" y="60"/>
                    <a:pt x="61" y="61"/>
                  </a:cubicBezTo>
                  <a:cubicBezTo>
                    <a:pt x="61" y="61"/>
                    <a:pt x="60" y="61"/>
                    <a:pt x="60" y="62"/>
                  </a:cubicBezTo>
                  <a:cubicBezTo>
                    <a:pt x="60" y="62"/>
                    <a:pt x="59" y="62"/>
                    <a:pt x="59" y="63"/>
                  </a:cubicBezTo>
                  <a:cubicBezTo>
                    <a:pt x="59" y="63"/>
                    <a:pt x="58" y="64"/>
                    <a:pt x="58" y="64"/>
                  </a:cubicBezTo>
                  <a:cubicBezTo>
                    <a:pt x="58" y="64"/>
                    <a:pt x="57" y="65"/>
                    <a:pt x="57" y="65"/>
                  </a:cubicBezTo>
                  <a:cubicBezTo>
                    <a:pt x="57" y="65"/>
                    <a:pt x="56" y="65"/>
                    <a:pt x="56" y="65"/>
                  </a:cubicBezTo>
                  <a:cubicBezTo>
                    <a:pt x="56" y="66"/>
                    <a:pt x="56" y="66"/>
                    <a:pt x="56" y="66"/>
                  </a:cubicBezTo>
                  <a:cubicBezTo>
                    <a:pt x="56" y="66"/>
                    <a:pt x="56" y="66"/>
                    <a:pt x="55" y="66"/>
                  </a:cubicBezTo>
                  <a:cubicBezTo>
                    <a:pt x="55" y="66"/>
                    <a:pt x="54" y="66"/>
                    <a:pt x="54" y="67"/>
                  </a:cubicBezTo>
                  <a:cubicBezTo>
                    <a:pt x="54" y="67"/>
                    <a:pt x="54" y="67"/>
                    <a:pt x="53" y="67"/>
                  </a:cubicBezTo>
                  <a:cubicBezTo>
                    <a:pt x="53" y="68"/>
                    <a:pt x="52" y="68"/>
                    <a:pt x="52" y="68"/>
                  </a:cubicBezTo>
                  <a:cubicBezTo>
                    <a:pt x="51" y="68"/>
                    <a:pt x="51" y="68"/>
                    <a:pt x="51" y="68"/>
                  </a:cubicBezTo>
                  <a:cubicBezTo>
                    <a:pt x="51" y="68"/>
                    <a:pt x="50" y="68"/>
                    <a:pt x="50" y="69"/>
                  </a:cubicBezTo>
                  <a:cubicBezTo>
                    <a:pt x="50" y="69"/>
                    <a:pt x="49" y="69"/>
                    <a:pt x="49" y="69"/>
                  </a:cubicBezTo>
                  <a:cubicBezTo>
                    <a:pt x="49" y="69"/>
                    <a:pt x="48" y="69"/>
                    <a:pt x="48" y="69"/>
                  </a:cubicBezTo>
                  <a:cubicBezTo>
                    <a:pt x="47" y="69"/>
                    <a:pt x="47" y="70"/>
                    <a:pt x="46" y="70"/>
                  </a:cubicBezTo>
                  <a:cubicBezTo>
                    <a:pt x="46" y="70"/>
                    <a:pt x="46" y="70"/>
                    <a:pt x="45" y="70"/>
                  </a:cubicBezTo>
                  <a:cubicBezTo>
                    <a:pt x="45" y="70"/>
                    <a:pt x="44" y="70"/>
                    <a:pt x="44" y="70"/>
                  </a:cubicBezTo>
                  <a:cubicBezTo>
                    <a:pt x="43" y="70"/>
                    <a:pt x="44" y="70"/>
                    <a:pt x="43" y="70"/>
                  </a:cubicBezTo>
                  <a:lnTo>
                    <a:pt x="41" y="70"/>
                  </a:lnTo>
                  <a:cubicBezTo>
                    <a:pt x="41" y="70"/>
                    <a:pt x="40" y="70"/>
                    <a:pt x="39" y="70"/>
                  </a:cubicBezTo>
                  <a:cubicBezTo>
                    <a:pt x="38" y="70"/>
                    <a:pt x="36" y="70"/>
                    <a:pt x="35" y="70"/>
                  </a:cubicBezTo>
                  <a:cubicBezTo>
                    <a:pt x="35" y="70"/>
                    <a:pt x="33" y="70"/>
                    <a:pt x="33" y="70"/>
                  </a:cubicBezTo>
                  <a:cubicBezTo>
                    <a:pt x="33" y="70"/>
                    <a:pt x="32" y="70"/>
                    <a:pt x="32" y="70"/>
                  </a:cubicBezTo>
                  <a:cubicBezTo>
                    <a:pt x="31" y="70"/>
                    <a:pt x="31" y="70"/>
                    <a:pt x="31" y="70"/>
                  </a:cubicBezTo>
                  <a:cubicBezTo>
                    <a:pt x="31" y="69"/>
                    <a:pt x="30" y="69"/>
                    <a:pt x="30" y="69"/>
                  </a:cubicBezTo>
                  <a:cubicBezTo>
                    <a:pt x="30" y="69"/>
                    <a:pt x="28" y="69"/>
                    <a:pt x="28" y="69"/>
                  </a:cubicBezTo>
                  <a:cubicBezTo>
                    <a:pt x="28" y="69"/>
                    <a:pt x="28" y="69"/>
                    <a:pt x="28" y="69"/>
                  </a:cubicBezTo>
                  <a:close/>
                </a:path>
              </a:pathLst>
            </a:custGeom>
            <a:solidFill>
              <a:srgbClr val="0D254A"/>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0" name="Freeform 214"/>
            <p:cNvSpPr>
              <a:spLocks/>
            </p:cNvSpPr>
            <p:nvPr/>
          </p:nvSpPr>
          <p:spPr bwMode="auto">
            <a:xfrm>
              <a:off x="3289" y="366"/>
              <a:ext cx="62" cy="68"/>
            </a:xfrm>
            <a:custGeom>
              <a:avLst/>
              <a:gdLst>
                <a:gd name="T0" fmla="*/ 21 w 54"/>
                <a:gd name="T1" fmla="*/ 55 h 57"/>
                <a:gd name="T2" fmla="*/ 19 w 54"/>
                <a:gd name="T3" fmla="*/ 55 h 57"/>
                <a:gd name="T4" fmla="*/ 16 w 54"/>
                <a:gd name="T5" fmla="*/ 54 h 57"/>
                <a:gd name="T6" fmla="*/ 13 w 54"/>
                <a:gd name="T7" fmla="*/ 52 h 57"/>
                <a:gd name="T8" fmla="*/ 11 w 54"/>
                <a:gd name="T9" fmla="*/ 51 h 57"/>
                <a:gd name="T10" fmla="*/ 9 w 54"/>
                <a:gd name="T11" fmla="*/ 50 h 57"/>
                <a:gd name="T12" fmla="*/ 8 w 54"/>
                <a:gd name="T13" fmla="*/ 48 h 57"/>
                <a:gd name="T14" fmla="*/ 5 w 54"/>
                <a:gd name="T15" fmla="*/ 45 h 57"/>
                <a:gd name="T16" fmla="*/ 2 w 54"/>
                <a:gd name="T17" fmla="*/ 40 h 57"/>
                <a:gd name="T18" fmla="*/ 2 w 54"/>
                <a:gd name="T19" fmla="*/ 37 h 57"/>
                <a:gd name="T20" fmla="*/ 1 w 54"/>
                <a:gd name="T21" fmla="*/ 34 h 57"/>
                <a:gd name="T22" fmla="*/ 1 w 54"/>
                <a:gd name="T23" fmla="*/ 32 h 57"/>
                <a:gd name="T24" fmla="*/ 0 w 54"/>
                <a:gd name="T25" fmla="*/ 27 h 57"/>
                <a:gd name="T26" fmla="*/ 1 w 54"/>
                <a:gd name="T27" fmla="*/ 18 h 57"/>
                <a:gd name="T28" fmla="*/ 2 w 54"/>
                <a:gd name="T29" fmla="*/ 15 h 57"/>
                <a:gd name="T30" fmla="*/ 3 w 54"/>
                <a:gd name="T31" fmla="*/ 13 h 57"/>
                <a:gd name="T32" fmla="*/ 4 w 54"/>
                <a:gd name="T33" fmla="*/ 10 h 57"/>
                <a:gd name="T34" fmla="*/ 5 w 54"/>
                <a:gd name="T35" fmla="*/ 9 h 57"/>
                <a:gd name="T36" fmla="*/ 9 w 54"/>
                <a:gd name="T37" fmla="*/ 5 h 57"/>
                <a:gd name="T38" fmla="*/ 11 w 54"/>
                <a:gd name="T39" fmla="*/ 3 h 57"/>
                <a:gd name="T40" fmla="*/ 15 w 54"/>
                <a:gd name="T41" fmla="*/ 2 h 57"/>
                <a:gd name="T42" fmla="*/ 18 w 54"/>
                <a:gd name="T43" fmla="*/ 1 h 57"/>
                <a:gd name="T44" fmla="*/ 23 w 54"/>
                <a:gd name="T45" fmla="*/ 0 h 57"/>
                <a:gd name="T46" fmla="*/ 30 w 54"/>
                <a:gd name="T47" fmla="*/ 1 h 57"/>
                <a:gd name="T48" fmla="*/ 36 w 54"/>
                <a:gd name="T49" fmla="*/ 3 h 57"/>
                <a:gd name="T50" fmla="*/ 39 w 54"/>
                <a:gd name="T51" fmla="*/ 4 h 57"/>
                <a:gd name="T52" fmla="*/ 42 w 54"/>
                <a:gd name="T53" fmla="*/ 5 h 57"/>
                <a:gd name="T54" fmla="*/ 43 w 54"/>
                <a:gd name="T55" fmla="*/ 7 h 57"/>
                <a:gd name="T56" fmla="*/ 46 w 54"/>
                <a:gd name="T57" fmla="*/ 10 h 57"/>
                <a:gd name="T58" fmla="*/ 49 w 54"/>
                <a:gd name="T59" fmla="*/ 13 h 57"/>
                <a:gd name="T60" fmla="*/ 50 w 54"/>
                <a:gd name="T61" fmla="*/ 16 h 57"/>
                <a:gd name="T62" fmla="*/ 52 w 54"/>
                <a:gd name="T63" fmla="*/ 19 h 57"/>
                <a:gd name="T64" fmla="*/ 53 w 54"/>
                <a:gd name="T65" fmla="*/ 23 h 57"/>
                <a:gd name="T66" fmla="*/ 54 w 54"/>
                <a:gd name="T67" fmla="*/ 29 h 57"/>
                <a:gd name="T68" fmla="*/ 54 w 54"/>
                <a:gd name="T69" fmla="*/ 33 h 57"/>
                <a:gd name="T70" fmla="*/ 53 w 54"/>
                <a:gd name="T71" fmla="*/ 35 h 57"/>
                <a:gd name="T72" fmla="*/ 53 w 54"/>
                <a:gd name="T73" fmla="*/ 39 h 57"/>
                <a:gd name="T74" fmla="*/ 52 w 54"/>
                <a:gd name="T75" fmla="*/ 42 h 57"/>
                <a:gd name="T76" fmla="*/ 50 w 54"/>
                <a:gd name="T77" fmla="*/ 47 h 57"/>
                <a:gd name="T78" fmla="*/ 49 w 54"/>
                <a:gd name="T79" fmla="*/ 49 h 57"/>
                <a:gd name="T80" fmla="*/ 46 w 54"/>
                <a:gd name="T81" fmla="*/ 52 h 57"/>
                <a:gd name="T82" fmla="*/ 45 w 54"/>
                <a:gd name="T83" fmla="*/ 53 h 57"/>
                <a:gd name="T84" fmla="*/ 42 w 54"/>
                <a:gd name="T85" fmla="*/ 54 h 57"/>
                <a:gd name="T86" fmla="*/ 40 w 54"/>
                <a:gd name="T87" fmla="*/ 56 h 57"/>
                <a:gd name="T88" fmla="*/ 37 w 54"/>
                <a:gd name="T89" fmla="*/ 56 h 57"/>
                <a:gd name="T90" fmla="*/ 34 w 54"/>
                <a:gd name="T91" fmla="*/ 57 h 57"/>
                <a:gd name="T92" fmla="*/ 28 w 54"/>
                <a:gd name="T93" fmla="*/ 57 h 57"/>
                <a:gd name="T94" fmla="*/ 24 w 54"/>
                <a:gd name="T95" fmla="*/ 56 h 57"/>
                <a:gd name="T96" fmla="*/ 23 w 54"/>
                <a:gd name="T97" fmla="*/ 5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4" h="57">
                  <a:moveTo>
                    <a:pt x="23" y="56"/>
                  </a:moveTo>
                  <a:lnTo>
                    <a:pt x="23" y="56"/>
                  </a:lnTo>
                  <a:cubicBezTo>
                    <a:pt x="22" y="56"/>
                    <a:pt x="21" y="56"/>
                    <a:pt x="21" y="55"/>
                  </a:cubicBezTo>
                  <a:cubicBezTo>
                    <a:pt x="21" y="55"/>
                    <a:pt x="21" y="55"/>
                    <a:pt x="20" y="55"/>
                  </a:cubicBezTo>
                  <a:cubicBezTo>
                    <a:pt x="20" y="55"/>
                    <a:pt x="20" y="55"/>
                    <a:pt x="19" y="55"/>
                  </a:cubicBezTo>
                  <a:cubicBezTo>
                    <a:pt x="19" y="55"/>
                    <a:pt x="19" y="55"/>
                    <a:pt x="19" y="55"/>
                  </a:cubicBezTo>
                  <a:cubicBezTo>
                    <a:pt x="18" y="55"/>
                    <a:pt x="18" y="55"/>
                    <a:pt x="18" y="54"/>
                  </a:cubicBezTo>
                  <a:cubicBezTo>
                    <a:pt x="18" y="54"/>
                    <a:pt x="17" y="54"/>
                    <a:pt x="17" y="54"/>
                  </a:cubicBezTo>
                  <a:cubicBezTo>
                    <a:pt x="17" y="54"/>
                    <a:pt x="16" y="54"/>
                    <a:pt x="16" y="54"/>
                  </a:cubicBezTo>
                  <a:cubicBezTo>
                    <a:pt x="16" y="53"/>
                    <a:pt x="15" y="53"/>
                    <a:pt x="15" y="53"/>
                  </a:cubicBezTo>
                  <a:cubicBezTo>
                    <a:pt x="15" y="53"/>
                    <a:pt x="15" y="53"/>
                    <a:pt x="15" y="53"/>
                  </a:cubicBezTo>
                  <a:cubicBezTo>
                    <a:pt x="14" y="53"/>
                    <a:pt x="14" y="52"/>
                    <a:pt x="13" y="52"/>
                  </a:cubicBezTo>
                  <a:cubicBezTo>
                    <a:pt x="13" y="52"/>
                    <a:pt x="13" y="52"/>
                    <a:pt x="13" y="52"/>
                  </a:cubicBezTo>
                  <a:cubicBezTo>
                    <a:pt x="12" y="52"/>
                    <a:pt x="12" y="51"/>
                    <a:pt x="12" y="51"/>
                  </a:cubicBezTo>
                  <a:cubicBezTo>
                    <a:pt x="12" y="51"/>
                    <a:pt x="11" y="51"/>
                    <a:pt x="11" y="51"/>
                  </a:cubicBezTo>
                  <a:cubicBezTo>
                    <a:pt x="11" y="51"/>
                    <a:pt x="11" y="50"/>
                    <a:pt x="10" y="50"/>
                  </a:cubicBezTo>
                  <a:cubicBezTo>
                    <a:pt x="10" y="50"/>
                    <a:pt x="10" y="50"/>
                    <a:pt x="10" y="50"/>
                  </a:cubicBezTo>
                  <a:cubicBezTo>
                    <a:pt x="10" y="50"/>
                    <a:pt x="9" y="50"/>
                    <a:pt x="9" y="50"/>
                  </a:cubicBezTo>
                  <a:cubicBezTo>
                    <a:pt x="9" y="49"/>
                    <a:pt x="9" y="49"/>
                    <a:pt x="9" y="49"/>
                  </a:cubicBezTo>
                  <a:cubicBezTo>
                    <a:pt x="9" y="49"/>
                    <a:pt x="9" y="49"/>
                    <a:pt x="9" y="49"/>
                  </a:cubicBezTo>
                  <a:cubicBezTo>
                    <a:pt x="8" y="49"/>
                    <a:pt x="8" y="49"/>
                    <a:pt x="8" y="48"/>
                  </a:cubicBezTo>
                  <a:cubicBezTo>
                    <a:pt x="8" y="48"/>
                    <a:pt x="7" y="47"/>
                    <a:pt x="7" y="47"/>
                  </a:cubicBezTo>
                  <a:cubicBezTo>
                    <a:pt x="7" y="47"/>
                    <a:pt x="6" y="46"/>
                    <a:pt x="6" y="46"/>
                  </a:cubicBezTo>
                  <a:cubicBezTo>
                    <a:pt x="6" y="46"/>
                    <a:pt x="6" y="46"/>
                    <a:pt x="5" y="45"/>
                  </a:cubicBezTo>
                  <a:cubicBezTo>
                    <a:pt x="5" y="45"/>
                    <a:pt x="3" y="43"/>
                    <a:pt x="3" y="43"/>
                  </a:cubicBezTo>
                  <a:cubicBezTo>
                    <a:pt x="3" y="43"/>
                    <a:pt x="3" y="41"/>
                    <a:pt x="3" y="41"/>
                  </a:cubicBezTo>
                  <a:cubicBezTo>
                    <a:pt x="2" y="41"/>
                    <a:pt x="3" y="41"/>
                    <a:pt x="2" y="40"/>
                  </a:cubicBezTo>
                  <a:cubicBezTo>
                    <a:pt x="2" y="40"/>
                    <a:pt x="2" y="40"/>
                    <a:pt x="2" y="40"/>
                  </a:cubicBezTo>
                  <a:cubicBezTo>
                    <a:pt x="2" y="39"/>
                    <a:pt x="1" y="38"/>
                    <a:pt x="1" y="38"/>
                  </a:cubicBezTo>
                  <a:cubicBezTo>
                    <a:pt x="1" y="37"/>
                    <a:pt x="2" y="37"/>
                    <a:pt x="2" y="37"/>
                  </a:cubicBezTo>
                  <a:cubicBezTo>
                    <a:pt x="2" y="36"/>
                    <a:pt x="1" y="36"/>
                    <a:pt x="1" y="36"/>
                  </a:cubicBezTo>
                  <a:cubicBezTo>
                    <a:pt x="1" y="36"/>
                    <a:pt x="1" y="35"/>
                    <a:pt x="1" y="35"/>
                  </a:cubicBezTo>
                  <a:cubicBezTo>
                    <a:pt x="1" y="35"/>
                    <a:pt x="1" y="34"/>
                    <a:pt x="1" y="34"/>
                  </a:cubicBezTo>
                  <a:cubicBezTo>
                    <a:pt x="1" y="34"/>
                    <a:pt x="1" y="34"/>
                    <a:pt x="1" y="33"/>
                  </a:cubicBezTo>
                  <a:cubicBezTo>
                    <a:pt x="1" y="33"/>
                    <a:pt x="0" y="33"/>
                    <a:pt x="1" y="32"/>
                  </a:cubicBezTo>
                  <a:cubicBezTo>
                    <a:pt x="1" y="32"/>
                    <a:pt x="1" y="32"/>
                    <a:pt x="1" y="32"/>
                  </a:cubicBezTo>
                  <a:cubicBezTo>
                    <a:pt x="1" y="31"/>
                    <a:pt x="1" y="30"/>
                    <a:pt x="1" y="30"/>
                  </a:cubicBezTo>
                  <a:cubicBezTo>
                    <a:pt x="1" y="29"/>
                    <a:pt x="0" y="28"/>
                    <a:pt x="0" y="28"/>
                  </a:cubicBezTo>
                  <a:cubicBezTo>
                    <a:pt x="0" y="28"/>
                    <a:pt x="0" y="27"/>
                    <a:pt x="0" y="27"/>
                  </a:cubicBezTo>
                  <a:cubicBezTo>
                    <a:pt x="0" y="26"/>
                    <a:pt x="0" y="25"/>
                    <a:pt x="0" y="24"/>
                  </a:cubicBezTo>
                  <a:cubicBezTo>
                    <a:pt x="0" y="23"/>
                    <a:pt x="0" y="21"/>
                    <a:pt x="0" y="20"/>
                  </a:cubicBezTo>
                  <a:cubicBezTo>
                    <a:pt x="1" y="20"/>
                    <a:pt x="1" y="18"/>
                    <a:pt x="1" y="18"/>
                  </a:cubicBezTo>
                  <a:cubicBezTo>
                    <a:pt x="1" y="18"/>
                    <a:pt x="1" y="17"/>
                    <a:pt x="1" y="17"/>
                  </a:cubicBezTo>
                  <a:cubicBezTo>
                    <a:pt x="1" y="17"/>
                    <a:pt x="1" y="16"/>
                    <a:pt x="1" y="16"/>
                  </a:cubicBezTo>
                  <a:cubicBezTo>
                    <a:pt x="1" y="15"/>
                    <a:pt x="2" y="15"/>
                    <a:pt x="2" y="15"/>
                  </a:cubicBezTo>
                  <a:cubicBezTo>
                    <a:pt x="2" y="15"/>
                    <a:pt x="2" y="14"/>
                    <a:pt x="2" y="14"/>
                  </a:cubicBezTo>
                  <a:cubicBezTo>
                    <a:pt x="2" y="14"/>
                    <a:pt x="2" y="13"/>
                    <a:pt x="3" y="13"/>
                  </a:cubicBezTo>
                  <a:cubicBezTo>
                    <a:pt x="3" y="13"/>
                    <a:pt x="3" y="13"/>
                    <a:pt x="3" y="13"/>
                  </a:cubicBezTo>
                  <a:cubicBezTo>
                    <a:pt x="3" y="12"/>
                    <a:pt x="3" y="12"/>
                    <a:pt x="3" y="12"/>
                  </a:cubicBezTo>
                  <a:cubicBezTo>
                    <a:pt x="3" y="12"/>
                    <a:pt x="4" y="11"/>
                    <a:pt x="4" y="11"/>
                  </a:cubicBezTo>
                  <a:cubicBezTo>
                    <a:pt x="4" y="11"/>
                    <a:pt x="4" y="10"/>
                    <a:pt x="4" y="10"/>
                  </a:cubicBezTo>
                  <a:cubicBezTo>
                    <a:pt x="5" y="10"/>
                    <a:pt x="5" y="10"/>
                    <a:pt x="5" y="10"/>
                  </a:cubicBezTo>
                  <a:cubicBezTo>
                    <a:pt x="5" y="10"/>
                    <a:pt x="5" y="9"/>
                    <a:pt x="5" y="9"/>
                  </a:cubicBezTo>
                  <a:cubicBezTo>
                    <a:pt x="5" y="9"/>
                    <a:pt x="5" y="9"/>
                    <a:pt x="5" y="9"/>
                  </a:cubicBezTo>
                  <a:cubicBezTo>
                    <a:pt x="6" y="9"/>
                    <a:pt x="6" y="8"/>
                    <a:pt x="6" y="8"/>
                  </a:cubicBezTo>
                  <a:cubicBezTo>
                    <a:pt x="6" y="8"/>
                    <a:pt x="7" y="7"/>
                    <a:pt x="7" y="6"/>
                  </a:cubicBezTo>
                  <a:cubicBezTo>
                    <a:pt x="8" y="6"/>
                    <a:pt x="8" y="6"/>
                    <a:pt x="9" y="5"/>
                  </a:cubicBezTo>
                  <a:cubicBezTo>
                    <a:pt x="9" y="5"/>
                    <a:pt x="9" y="5"/>
                    <a:pt x="9" y="5"/>
                  </a:cubicBezTo>
                  <a:cubicBezTo>
                    <a:pt x="9" y="4"/>
                    <a:pt x="9" y="4"/>
                    <a:pt x="9" y="4"/>
                  </a:cubicBezTo>
                  <a:cubicBezTo>
                    <a:pt x="10" y="4"/>
                    <a:pt x="10" y="3"/>
                    <a:pt x="11" y="3"/>
                  </a:cubicBezTo>
                  <a:cubicBezTo>
                    <a:pt x="11" y="3"/>
                    <a:pt x="13" y="3"/>
                    <a:pt x="13" y="3"/>
                  </a:cubicBezTo>
                  <a:cubicBezTo>
                    <a:pt x="13" y="3"/>
                    <a:pt x="14" y="2"/>
                    <a:pt x="14" y="2"/>
                  </a:cubicBezTo>
                  <a:cubicBezTo>
                    <a:pt x="15" y="2"/>
                    <a:pt x="15" y="2"/>
                    <a:pt x="15" y="2"/>
                  </a:cubicBezTo>
                  <a:cubicBezTo>
                    <a:pt x="16" y="2"/>
                    <a:pt x="16" y="2"/>
                    <a:pt x="16" y="2"/>
                  </a:cubicBezTo>
                  <a:cubicBezTo>
                    <a:pt x="17" y="2"/>
                    <a:pt x="17" y="1"/>
                    <a:pt x="17" y="1"/>
                  </a:cubicBezTo>
                  <a:cubicBezTo>
                    <a:pt x="17" y="1"/>
                    <a:pt x="18" y="1"/>
                    <a:pt x="18" y="1"/>
                  </a:cubicBezTo>
                  <a:cubicBezTo>
                    <a:pt x="18" y="1"/>
                    <a:pt x="18" y="1"/>
                    <a:pt x="18" y="1"/>
                  </a:cubicBezTo>
                  <a:cubicBezTo>
                    <a:pt x="18" y="1"/>
                    <a:pt x="19" y="1"/>
                    <a:pt x="19" y="1"/>
                  </a:cubicBezTo>
                  <a:cubicBezTo>
                    <a:pt x="20" y="1"/>
                    <a:pt x="21" y="0"/>
                    <a:pt x="23" y="0"/>
                  </a:cubicBezTo>
                  <a:cubicBezTo>
                    <a:pt x="24" y="0"/>
                    <a:pt x="25" y="0"/>
                    <a:pt x="26" y="0"/>
                  </a:cubicBezTo>
                  <a:cubicBezTo>
                    <a:pt x="27" y="0"/>
                    <a:pt x="27" y="0"/>
                    <a:pt x="28" y="0"/>
                  </a:cubicBezTo>
                  <a:cubicBezTo>
                    <a:pt x="28" y="1"/>
                    <a:pt x="29" y="1"/>
                    <a:pt x="30" y="1"/>
                  </a:cubicBezTo>
                  <a:cubicBezTo>
                    <a:pt x="30" y="1"/>
                    <a:pt x="31" y="1"/>
                    <a:pt x="31" y="1"/>
                  </a:cubicBezTo>
                  <a:cubicBezTo>
                    <a:pt x="31" y="1"/>
                    <a:pt x="34" y="2"/>
                    <a:pt x="34" y="2"/>
                  </a:cubicBezTo>
                  <a:cubicBezTo>
                    <a:pt x="35" y="2"/>
                    <a:pt x="35" y="2"/>
                    <a:pt x="36" y="3"/>
                  </a:cubicBezTo>
                  <a:cubicBezTo>
                    <a:pt x="36" y="3"/>
                    <a:pt x="37" y="3"/>
                    <a:pt x="38" y="3"/>
                  </a:cubicBezTo>
                  <a:cubicBezTo>
                    <a:pt x="38" y="3"/>
                    <a:pt x="38" y="3"/>
                    <a:pt x="38" y="4"/>
                  </a:cubicBezTo>
                  <a:cubicBezTo>
                    <a:pt x="38" y="4"/>
                    <a:pt x="38" y="4"/>
                    <a:pt x="39" y="4"/>
                  </a:cubicBezTo>
                  <a:cubicBezTo>
                    <a:pt x="39" y="4"/>
                    <a:pt x="39" y="4"/>
                    <a:pt x="39" y="4"/>
                  </a:cubicBezTo>
                  <a:cubicBezTo>
                    <a:pt x="40" y="4"/>
                    <a:pt x="40" y="5"/>
                    <a:pt x="40" y="5"/>
                  </a:cubicBezTo>
                  <a:cubicBezTo>
                    <a:pt x="40" y="5"/>
                    <a:pt x="41" y="5"/>
                    <a:pt x="42" y="5"/>
                  </a:cubicBezTo>
                  <a:cubicBezTo>
                    <a:pt x="42" y="6"/>
                    <a:pt x="42" y="6"/>
                    <a:pt x="42" y="6"/>
                  </a:cubicBezTo>
                  <a:cubicBezTo>
                    <a:pt x="42" y="6"/>
                    <a:pt x="42" y="6"/>
                    <a:pt x="43" y="6"/>
                  </a:cubicBezTo>
                  <a:cubicBezTo>
                    <a:pt x="43" y="6"/>
                    <a:pt x="43" y="7"/>
                    <a:pt x="43" y="7"/>
                  </a:cubicBezTo>
                  <a:cubicBezTo>
                    <a:pt x="44" y="7"/>
                    <a:pt x="44" y="8"/>
                    <a:pt x="45" y="8"/>
                  </a:cubicBezTo>
                  <a:cubicBezTo>
                    <a:pt x="45" y="8"/>
                    <a:pt x="45" y="8"/>
                    <a:pt x="45" y="9"/>
                  </a:cubicBezTo>
                  <a:cubicBezTo>
                    <a:pt x="45" y="9"/>
                    <a:pt x="46" y="9"/>
                    <a:pt x="46" y="10"/>
                  </a:cubicBezTo>
                  <a:cubicBezTo>
                    <a:pt x="46" y="10"/>
                    <a:pt x="47" y="11"/>
                    <a:pt x="47" y="11"/>
                  </a:cubicBezTo>
                  <a:cubicBezTo>
                    <a:pt x="48" y="12"/>
                    <a:pt x="48" y="12"/>
                    <a:pt x="48" y="13"/>
                  </a:cubicBezTo>
                  <a:cubicBezTo>
                    <a:pt x="48" y="13"/>
                    <a:pt x="49" y="13"/>
                    <a:pt x="49" y="13"/>
                  </a:cubicBezTo>
                  <a:cubicBezTo>
                    <a:pt x="49" y="13"/>
                    <a:pt x="49" y="13"/>
                    <a:pt x="49" y="14"/>
                  </a:cubicBezTo>
                  <a:cubicBezTo>
                    <a:pt x="49" y="14"/>
                    <a:pt x="49" y="14"/>
                    <a:pt x="49" y="14"/>
                  </a:cubicBezTo>
                  <a:cubicBezTo>
                    <a:pt x="49" y="15"/>
                    <a:pt x="50" y="16"/>
                    <a:pt x="50" y="16"/>
                  </a:cubicBezTo>
                  <a:cubicBezTo>
                    <a:pt x="50" y="16"/>
                    <a:pt x="51" y="17"/>
                    <a:pt x="51" y="17"/>
                  </a:cubicBezTo>
                  <a:cubicBezTo>
                    <a:pt x="51" y="18"/>
                    <a:pt x="51" y="18"/>
                    <a:pt x="51" y="18"/>
                  </a:cubicBezTo>
                  <a:cubicBezTo>
                    <a:pt x="51" y="19"/>
                    <a:pt x="52" y="19"/>
                    <a:pt x="52" y="19"/>
                  </a:cubicBezTo>
                  <a:cubicBezTo>
                    <a:pt x="52" y="19"/>
                    <a:pt x="52" y="20"/>
                    <a:pt x="52" y="20"/>
                  </a:cubicBezTo>
                  <a:cubicBezTo>
                    <a:pt x="52" y="20"/>
                    <a:pt x="53" y="21"/>
                    <a:pt x="53" y="22"/>
                  </a:cubicBezTo>
                  <a:cubicBezTo>
                    <a:pt x="53" y="22"/>
                    <a:pt x="53" y="23"/>
                    <a:pt x="53" y="23"/>
                  </a:cubicBezTo>
                  <a:cubicBezTo>
                    <a:pt x="53" y="24"/>
                    <a:pt x="53" y="24"/>
                    <a:pt x="53" y="24"/>
                  </a:cubicBezTo>
                  <a:cubicBezTo>
                    <a:pt x="53" y="25"/>
                    <a:pt x="53" y="26"/>
                    <a:pt x="53" y="27"/>
                  </a:cubicBezTo>
                  <a:cubicBezTo>
                    <a:pt x="53" y="27"/>
                    <a:pt x="54" y="28"/>
                    <a:pt x="54" y="29"/>
                  </a:cubicBezTo>
                  <a:cubicBezTo>
                    <a:pt x="54" y="29"/>
                    <a:pt x="54" y="29"/>
                    <a:pt x="54" y="29"/>
                  </a:cubicBezTo>
                  <a:cubicBezTo>
                    <a:pt x="54" y="30"/>
                    <a:pt x="54" y="30"/>
                    <a:pt x="54" y="30"/>
                  </a:cubicBezTo>
                  <a:cubicBezTo>
                    <a:pt x="54" y="31"/>
                    <a:pt x="54" y="32"/>
                    <a:pt x="54" y="33"/>
                  </a:cubicBezTo>
                  <a:cubicBezTo>
                    <a:pt x="54" y="33"/>
                    <a:pt x="54" y="33"/>
                    <a:pt x="54" y="33"/>
                  </a:cubicBezTo>
                  <a:cubicBezTo>
                    <a:pt x="54" y="33"/>
                    <a:pt x="54" y="33"/>
                    <a:pt x="54" y="34"/>
                  </a:cubicBezTo>
                  <a:cubicBezTo>
                    <a:pt x="53" y="34"/>
                    <a:pt x="53" y="34"/>
                    <a:pt x="53" y="35"/>
                  </a:cubicBezTo>
                  <a:cubicBezTo>
                    <a:pt x="53" y="36"/>
                    <a:pt x="53" y="36"/>
                    <a:pt x="53" y="37"/>
                  </a:cubicBezTo>
                  <a:cubicBezTo>
                    <a:pt x="53" y="37"/>
                    <a:pt x="53" y="38"/>
                    <a:pt x="53" y="38"/>
                  </a:cubicBezTo>
                  <a:cubicBezTo>
                    <a:pt x="53" y="38"/>
                    <a:pt x="53" y="39"/>
                    <a:pt x="53" y="39"/>
                  </a:cubicBezTo>
                  <a:cubicBezTo>
                    <a:pt x="53" y="39"/>
                    <a:pt x="53" y="40"/>
                    <a:pt x="52" y="40"/>
                  </a:cubicBezTo>
                  <a:cubicBezTo>
                    <a:pt x="52" y="40"/>
                    <a:pt x="52" y="41"/>
                    <a:pt x="52" y="41"/>
                  </a:cubicBezTo>
                  <a:cubicBezTo>
                    <a:pt x="52" y="41"/>
                    <a:pt x="52" y="42"/>
                    <a:pt x="52" y="42"/>
                  </a:cubicBezTo>
                  <a:cubicBezTo>
                    <a:pt x="52" y="42"/>
                    <a:pt x="51" y="43"/>
                    <a:pt x="51" y="43"/>
                  </a:cubicBezTo>
                  <a:cubicBezTo>
                    <a:pt x="51" y="44"/>
                    <a:pt x="51" y="44"/>
                    <a:pt x="51" y="45"/>
                  </a:cubicBezTo>
                  <a:cubicBezTo>
                    <a:pt x="51" y="45"/>
                    <a:pt x="50" y="46"/>
                    <a:pt x="50" y="47"/>
                  </a:cubicBezTo>
                  <a:cubicBezTo>
                    <a:pt x="50" y="47"/>
                    <a:pt x="50" y="47"/>
                    <a:pt x="50" y="47"/>
                  </a:cubicBezTo>
                  <a:cubicBezTo>
                    <a:pt x="49" y="47"/>
                    <a:pt x="49" y="48"/>
                    <a:pt x="49" y="48"/>
                  </a:cubicBezTo>
                  <a:cubicBezTo>
                    <a:pt x="49" y="48"/>
                    <a:pt x="49" y="49"/>
                    <a:pt x="49" y="49"/>
                  </a:cubicBezTo>
                  <a:cubicBezTo>
                    <a:pt x="48" y="49"/>
                    <a:pt x="48" y="50"/>
                    <a:pt x="48" y="50"/>
                  </a:cubicBezTo>
                  <a:cubicBezTo>
                    <a:pt x="48" y="50"/>
                    <a:pt x="47" y="51"/>
                    <a:pt x="47" y="51"/>
                  </a:cubicBezTo>
                  <a:cubicBezTo>
                    <a:pt x="47" y="51"/>
                    <a:pt x="47" y="52"/>
                    <a:pt x="46" y="52"/>
                  </a:cubicBezTo>
                  <a:cubicBezTo>
                    <a:pt x="46" y="52"/>
                    <a:pt x="46" y="52"/>
                    <a:pt x="46" y="53"/>
                  </a:cubicBezTo>
                  <a:cubicBezTo>
                    <a:pt x="45" y="53"/>
                    <a:pt x="45" y="53"/>
                    <a:pt x="45" y="53"/>
                  </a:cubicBezTo>
                  <a:cubicBezTo>
                    <a:pt x="45" y="53"/>
                    <a:pt x="45" y="53"/>
                    <a:pt x="45" y="53"/>
                  </a:cubicBezTo>
                  <a:cubicBezTo>
                    <a:pt x="44" y="53"/>
                    <a:pt x="44" y="53"/>
                    <a:pt x="44" y="53"/>
                  </a:cubicBezTo>
                  <a:cubicBezTo>
                    <a:pt x="44" y="54"/>
                    <a:pt x="43" y="54"/>
                    <a:pt x="43" y="54"/>
                  </a:cubicBezTo>
                  <a:cubicBezTo>
                    <a:pt x="43" y="54"/>
                    <a:pt x="43" y="54"/>
                    <a:pt x="42" y="54"/>
                  </a:cubicBezTo>
                  <a:cubicBezTo>
                    <a:pt x="42" y="55"/>
                    <a:pt x="42" y="55"/>
                    <a:pt x="41" y="55"/>
                  </a:cubicBezTo>
                  <a:cubicBezTo>
                    <a:pt x="41" y="55"/>
                    <a:pt x="41" y="55"/>
                    <a:pt x="41" y="55"/>
                  </a:cubicBezTo>
                  <a:cubicBezTo>
                    <a:pt x="41" y="55"/>
                    <a:pt x="40" y="55"/>
                    <a:pt x="40" y="56"/>
                  </a:cubicBezTo>
                  <a:cubicBezTo>
                    <a:pt x="40" y="56"/>
                    <a:pt x="39" y="56"/>
                    <a:pt x="39" y="56"/>
                  </a:cubicBezTo>
                  <a:cubicBezTo>
                    <a:pt x="39" y="56"/>
                    <a:pt x="38" y="56"/>
                    <a:pt x="38" y="56"/>
                  </a:cubicBezTo>
                  <a:cubicBezTo>
                    <a:pt x="38" y="56"/>
                    <a:pt x="37" y="56"/>
                    <a:pt x="37" y="56"/>
                  </a:cubicBezTo>
                  <a:cubicBezTo>
                    <a:pt x="37" y="56"/>
                    <a:pt x="36" y="56"/>
                    <a:pt x="36" y="57"/>
                  </a:cubicBezTo>
                  <a:cubicBezTo>
                    <a:pt x="36" y="57"/>
                    <a:pt x="35" y="57"/>
                    <a:pt x="35" y="57"/>
                  </a:cubicBezTo>
                  <a:cubicBezTo>
                    <a:pt x="34" y="57"/>
                    <a:pt x="35" y="57"/>
                    <a:pt x="34" y="57"/>
                  </a:cubicBezTo>
                  <a:lnTo>
                    <a:pt x="33" y="57"/>
                  </a:lnTo>
                  <a:cubicBezTo>
                    <a:pt x="32" y="57"/>
                    <a:pt x="32" y="57"/>
                    <a:pt x="31" y="57"/>
                  </a:cubicBezTo>
                  <a:cubicBezTo>
                    <a:pt x="30" y="57"/>
                    <a:pt x="29" y="57"/>
                    <a:pt x="28" y="57"/>
                  </a:cubicBezTo>
                  <a:cubicBezTo>
                    <a:pt x="27" y="57"/>
                    <a:pt x="26" y="57"/>
                    <a:pt x="26" y="57"/>
                  </a:cubicBezTo>
                  <a:cubicBezTo>
                    <a:pt x="26" y="57"/>
                    <a:pt x="25" y="57"/>
                    <a:pt x="25" y="57"/>
                  </a:cubicBezTo>
                  <a:cubicBezTo>
                    <a:pt x="25" y="57"/>
                    <a:pt x="24" y="57"/>
                    <a:pt x="24" y="56"/>
                  </a:cubicBezTo>
                  <a:cubicBezTo>
                    <a:pt x="24" y="56"/>
                    <a:pt x="24" y="56"/>
                    <a:pt x="24" y="56"/>
                  </a:cubicBezTo>
                  <a:cubicBezTo>
                    <a:pt x="24" y="56"/>
                    <a:pt x="23" y="56"/>
                    <a:pt x="23" y="56"/>
                  </a:cubicBezTo>
                  <a:cubicBezTo>
                    <a:pt x="23" y="56"/>
                    <a:pt x="23" y="56"/>
                    <a:pt x="23" y="56"/>
                  </a:cubicBezTo>
                  <a:close/>
                </a:path>
              </a:pathLst>
            </a:custGeom>
            <a:solidFill>
              <a:srgbClr val="0D254A"/>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1" name="Freeform 215"/>
            <p:cNvSpPr>
              <a:spLocks/>
            </p:cNvSpPr>
            <p:nvPr/>
          </p:nvSpPr>
          <p:spPr bwMode="auto">
            <a:xfrm>
              <a:off x="3260" y="442"/>
              <a:ext cx="129" cy="91"/>
            </a:xfrm>
            <a:custGeom>
              <a:avLst/>
              <a:gdLst>
                <a:gd name="T0" fmla="*/ 0 w 112"/>
                <a:gd name="T1" fmla="*/ 71 h 77"/>
                <a:gd name="T2" fmla="*/ 19 w 112"/>
                <a:gd name="T3" fmla="*/ 71 h 77"/>
                <a:gd name="T4" fmla="*/ 58 w 112"/>
                <a:gd name="T5" fmla="*/ 71 h 77"/>
                <a:gd name="T6" fmla="*/ 112 w 112"/>
                <a:gd name="T7" fmla="*/ 77 h 77"/>
                <a:gd name="T8" fmla="*/ 112 w 112"/>
                <a:gd name="T9" fmla="*/ 68 h 77"/>
                <a:gd name="T10" fmla="*/ 111 w 112"/>
                <a:gd name="T11" fmla="*/ 60 h 77"/>
                <a:gd name="T12" fmla="*/ 110 w 112"/>
                <a:gd name="T13" fmla="*/ 55 h 77"/>
                <a:gd name="T14" fmla="*/ 108 w 112"/>
                <a:gd name="T15" fmla="*/ 49 h 77"/>
                <a:gd name="T16" fmla="*/ 106 w 112"/>
                <a:gd name="T17" fmla="*/ 42 h 77"/>
                <a:gd name="T18" fmla="*/ 105 w 112"/>
                <a:gd name="T19" fmla="*/ 40 h 77"/>
                <a:gd name="T20" fmla="*/ 101 w 112"/>
                <a:gd name="T21" fmla="*/ 31 h 77"/>
                <a:gd name="T22" fmla="*/ 98 w 112"/>
                <a:gd name="T23" fmla="*/ 26 h 77"/>
                <a:gd name="T24" fmla="*/ 95 w 112"/>
                <a:gd name="T25" fmla="*/ 21 h 77"/>
                <a:gd name="T26" fmla="*/ 93 w 112"/>
                <a:gd name="T27" fmla="*/ 18 h 77"/>
                <a:gd name="T28" fmla="*/ 89 w 112"/>
                <a:gd name="T29" fmla="*/ 15 h 77"/>
                <a:gd name="T30" fmla="*/ 86 w 112"/>
                <a:gd name="T31" fmla="*/ 13 h 77"/>
                <a:gd name="T32" fmla="*/ 82 w 112"/>
                <a:gd name="T33" fmla="*/ 10 h 77"/>
                <a:gd name="T34" fmla="*/ 72 w 112"/>
                <a:gd name="T35" fmla="*/ 4 h 77"/>
                <a:gd name="T36" fmla="*/ 66 w 112"/>
                <a:gd name="T37" fmla="*/ 1 h 77"/>
                <a:gd name="T38" fmla="*/ 55 w 112"/>
                <a:gd name="T39" fmla="*/ 0 h 77"/>
                <a:gd name="T40" fmla="*/ 45 w 112"/>
                <a:gd name="T41" fmla="*/ 1 h 77"/>
                <a:gd name="T42" fmla="*/ 43 w 112"/>
                <a:gd name="T43" fmla="*/ 1 h 77"/>
                <a:gd name="T44" fmla="*/ 38 w 112"/>
                <a:gd name="T45" fmla="*/ 3 h 77"/>
                <a:gd name="T46" fmla="*/ 32 w 112"/>
                <a:gd name="T47" fmla="*/ 4 h 77"/>
                <a:gd name="T48" fmla="*/ 25 w 112"/>
                <a:gd name="T49" fmla="*/ 7 h 77"/>
                <a:gd name="T50" fmla="*/ 23 w 112"/>
                <a:gd name="T51" fmla="*/ 10 h 77"/>
                <a:gd name="T52" fmla="*/ 16 w 112"/>
                <a:gd name="T53" fmla="*/ 17 h 77"/>
                <a:gd name="T54" fmla="*/ 14 w 112"/>
                <a:gd name="T55" fmla="*/ 20 h 77"/>
                <a:gd name="T56" fmla="*/ 13 w 112"/>
                <a:gd name="T57" fmla="*/ 22 h 77"/>
                <a:gd name="T58" fmla="*/ 10 w 112"/>
                <a:gd name="T59" fmla="*/ 27 h 77"/>
                <a:gd name="T60" fmla="*/ 8 w 112"/>
                <a:gd name="T61" fmla="*/ 30 h 77"/>
                <a:gd name="T62" fmla="*/ 6 w 112"/>
                <a:gd name="T63" fmla="*/ 33 h 77"/>
                <a:gd name="T64" fmla="*/ 4 w 112"/>
                <a:gd name="T65" fmla="*/ 40 h 77"/>
                <a:gd name="T66" fmla="*/ 2 w 112"/>
                <a:gd name="T67" fmla="*/ 48 h 77"/>
                <a:gd name="T68" fmla="*/ 0 w 112"/>
                <a:gd name="T69" fmla="*/ 65 h 77"/>
                <a:gd name="T70" fmla="*/ 0 w 112"/>
                <a:gd name="T71" fmla="*/ 71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2" h="77">
                  <a:moveTo>
                    <a:pt x="0" y="71"/>
                  </a:moveTo>
                  <a:lnTo>
                    <a:pt x="0" y="71"/>
                  </a:lnTo>
                  <a:lnTo>
                    <a:pt x="6" y="71"/>
                  </a:lnTo>
                  <a:lnTo>
                    <a:pt x="19" y="71"/>
                  </a:lnTo>
                  <a:lnTo>
                    <a:pt x="37" y="71"/>
                  </a:lnTo>
                  <a:lnTo>
                    <a:pt x="58" y="71"/>
                  </a:lnTo>
                  <a:lnTo>
                    <a:pt x="86" y="73"/>
                  </a:lnTo>
                  <a:lnTo>
                    <a:pt x="112" y="77"/>
                  </a:lnTo>
                  <a:cubicBezTo>
                    <a:pt x="112" y="75"/>
                    <a:pt x="112" y="73"/>
                    <a:pt x="112" y="72"/>
                  </a:cubicBezTo>
                  <a:cubicBezTo>
                    <a:pt x="112" y="70"/>
                    <a:pt x="112" y="70"/>
                    <a:pt x="112" y="68"/>
                  </a:cubicBezTo>
                  <a:cubicBezTo>
                    <a:pt x="112" y="68"/>
                    <a:pt x="112" y="66"/>
                    <a:pt x="112" y="65"/>
                  </a:cubicBezTo>
                  <a:cubicBezTo>
                    <a:pt x="112" y="64"/>
                    <a:pt x="112" y="61"/>
                    <a:pt x="111" y="60"/>
                  </a:cubicBezTo>
                  <a:cubicBezTo>
                    <a:pt x="111" y="59"/>
                    <a:pt x="111" y="58"/>
                    <a:pt x="111" y="58"/>
                  </a:cubicBezTo>
                  <a:cubicBezTo>
                    <a:pt x="111" y="57"/>
                    <a:pt x="110" y="56"/>
                    <a:pt x="110" y="55"/>
                  </a:cubicBezTo>
                  <a:cubicBezTo>
                    <a:pt x="110" y="54"/>
                    <a:pt x="109" y="53"/>
                    <a:pt x="109" y="52"/>
                  </a:cubicBezTo>
                  <a:cubicBezTo>
                    <a:pt x="109" y="51"/>
                    <a:pt x="109" y="50"/>
                    <a:pt x="108" y="49"/>
                  </a:cubicBezTo>
                  <a:cubicBezTo>
                    <a:pt x="109" y="49"/>
                    <a:pt x="107" y="45"/>
                    <a:pt x="107" y="44"/>
                  </a:cubicBezTo>
                  <a:cubicBezTo>
                    <a:pt x="107" y="44"/>
                    <a:pt x="106" y="43"/>
                    <a:pt x="106" y="42"/>
                  </a:cubicBezTo>
                  <a:cubicBezTo>
                    <a:pt x="106" y="42"/>
                    <a:pt x="106" y="42"/>
                    <a:pt x="106" y="41"/>
                  </a:cubicBezTo>
                  <a:cubicBezTo>
                    <a:pt x="106" y="41"/>
                    <a:pt x="105" y="40"/>
                    <a:pt x="105" y="40"/>
                  </a:cubicBezTo>
                  <a:cubicBezTo>
                    <a:pt x="105" y="38"/>
                    <a:pt x="104" y="37"/>
                    <a:pt x="103" y="35"/>
                  </a:cubicBezTo>
                  <a:cubicBezTo>
                    <a:pt x="103" y="34"/>
                    <a:pt x="102" y="32"/>
                    <a:pt x="101" y="31"/>
                  </a:cubicBezTo>
                  <a:cubicBezTo>
                    <a:pt x="101" y="30"/>
                    <a:pt x="100" y="28"/>
                    <a:pt x="99" y="28"/>
                  </a:cubicBezTo>
                  <a:cubicBezTo>
                    <a:pt x="99" y="27"/>
                    <a:pt x="99" y="27"/>
                    <a:pt x="98" y="26"/>
                  </a:cubicBezTo>
                  <a:cubicBezTo>
                    <a:pt x="98" y="25"/>
                    <a:pt x="97" y="23"/>
                    <a:pt x="96" y="23"/>
                  </a:cubicBezTo>
                  <a:cubicBezTo>
                    <a:pt x="96" y="23"/>
                    <a:pt x="95" y="21"/>
                    <a:pt x="95" y="21"/>
                  </a:cubicBezTo>
                  <a:cubicBezTo>
                    <a:pt x="94" y="21"/>
                    <a:pt x="94" y="21"/>
                    <a:pt x="94" y="20"/>
                  </a:cubicBezTo>
                  <a:cubicBezTo>
                    <a:pt x="94" y="20"/>
                    <a:pt x="93" y="19"/>
                    <a:pt x="93" y="18"/>
                  </a:cubicBezTo>
                  <a:cubicBezTo>
                    <a:pt x="93" y="18"/>
                    <a:pt x="91" y="17"/>
                    <a:pt x="91" y="16"/>
                  </a:cubicBezTo>
                  <a:cubicBezTo>
                    <a:pt x="90" y="16"/>
                    <a:pt x="89" y="16"/>
                    <a:pt x="89" y="15"/>
                  </a:cubicBezTo>
                  <a:cubicBezTo>
                    <a:pt x="88" y="15"/>
                    <a:pt x="87" y="14"/>
                    <a:pt x="87" y="14"/>
                  </a:cubicBezTo>
                  <a:cubicBezTo>
                    <a:pt x="86" y="14"/>
                    <a:pt x="87" y="13"/>
                    <a:pt x="86" y="13"/>
                  </a:cubicBezTo>
                  <a:cubicBezTo>
                    <a:pt x="86" y="12"/>
                    <a:pt x="86" y="12"/>
                    <a:pt x="85" y="12"/>
                  </a:cubicBezTo>
                  <a:cubicBezTo>
                    <a:pt x="85" y="11"/>
                    <a:pt x="82" y="10"/>
                    <a:pt x="82" y="10"/>
                  </a:cubicBezTo>
                  <a:cubicBezTo>
                    <a:pt x="81" y="8"/>
                    <a:pt x="79" y="7"/>
                    <a:pt x="78" y="7"/>
                  </a:cubicBezTo>
                  <a:cubicBezTo>
                    <a:pt x="78" y="7"/>
                    <a:pt x="72" y="5"/>
                    <a:pt x="72" y="4"/>
                  </a:cubicBezTo>
                  <a:cubicBezTo>
                    <a:pt x="71" y="5"/>
                    <a:pt x="70" y="3"/>
                    <a:pt x="69" y="3"/>
                  </a:cubicBezTo>
                  <a:cubicBezTo>
                    <a:pt x="68" y="3"/>
                    <a:pt x="66" y="2"/>
                    <a:pt x="66" y="1"/>
                  </a:cubicBezTo>
                  <a:cubicBezTo>
                    <a:pt x="64" y="1"/>
                    <a:pt x="62" y="1"/>
                    <a:pt x="60" y="0"/>
                  </a:cubicBezTo>
                  <a:cubicBezTo>
                    <a:pt x="59" y="0"/>
                    <a:pt x="57" y="0"/>
                    <a:pt x="55" y="0"/>
                  </a:cubicBezTo>
                  <a:cubicBezTo>
                    <a:pt x="51" y="0"/>
                    <a:pt x="49" y="1"/>
                    <a:pt x="46" y="1"/>
                  </a:cubicBezTo>
                  <a:cubicBezTo>
                    <a:pt x="46" y="1"/>
                    <a:pt x="45" y="1"/>
                    <a:pt x="45" y="1"/>
                  </a:cubicBezTo>
                  <a:cubicBezTo>
                    <a:pt x="44" y="1"/>
                    <a:pt x="45" y="2"/>
                    <a:pt x="43" y="1"/>
                  </a:cubicBezTo>
                  <a:cubicBezTo>
                    <a:pt x="43" y="1"/>
                    <a:pt x="43" y="1"/>
                    <a:pt x="43" y="1"/>
                  </a:cubicBezTo>
                  <a:cubicBezTo>
                    <a:pt x="42" y="2"/>
                    <a:pt x="41" y="2"/>
                    <a:pt x="40" y="2"/>
                  </a:cubicBezTo>
                  <a:cubicBezTo>
                    <a:pt x="39" y="2"/>
                    <a:pt x="39" y="3"/>
                    <a:pt x="38" y="3"/>
                  </a:cubicBezTo>
                  <a:cubicBezTo>
                    <a:pt x="38" y="3"/>
                    <a:pt x="37" y="3"/>
                    <a:pt x="36" y="3"/>
                  </a:cubicBezTo>
                  <a:cubicBezTo>
                    <a:pt x="36" y="3"/>
                    <a:pt x="33" y="4"/>
                    <a:pt x="32" y="4"/>
                  </a:cubicBezTo>
                  <a:cubicBezTo>
                    <a:pt x="32" y="4"/>
                    <a:pt x="28" y="5"/>
                    <a:pt x="29" y="5"/>
                  </a:cubicBezTo>
                  <a:cubicBezTo>
                    <a:pt x="27" y="5"/>
                    <a:pt x="26" y="6"/>
                    <a:pt x="25" y="7"/>
                  </a:cubicBezTo>
                  <a:cubicBezTo>
                    <a:pt x="25" y="8"/>
                    <a:pt x="24" y="8"/>
                    <a:pt x="24" y="8"/>
                  </a:cubicBezTo>
                  <a:cubicBezTo>
                    <a:pt x="23" y="9"/>
                    <a:pt x="24" y="9"/>
                    <a:pt x="23" y="10"/>
                  </a:cubicBezTo>
                  <a:cubicBezTo>
                    <a:pt x="22" y="10"/>
                    <a:pt x="21" y="12"/>
                    <a:pt x="20" y="13"/>
                  </a:cubicBezTo>
                  <a:cubicBezTo>
                    <a:pt x="20" y="13"/>
                    <a:pt x="17" y="17"/>
                    <a:pt x="16" y="17"/>
                  </a:cubicBezTo>
                  <a:cubicBezTo>
                    <a:pt x="16" y="18"/>
                    <a:pt x="16" y="18"/>
                    <a:pt x="15" y="19"/>
                  </a:cubicBezTo>
                  <a:cubicBezTo>
                    <a:pt x="15" y="19"/>
                    <a:pt x="14" y="19"/>
                    <a:pt x="14" y="20"/>
                  </a:cubicBezTo>
                  <a:cubicBezTo>
                    <a:pt x="14" y="20"/>
                    <a:pt x="14" y="21"/>
                    <a:pt x="14" y="21"/>
                  </a:cubicBezTo>
                  <a:cubicBezTo>
                    <a:pt x="14" y="22"/>
                    <a:pt x="13" y="22"/>
                    <a:pt x="13" y="22"/>
                  </a:cubicBezTo>
                  <a:cubicBezTo>
                    <a:pt x="12" y="22"/>
                    <a:pt x="12" y="24"/>
                    <a:pt x="12" y="24"/>
                  </a:cubicBezTo>
                  <a:cubicBezTo>
                    <a:pt x="11" y="25"/>
                    <a:pt x="11" y="26"/>
                    <a:pt x="10" y="27"/>
                  </a:cubicBezTo>
                  <a:cubicBezTo>
                    <a:pt x="9" y="27"/>
                    <a:pt x="9" y="28"/>
                    <a:pt x="9" y="29"/>
                  </a:cubicBezTo>
                  <a:cubicBezTo>
                    <a:pt x="9" y="29"/>
                    <a:pt x="8" y="29"/>
                    <a:pt x="8" y="30"/>
                  </a:cubicBezTo>
                  <a:cubicBezTo>
                    <a:pt x="8" y="30"/>
                    <a:pt x="7" y="31"/>
                    <a:pt x="7" y="31"/>
                  </a:cubicBezTo>
                  <a:cubicBezTo>
                    <a:pt x="7" y="32"/>
                    <a:pt x="6" y="33"/>
                    <a:pt x="6" y="33"/>
                  </a:cubicBezTo>
                  <a:cubicBezTo>
                    <a:pt x="6" y="34"/>
                    <a:pt x="5" y="35"/>
                    <a:pt x="5" y="35"/>
                  </a:cubicBezTo>
                  <a:cubicBezTo>
                    <a:pt x="4" y="37"/>
                    <a:pt x="5" y="38"/>
                    <a:pt x="4" y="40"/>
                  </a:cubicBezTo>
                  <a:cubicBezTo>
                    <a:pt x="4" y="40"/>
                    <a:pt x="3" y="42"/>
                    <a:pt x="3" y="42"/>
                  </a:cubicBezTo>
                  <a:cubicBezTo>
                    <a:pt x="3" y="43"/>
                    <a:pt x="2" y="48"/>
                    <a:pt x="2" y="48"/>
                  </a:cubicBezTo>
                  <a:cubicBezTo>
                    <a:pt x="1" y="51"/>
                    <a:pt x="1" y="54"/>
                    <a:pt x="0" y="57"/>
                  </a:cubicBezTo>
                  <a:cubicBezTo>
                    <a:pt x="0" y="60"/>
                    <a:pt x="0" y="62"/>
                    <a:pt x="0" y="65"/>
                  </a:cubicBezTo>
                  <a:cubicBezTo>
                    <a:pt x="0" y="66"/>
                    <a:pt x="0" y="68"/>
                    <a:pt x="0" y="69"/>
                  </a:cubicBezTo>
                  <a:cubicBezTo>
                    <a:pt x="0" y="69"/>
                    <a:pt x="0" y="70"/>
                    <a:pt x="0" y="71"/>
                  </a:cubicBezTo>
                  <a:close/>
                </a:path>
              </a:pathLst>
            </a:custGeom>
            <a:solidFill>
              <a:srgbClr val="0D254A"/>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2" name="Freeform 216"/>
            <p:cNvSpPr>
              <a:spLocks/>
            </p:cNvSpPr>
            <p:nvPr/>
          </p:nvSpPr>
          <p:spPr bwMode="auto">
            <a:xfrm>
              <a:off x="3501" y="366"/>
              <a:ext cx="63" cy="68"/>
            </a:xfrm>
            <a:custGeom>
              <a:avLst/>
              <a:gdLst>
                <a:gd name="T0" fmla="*/ 33 w 54"/>
                <a:gd name="T1" fmla="*/ 55 h 57"/>
                <a:gd name="T2" fmla="*/ 35 w 54"/>
                <a:gd name="T3" fmla="*/ 55 h 57"/>
                <a:gd name="T4" fmla="*/ 38 w 54"/>
                <a:gd name="T5" fmla="*/ 54 h 57"/>
                <a:gd name="T6" fmla="*/ 41 w 54"/>
                <a:gd name="T7" fmla="*/ 52 h 57"/>
                <a:gd name="T8" fmla="*/ 43 w 54"/>
                <a:gd name="T9" fmla="*/ 51 h 57"/>
                <a:gd name="T10" fmla="*/ 45 w 54"/>
                <a:gd name="T11" fmla="*/ 50 h 57"/>
                <a:gd name="T12" fmla="*/ 46 w 54"/>
                <a:gd name="T13" fmla="*/ 48 h 57"/>
                <a:gd name="T14" fmla="*/ 49 w 54"/>
                <a:gd name="T15" fmla="*/ 45 h 57"/>
                <a:gd name="T16" fmla="*/ 52 w 54"/>
                <a:gd name="T17" fmla="*/ 40 h 57"/>
                <a:gd name="T18" fmla="*/ 52 w 54"/>
                <a:gd name="T19" fmla="*/ 37 h 57"/>
                <a:gd name="T20" fmla="*/ 53 w 54"/>
                <a:gd name="T21" fmla="*/ 34 h 57"/>
                <a:gd name="T22" fmla="*/ 53 w 54"/>
                <a:gd name="T23" fmla="*/ 32 h 57"/>
                <a:gd name="T24" fmla="*/ 54 w 54"/>
                <a:gd name="T25" fmla="*/ 27 h 57"/>
                <a:gd name="T26" fmla="*/ 53 w 54"/>
                <a:gd name="T27" fmla="*/ 18 h 57"/>
                <a:gd name="T28" fmla="*/ 52 w 54"/>
                <a:gd name="T29" fmla="*/ 15 h 57"/>
                <a:gd name="T30" fmla="*/ 51 w 54"/>
                <a:gd name="T31" fmla="*/ 13 h 57"/>
                <a:gd name="T32" fmla="*/ 50 w 54"/>
                <a:gd name="T33" fmla="*/ 10 h 57"/>
                <a:gd name="T34" fmla="*/ 49 w 54"/>
                <a:gd name="T35" fmla="*/ 9 h 57"/>
                <a:gd name="T36" fmla="*/ 45 w 54"/>
                <a:gd name="T37" fmla="*/ 5 h 57"/>
                <a:gd name="T38" fmla="*/ 43 w 54"/>
                <a:gd name="T39" fmla="*/ 3 h 57"/>
                <a:gd name="T40" fmla="*/ 39 w 54"/>
                <a:gd name="T41" fmla="*/ 2 h 57"/>
                <a:gd name="T42" fmla="*/ 36 w 54"/>
                <a:gd name="T43" fmla="*/ 1 h 57"/>
                <a:gd name="T44" fmla="*/ 31 w 54"/>
                <a:gd name="T45" fmla="*/ 0 h 57"/>
                <a:gd name="T46" fmla="*/ 24 w 54"/>
                <a:gd name="T47" fmla="*/ 1 h 57"/>
                <a:gd name="T48" fmla="*/ 18 w 54"/>
                <a:gd name="T49" fmla="*/ 3 h 57"/>
                <a:gd name="T50" fmla="*/ 15 w 54"/>
                <a:gd name="T51" fmla="*/ 4 h 57"/>
                <a:gd name="T52" fmla="*/ 13 w 54"/>
                <a:gd name="T53" fmla="*/ 5 h 57"/>
                <a:gd name="T54" fmla="*/ 11 w 54"/>
                <a:gd name="T55" fmla="*/ 7 h 57"/>
                <a:gd name="T56" fmla="*/ 8 w 54"/>
                <a:gd name="T57" fmla="*/ 10 h 57"/>
                <a:gd name="T58" fmla="*/ 5 w 54"/>
                <a:gd name="T59" fmla="*/ 13 h 57"/>
                <a:gd name="T60" fmla="*/ 4 w 54"/>
                <a:gd name="T61" fmla="*/ 16 h 57"/>
                <a:gd name="T62" fmla="*/ 2 w 54"/>
                <a:gd name="T63" fmla="*/ 19 h 57"/>
                <a:gd name="T64" fmla="*/ 1 w 54"/>
                <a:gd name="T65" fmla="*/ 23 h 57"/>
                <a:gd name="T66" fmla="*/ 0 w 54"/>
                <a:gd name="T67" fmla="*/ 29 h 57"/>
                <a:gd name="T68" fmla="*/ 0 w 54"/>
                <a:gd name="T69" fmla="*/ 33 h 57"/>
                <a:gd name="T70" fmla="*/ 1 w 54"/>
                <a:gd name="T71" fmla="*/ 35 h 57"/>
                <a:gd name="T72" fmla="*/ 1 w 54"/>
                <a:gd name="T73" fmla="*/ 39 h 57"/>
                <a:gd name="T74" fmla="*/ 2 w 54"/>
                <a:gd name="T75" fmla="*/ 42 h 57"/>
                <a:gd name="T76" fmla="*/ 4 w 54"/>
                <a:gd name="T77" fmla="*/ 47 h 57"/>
                <a:gd name="T78" fmla="*/ 5 w 54"/>
                <a:gd name="T79" fmla="*/ 49 h 57"/>
                <a:gd name="T80" fmla="*/ 8 w 54"/>
                <a:gd name="T81" fmla="*/ 52 h 57"/>
                <a:gd name="T82" fmla="*/ 9 w 54"/>
                <a:gd name="T83" fmla="*/ 53 h 57"/>
                <a:gd name="T84" fmla="*/ 12 w 54"/>
                <a:gd name="T85" fmla="*/ 54 h 57"/>
                <a:gd name="T86" fmla="*/ 14 w 54"/>
                <a:gd name="T87" fmla="*/ 56 h 57"/>
                <a:gd name="T88" fmla="*/ 17 w 54"/>
                <a:gd name="T89" fmla="*/ 56 h 57"/>
                <a:gd name="T90" fmla="*/ 20 w 54"/>
                <a:gd name="T91" fmla="*/ 57 h 57"/>
                <a:gd name="T92" fmla="*/ 26 w 54"/>
                <a:gd name="T93" fmla="*/ 57 h 57"/>
                <a:gd name="T94" fmla="*/ 30 w 54"/>
                <a:gd name="T95" fmla="*/ 56 h 57"/>
                <a:gd name="T96" fmla="*/ 31 w 54"/>
                <a:gd name="T97" fmla="*/ 5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4" h="57">
                  <a:moveTo>
                    <a:pt x="31" y="56"/>
                  </a:moveTo>
                  <a:lnTo>
                    <a:pt x="31" y="56"/>
                  </a:lnTo>
                  <a:cubicBezTo>
                    <a:pt x="32" y="56"/>
                    <a:pt x="33" y="56"/>
                    <a:pt x="33" y="55"/>
                  </a:cubicBezTo>
                  <a:cubicBezTo>
                    <a:pt x="33" y="55"/>
                    <a:pt x="33" y="55"/>
                    <a:pt x="34" y="55"/>
                  </a:cubicBezTo>
                  <a:cubicBezTo>
                    <a:pt x="34" y="55"/>
                    <a:pt x="34" y="55"/>
                    <a:pt x="35" y="55"/>
                  </a:cubicBezTo>
                  <a:cubicBezTo>
                    <a:pt x="35" y="55"/>
                    <a:pt x="35" y="55"/>
                    <a:pt x="35" y="55"/>
                  </a:cubicBezTo>
                  <a:cubicBezTo>
                    <a:pt x="36" y="55"/>
                    <a:pt x="36" y="55"/>
                    <a:pt x="36" y="54"/>
                  </a:cubicBezTo>
                  <a:cubicBezTo>
                    <a:pt x="36" y="54"/>
                    <a:pt x="37" y="54"/>
                    <a:pt x="37" y="54"/>
                  </a:cubicBezTo>
                  <a:cubicBezTo>
                    <a:pt x="37" y="54"/>
                    <a:pt x="38" y="54"/>
                    <a:pt x="38" y="54"/>
                  </a:cubicBezTo>
                  <a:cubicBezTo>
                    <a:pt x="38" y="53"/>
                    <a:pt x="39" y="53"/>
                    <a:pt x="39" y="53"/>
                  </a:cubicBezTo>
                  <a:cubicBezTo>
                    <a:pt x="39" y="53"/>
                    <a:pt x="39" y="53"/>
                    <a:pt x="39" y="53"/>
                  </a:cubicBezTo>
                  <a:cubicBezTo>
                    <a:pt x="40" y="53"/>
                    <a:pt x="40" y="52"/>
                    <a:pt x="41" y="52"/>
                  </a:cubicBezTo>
                  <a:cubicBezTo>
                    <a:pt x="41" y="52"/>
                    <a:pt x="41" y="52"/>
                    <a:pt x="41" y="52"/>
                  </a:cubicBezTo>
                  <a:cubicBezTo>
                    <a:pt x="42" y="52"/>
                    <a:pt x="42" y="51"/>
                    <a:pt x="42" y="51"/>
                  </a:cubicBezTo>
                  <a:cubicBezTo>
                    <a:pt x="42" y="51"/>
                    <a:pt x="43" y="51"/>
                    <a:pt x="43" y="51"/>
                  </a:cubicBezTo>
                  <a:cubicBezTo>
                    <a:pt x="43" y="51"/>
                    <a:pt x="43" y="50"/>
                    <a:pt x="44" y="50"/>
                  </a:cubicBezTo>
                  <a:cubicBezTo>
                    <a:pt x="44" y="50"/>
                    <a:pt x="44" y="50"/>
                    <a:pt x="44" y="50"/>
                  </a:cubicBezTo>
                  <a:cubicBezTo>
                    <a:pt x="44" y="50"/>
                    <a:pt x="45" y="50"/>
                    <a:pt x="45" y="50"/>
                  </a:cubicBezTo>
                  <a:cubicBezTo>
                    <a:pt x="45" y="49"/>
                    <a:pt x="45" y="49"/>
                    <a:pt x="45" y="49"/>
                  </a:cubicBezTo>
                  <a:cubicBezTo>
                    <a:pt x="45" y="49"/>
                    <a:pt x="45" y="49"/>
                    <a:pt x="45" y="49"/>
                  </a:cubicBezTo>
                  <a:cubicBezTo>
                    <a:pt x="46" y="49"/>
                    <a:pt x="46" y="49"/>
                    <a:pt x="46" y="48"/>
                  </a:cubicBezTo>
                  <a:cubicBezTo>
                    <a:pt x="46" y="48"/>
                    <a:pt x="47" y="47"/>
                    <a:pt x="47" y="47"/>
                  </a:cubicBezTo>
                  <a:cubicBezTo>
                    <a:pt x="47" y="47"/>
                    <a:pt x="48" y="46"/>
                    <a:pt x="48" y="46"/>
                  </a:cubicBezTo>
                  <a:cubicBezTo>
                    <a:pt x="48" y="46"/>
                    <a:pt x="48" y="46"/>
                    <a:pt x="49" y="45"/>
                  </a:cubicBezTo>
                  <a:cubicBezTo>
                    <a:pt x="49" y="45"/>
                    <a:pt x="51" y="43"/>
                    <a:pt x="51" y="43"/>
                  </a:cubicBezTo>
                  <a:cubicBezTo>
                    <a:pt x="51" y="43"/>
                    <a:pt x="51" y="41"/>
                    <a:pt x="51" y="41"/>
                  </a:cubicBezTo>
                  <a:cubicBezTo>
                    <a:pt x="52" y="41"/>
                    <a:pt x="52" y="41"/>
                    <a:pt x="52" y="40"/>
                  </a:cubicBezTo>
                  <a:cubicBezTo>
                    <a:pt x="52" y="40"/>
                    <a:pt x="52" y="40"/>
                    <a:pt x="52" y="40"/>
                  </a:cubicBezTo>
                  <a:cubicBezTo>
                    <a:pt x="52" y="39"/>
                    <a:pt x="53" y="38"/>
                    <a:pt x="53" y="38"/>
                  </a:cubicBezTo>
                  <a:cubicBezTo>
                    <a:pt x="53" y="37"/>
                    <a:pt x="52" y="37"/>
                    <a:pt x="52" y="37"/>
                  </a:cubicBezTo>
                  <a:cubicBezTo>
                    <a:pt x="52" y="36"/>
                    <a:pt x="53" y="36"/>
                    <a:pt x="53" y="36"/>
                  </a:cubicBezTo>
                  <a:cubicBezTo>
                    <a:pt x="53" y="36"/>
                    <a:pt x="53" y="35"/>
                    <a:pt x="53" y="35"/>
                  </a:cubicBezTo>
                  <a:cubicBezTo>
                    <a:pt x="53" y="35"/>
                    <a:pt x="53" y="34"/>
                    <a:pt x="53" y="34"/>
                  </a:cubicBezTo>
                  <a:cubicBezTo>
                    <a:pt x="53" y="34"/>
                    <a:pt x="53" y="34"/>
                    <a:pt x="53" y="33"/>
                  </a:cubicBezTo>
                  <a:cubicBezTo>
                    <a:pt x="53" y="33"/>
                    <a:pt x="54" y="33"/>
                    <a:pt x="53" y="32"/>
                  </a:cubicBezTo>
                  <a:cubicBezTo>
                    <a:pt x="53" y="32"/>
                    <a:pt x="53" y="32"/>
                    <a:pt x="53" y="32"/>
                  </a:cubicBezTo>
                  <a:cubicBezTo>
                    <a:pt x="53" y="31"/>
                    <a:pt x="53" y="30"/>
                    <a:pt x="53" y="30"/>
                  </a:cubicBezTo>
                  <a:cubicBezTo>
                    <a:pt x="53" y="29"/>
                    <a:pt x="54" y="28"/>
                    <a:pt x="54" y="28"/>
                  </a:cubicBezTo>
                  <a:cubicBezTo>
                    <a:pt x="54" y="28"/>
                    <a:pt x="54" y="27"/>
                    <a:pt x="54" y="27"/>
                  </a:cubicBezTo>
                  <a:cubicBezTo>
                    <a:pt x="54" y="26"/>
                    <a:pt x="54" y="25"/>
                    <a:pt x="54" y="24"/>
                  </a:cubicBezTo>
                  <a:cubicBezTo>
                    <a:pt x="54" y="23"/>
                    <a:pt x="54" y="21"/>
                    <a:pt x="54" y="20"/>
                  </a:cubicBezTo>
                  <a:cubicBezTo>
                    <a:pt x="54" y="20"/>
                    <a:pt x="53" y="18"/>
                    <a:pt x="53" y="18"/>
                  </a:cubicBezTo>
                  <a:cubicBezTo>
                    <a:pt x="53" y="18"/>
                    <a:pt x="53" y="17"/>
                    <a:pt x="53" y="17"/>
                  </a:cubicBezTo>
                  <a:cubicBezTo>
                    <a:pt x="53" y="17"/>
                    <a:pt x="53" y="16"/>
                    <a:pt x="53" y="16"/>
                  </a:cubicBezTo>
                  <a:cubicBezTo>
                    <a:pt x="53" y="15"/>
                    <a:pt x="52" y="15"/>
                    <a:pt x="52" y="15"/>
                  </a:cubicBezTo>
                  <a:cubicBezTo>
                    <a:pt x="52" y="15"/>
                    <a:pt x="52" y="14"/>
                    <a:pt x="52" y="14"/>
                  </a:cubicBezTo>
                  <a:cubicBezTo>
                    <a:pt x="52" y="14"/>
                    <a:pt x="52" y="13"/>
                    <a:pt x="51" y="13"/>
                  </a:cubicBezTo>
                  <a:cubicBezTo>
                    <a:pt x="51" y="13"/>
                    <a:pt x="51" y="13"/>
                    <a:pt x="51" y="13"/>
                  </a:cubicBezTo>
                  <a:cubicBezTo>
                    <a:pt x="51" y="12"/>
                    <a:pt x="51" y="12"/>
                    <a:pt x="51" y="12"/>
                  </a:cubicBezTo>
                  <a:cubicBezTo>
                    <a:pt x="51" y="12"/>
                    <a:pt x="50" y="11"/>
                    <a:pt x="50" y="11"/>
                  </a:cubicBezTo>
                  <a:cubicBezTo>
                    <a:pt x="50" y="11"/>
                    <a:pt x="50" y="10"/>
                    <a:pt x="50" y="10"/>
                  </a:cubicBezTo>
                  <a:cubicBezTo>
                    <a:pt x="49" y="10"/>
                    <a:pt x="49" y="10"/>
                    <a:pt x="49" y="10"/>
                  </a:cubicBezTo>
                  <a:cubicBezTo>
                    <a:pt x="49" y="10"/>
                    <a:pt x="49" y="9"/>
                    <a:pt x="49" y="9"/>
                  </a:cubicBezTo>
                  <a:cubicBezTo>
                    <a:pt x="49" y="9"/>
                    <a:pt x="49" y="9"/>
                    <a:pt x="49" y="9"/>
                  </a:cubicBezTo>
                  <a:cubicBezTo>
                    <a:pt x="48" y="9"/>
                    <a:pt x="48" y="8"/>
                    <a:pt x="48" y="8"/>
                  </a:cubicBezTo>
                  <a:cubicBezTo>
                    <a:pt x="48" y="8"/>
                    <a:pt x="47" y="7"/>
                    <a:pt x="47" y="6"/>
                  </a:cubicBezTo>
                  <a:cubicBezTo>
                    <a:pt x="46" y="6"/>
                    <a:pt x="46" y="6"/>
                    <a:pt x="45" y="5"/>
                  </a:cubicBezTo>
                  <a:cubicBezTo>
                    <a:pt x="45" y="5"/>
                    <a:pt x="45" y="5"/>
                    <a:pt x="45" y="5"/>
                  </a:cubicBezTo>
                  <a:cubicBezTo>
                    <a:pt x="45" y="4"/>
                    <a:pt x="45" y="4"/>
                    <a:pt x="45" y="4"/>
                  </a:cubicBezTo>
                  <a:cubicBezTo>
                    <a:pt x="44" y="4"/>
                    <a:pt x="44" y="3"/>
                    <a:pt x="43" y="3"/>
                  </a:cubicBezTo>
                  <a:cubicBezTo>
                    <a:pt x="43" y="3"/>
                    <a:pt x="41" y="3"/>
                    <a:pt x="41" y="3"/>
                  </a:cubicBezTo>
                  <a:cubicBezTo>
                    <a:pt x="41" y="3"/>
                    <a:pt x="40" y="2"/>
                    <a:pt x="40" y="2"/>
                  </a:cubicBezTo>
                  <a:cubicBezTo>
                    <a:pt x="39" y="2"/>
                    <a:pt x="39" y="2"/>
                    <a:pt x="39" y="2"/>
                  </a:cubicBezTo>
                  <a:cubicBezTo>
                    <a:pt x="38" y="2"/>
                    <a:pt x="38" y="2"/>
                    <a:pt x="38" y="2"/>
                  </a:cubicBezTo>
                  <a:cubicBezTo>
                    <a:pt x="37" y="2"/>
                    <a:pt x="37" y="1"/>
                    <a:pt x="37" y="1"/>
                  </a:cubicBezTo>
                  <a:cubicBezTo>
                    <a:pt x="37" y="1"/>
                    <a:pt x="36" y="1"/>
                    <a:pt x="36" y="1"/>
                  </a:cubicBezTo>
                  <a:cubicBezTo>
                    <a:pt x="36" y="1"/>
                    <a:pt x="36" y="1"/>
                    <a:pt x="36" y="1"/>
                  </a:cubicBezTo>
                  <a:cubicBezTo>
                    <a:pt x="36" y="1"/>
                    <a:pt x="35" y="1"/>
                    <a:pt x="35" y="1"/>
                  </a:cubicBezTo>
                  <a:cubicBezTo>
                    <a:pt x="34" y="1"/>
                    <a:pt x="33" y="0"/>
                    <a:pt x="31" y="0"/>
                  </a:cubicBezTo>
                  <a:cubicBezTo>
                    <a:pt x="30" y="0"/>
                    <a:pt x="29" y="0"/>
                    <a:pt x="29" y="0"/>
                  </a:cubicBezTo>
                  <a:cubicBezTo>
                    <a:pt x="27" y="0"/>
                    <a:pt x="27" y="0"/>
                    <a:pt x="26" y="0"/>
                  </a:cubicBezTo>
                  <a:cubicBezTo>
                    <a:pt x="26" y="1"/>
                    <a:pt x="25" y="1"/>
                    <a:pt x="24" y="1"/>
                  </a:cubicBezTo>
                  <a:cubicBezTo>
                    <a:pt x="24" y="1"/>
                    <a:pt x="23" y="1"/>
                    <a:pt x="23" y="1"/>
                  </a:cubicBezTo>
                  <a:cubicBezTo>
                    <a:pt x="23" y="1"/>
                    <a:pt x="20" y="2"/>
                    <a:pt x="20" y="2"/>
                  </a:cubicBezTo>
                  <a:cubicBezTo>
                    <a:pt x="19" y="2"/>
                    <a:pt x="19" y="2"/>
                    <a:pt x="18" y="3"/>
                  </a:cubicBezTo>
                  <a:cubicBezTo>
                    <a:pt x="18" y="3"/>
                    <a:pt x="17" y="3"/>
                    <a:pt x="16" y="3"/>
                  </a:cubicBezTo>
                  <a:cubicBezTo>
                    <a:pt x="16" y="3"/>
                    <a:pt x="16" y="3"/>
                    <a:pt x="16" y="4"/>
                  </a:cubicBezTo>
                  <a:cubicBezTo>
                    <a:pt x="16" y="4"/>
                    <a:pt x="16" y="4"/>
                    <a:pt x="15" y="4"/>
                  </a:cubicBezTo>
                  <a:cubicBezTo>
                    <a:pt x="15" y="4"/>
                    <a:pt x="15" y="4"/>
                    <a:pt x="15" y="4"/>
                  </a:cubicBezTo>
                  <a:cubicBezTo>
                    <a:pt x="14" y="4"/>
                    <a:pt x="14" y="5"/>
                    <a:pt x="14" y="5"/>
                  </a:cubicBezTo>
                  <a:cubicBezTo>
                    <a:pt x="14" y="5"/>
                    <a:pt x="13" y="5"/>
                    <a:pt x="13" y="5"/>
                  </a:cubicBezTo>
                  <a:cubicBezTo>
                    <a:pt x="12" y="6"/>
                    <a:pt x="12" y="6"/>
                    <a:pt x="12" y="6"/>
                  </a:cubicBezTo>
                  <a:cubicBezTo>
                    <a:pt x="12" y="6"/>
                    <a:pt x="12" y="6"/>
                    <a:pt x="11" y="6"/>
                  </a:cubicBezTo>
                  <a:cubicBezTo>
                    <a:pt x="11" y="6"/>
                    <a:pt x="11" y="7"/>
                    <a:pt x="11" y="7"/>
                  </a:cubicBezTo>
                  <a:cubicBezTo>
                    <a:pt x="11" y="7"/>
                    <a:pt x="10" y="8"/>
                    <a:pt x="10" y="8"/>
                  </a:cubicBezTo>
                  <a:cubicBezTo>
                    <a:pt x="9" y="8"/>
                    <a:pt x="9" y="8"/>
                    <a:pt x="9" y="9"/>
                  </a:cubicBezTo>
                  <a:cubicBezTo>
                    <a:pt x="9" y="9"/>
                    <a:pt x="8" y="9"/>
                    <a:pt x="8" y="10"/>
                  </a:cubicBezTo>
                  <a:cubicBezTo>
                    <a:pt x="8" y="10"/>
                    <a:pt x="7" y="11"/>
                    <a:pt x="7" y="11"/>
                  </a:cubicBezTo>
                  <a:cubicBezTo>
                    <a:pt x="6" y="12"/>
                    <a:pt x="6" y="12"/>
                    <a:pt x="6" y="13"/>
                  </a:cubicBezTo>
                  <a:cubicBezTo>
                    <a:pt x="6" y="13"/>
                    <a:pt x="5" y="13"/>
                    <a:pt x="5" y="13"/>
                  </a:cubicBezTo>
                  <a:cubicBezTo>
                    <a:pt x="5" y="13"/>
                    <a:pt x="5" y="13"/>
                    <a:pt x="5" y="14"/>
                  </a:cubicBezTo>
                  <a:cubicBezTo>
                    <a:pt x="5" y="14"/>
                    <a:pt x="5" y="14"/>
                    <a:pt x="5" y="14"/>
                  </a:cubicBezTo>
                  <a:cubicBezTo>
                    <a:pt x="5" y="15"/>
                    <a:pt x="4" y="16"/>
                    <a:pt x="4" y="16"/>
                  </a:cubicBezTo>
                  <a:cubicBezTo>
                    <a:pt x="4" y="16"/>
                    <a:pt x="3" y="17"/>
                    <a:pt x="3" y="17"/>
                  </a:cubicBezTo>
                  <a:cubicBezTo>
                    <a:pt x="3" y="18"/>
                    <a:pt x="3" y="18"/>
                    <a:pt x="3" y="18"/>
                  </a:cubicBezTo>
                  <a:cubicBezTo>
                    <a:pt x="3" y="19"/>
                    <a:pt x="2" y="19"/>
                    <a:pt x="2" y="19"/>
                  </a:cubicBezTo>
                  <a:cubicBezTo>
                    <a:pt x="2" y="19"/>
                    <a:pt x="2" y="20"/>
                    <a:pt x="2" y="20"/>
                  </a:cubicBezTo>
                  <a:cubicBezTo>
                    <a:pt x="2" y="20"/>
                    <a:pt x="1" y="21"/>
                    <a:pt x="1" y="22"/>
                  </a:cubicBezTo>
                  <a:cubicBezTo>
                    <a:pt x="1" y="22"/>
                    <a:pt x="1" y="23"/>
                    <a:pt x="1" y="23"/>
                  </a:cubicBezTo>
                  <a:cubicBezTo>
                    <a:pt x="1" y="24"/>
                    <a:pt x="1" y="24"/>
                    <a:pt x="1" y="24"/>
                  </a:cubicBezTo>
                  <a:cubicBezTo>
                    <a:pt x="1" y="25"/>
                    <a:pt x="1" y="26"/>
                    <a:pt x="1" y="27"/>
                  </a:cubicBezTo>
                  <a:cubicBezTo>
                    <a:pt x="1" y="27"/>
                    <a:pt x="0" y="28"/>
                    <a:pt x="0" y="29"/>
                  </a:cubicBezTo>
                  <a:cubicBezTo>
                    <a:pt x="0" y="29"/>
                    <a:pt x="1" y="29"/>
                    <a:pt x="0" y="29"/>
                  </a:cubicBezTo>
                  <a:cubicBezTo>
                    <a:pt x="0" y="30"/>
                    <a:pt x="0" y="30"/>
                    <a:pt x="0" y="30"/>
                  </a:cubicBezTo>
                  <a:cubicBezTo>
                    <a:pt x="0" y="31"/>
                    <a:pt x="0" y="32"/>
                    <a:pt x="0" y="33"/>
                  </a:cubicBezTo>
                  <a:cubicBezTo>
                    <a:pt x="0" y="33"/>
                    <a:pt x="0" y="33"/>
                    <a:pt x="0" y="33"/>
                  </a:cubicBezTo>
                  <a:cubicBezTo>
                    <a:pt x="0" y="33"/>
                    <a:pt x="0" y="33"/>
                    <a:pt x="0" y="34"/>
                  </a:cubicBezTo>
                  <a:cubicBezTo>
                    <a:pt x="1" y="34"/>
                    <a:pt x="1" y="34"/>
                    <a:pt x="1" y="35"/>
                  </a:cubicBezTo>
                  <a:cubicBezTo>
                    <a:pt x="1" y="36"/>
                    <a:pt x="1" y="36"/>
                    <a:pt x="1" y="37"/>
                  </a:cubicBezTo>
                  <a:cubicBezTo>
                    <a:pt x="1" y="37"/>
                    <a:pt x="1" y="38"/>
                    <a:pt x="1" y="38"/>
                  </a:cubicBezTo>
                  <a:cubicBezTo>
                    <a:pt x="1" y="38"/>
                    <a:pt x="1" y="39"/>
                    <a:pt x="1" y="39"/>
                  </a:cubicBezTo>
                  <a:cubicBezTo>
                    <a:pt x="1" y="39"/>
                    <a:pt x="1" y="40"/>
                    <a:pt x="2" y="40"/>
                  </a:cubicBezTo>
                  <a:cubicBezTo>
                    <a:pt x="2" y="40"/>
                    <a:pt x="2" y="41"/>
                    <a:pt x="2" y="41"/>
                  </a:cubicBezTo>
                  <a:cubicBezTo>
                    <a:pt x="2" y="41"/>
                    <a:pt x="2" y="42"/>
                    <a:pt x="2" y="42"/>
                  </a:cubicBezTo>
                  <a:cubicBezTo>
                    <a:pt x="2" y="42"/>
                    <a:pt x="3" y="43"/>
                    <a:pt x="3" y="43"/>
                  </a:cubicBezTo>
                  <a:cubicBezTo>
                    <a:pt x="3" y="44"/>
                    <a:pt x="3" y="44"/>
                    <a:pt x="3" y="45"/>
                  </a:cubicBezTo>
                  <a:cubicBezTo>
                    <a:pt x="3" y="45"/>
                    <a:pt x="4" y="46"/>
                    <a:pt x="4" y="47"/>
                  </a:cubicBezTo>
                  <a:cubicBezTo>
                    <a:pt x="4" y="47"/>
                    <a:pt x="4" y="47"/>
                    <a:pt x="4" y="47"/>
                  </a:cubicBezTo>
                  <a:cubicBezTo>
                    <a:pt x="5" y="47"/>
                    <a:pt x="5" y="48"/>
                    <a:pt x="5" y="48"/>
                  </a:cubicBezTo>
                  <a:cubicBezTo>
                    <a:pt x="5" y="48"/>
                    <a:pt x="5" y="49"/>
                    <a:pt x="5" y="49"/>
                  </a:cubicBezTo>
                  <a:cubicBezTo>
                    <a:pt x="6" y="49"/>
                    <a:pt x="6" y="50"/>
                    <a:pt x="6" y="50"/>
                  </a:cubicBezTo>
                  <a:cubicBezTo>
                    <a:pt x="6" y="50"/>
                    <a:pt x="7" y="51"/>
                    <a:pt x="7" y="51"/>
                  </a:cubicBezTo>
                  <a:cubicBezTo>
                    <a:pt x="7" y="51"/>
                    <a:pt x="8" y="52"/>
                    <a:pt x="8" y="52"/>
                  </a:cubicBezTo>
                  <a:cubicBezTo>
                    <a:pt x="8" y="52"/>
                    <a:pt x="8" y="52"/>
                    <a:pt x="8" y="53"/>
                  </a:cubicBezTo>
                  <a:cubicBezTo>
                    <a:pt x="9" y="53"/>
                    <a:pt x="9" y="53"/>
                    <a:pt x="9" y="53"/>
                  </a:cubicBezTo>
                  <a:cubicBezTo>
                    <a:pt x="9" y="53"/>
                    <a:pt x="9" y="53"/>
                    <a:pt x="9" y="53"/>
                  </a:cubicBezTo>
                  <a:cubicBezTo>
                    <a:pt x="10" y="53"/>
                    <a:pt x="10" y="53"/>
                    <a:pt x="10" y="53"/>
                  </a:cubicBezTo>
                  <a:cubicBezTo>
                    <a:pt x="10" y="54"/>
                    <a:pt x="11" y="54"/>
                    <a:pt x="11" y="54"/>
                  </a:cubicBezTo>
                  <a:cubicBezTo>
                    <a:pt x="11" y="54"/>
                    <a:pt x="11" y="54"/>
                    <a:pt x="12" y="54"/>
                  </a:cubicBezTo>
                  <a:cubicBezTo>
                    <a:pt x="12" y="55"/>
                    <a:pt x="12" y="55"/>
                    <a:pt x="13" y="55"/>
                  </a:cubicBezTo>
                  <a:cubicBezTo>
                    <a:pt x="13" y="55"/>
                    <a:pt x="13" y="55"/>
                    <a:pt x="13" y="55"/>
                  </a:cubicBezTo>
                  <a:cubicBezTo>
                    <a:pt x="14" y="55"/>
                    <a:pt x="14" y="55"/>
                    <a:pt x="14" y="56"/>
                  </a:cubicBezTo>
                  <a:cubicBezTo>
                    <a:pt x="14" y="56"/>
                    <a:pt x="15" y="56"/>
                    <a:pt x="15" y="56"/>
                  </a:cubicBezTo>
                  <a:cubicBezTo>
                    <a:pt x="15" y="56"/>
                    <a:pt x="16" y="56"/>
                    <a:pt x="16" y="56"/>
                  </a:cubicBezTo>
                  <a:cubicBezTo>
                    <a:pt x="16" y="56"/>
                    <a:pt x="17" y="56"/>
                    <a:pt x="17" y="56"/>
                  </a:cubicBezTo>
                  <a:cubicBezTo>
                    <a:pt x="17" y="56"/>
                    <a:pt x="18" y="56"/>
                    <a:pt x="18" y="57"/>
                  </a:cubicBezTo>
                  <a:cubicBezTo>
                    <a:pt x="18" y="57"/>
                    <a:pt x="19" y="57"/>
                    <a:pt x="19" y="57"/>
                  </a:cubicBezTo>
                  <a:cubicBezTo>
                    <a:pt x="20" y="57"/>
                    <a:pt x="19" y="57"/>
                    <a:pt x="20" y="57"/>
                  </a:cubicBezTo>
                  <a:lnTo>
                    <a:pt x="21" y="57"/>
                  </a:lnTo>
                  <a:cubicBezTo>
                    <a:pt x="22" y="57"/>
                    <a:pt x="22" y="57"/>
                    <a:pt x="23" y="57"/>
                  </a:cubicBezTo>
                  <a:cubicBezTo>
                    <a:pt x="24" y="57"/>
                    <a:pt x="25" y="57"/>
                    <a:pt x="26" y="57"/>
                  </a:cubicBezTo>
                  <a:cubicBezTo>
                    <a:pt x="27" y="57"/>
                    <a:pt x="28" y="57"/>
                    <a:pt x="28" y="57"/>
                  </a:cubicBezTo>
                  <a:cubicBezTo>
                    <a:pt x="28" y="57"/>
                    <a:pt x="29" y="57"/>
                    <a:pt x="29" y="57"/>
                  </a:cubicBezTo>
                  <a:cubicBezTo>
                    <a:pt x="29" y="57"/>
                    <a:pt x="30" y="57"/>
                    <a:pt x="30" y="56"/>
                  </a:cubicBezTo>
                  <a:cubicBezTo>
                    <a:pt x="30" y="56"/>
                    <a:pt x="30" y="56"/>
                    <a:pt x="30" y="56"/>
                  </a:cubicBezTo>
                  <a:cubicBezTo>
                    <a:pt x="30" y="56"/>
                    <a:pt x="31" y="56"/>
                    <a:pt x="31" y="56"/>
                  </a:cubicBezTo>
                  <a:cubicBezTo>
                    <a:pt x="31" y="56"/>
                    <a:pt x="31" y="56"/>
                    <a:pt x="31" y="56"/>
                  </a:cubicBezTo>
                  <a:close/>
                </a:path>
              </a:pathLst>
            </a:custGeom>
            <a:solidFill>
              <a:srgbClr val="0D254A"/>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3" name="Freeform 217"/>
            <p:cNvSpPr>
              <a:spLocks/>
            </p:cNvSpPr>
            <p:nvPr/>
          </p:nvSpPr>
          <p:spPr bwMode="auto">
            <a:xfrm>
              <a:off x="3463" y="442"/>
              <a:ext cx="131" cy="91"/>
            </a:xfrm>
            <a:custGeom>
              <a:avLst/>
              <a:gdLst>
                <a:gd name="T0" fmla="*/ 112 w 113"/>
                <a:gd name="T1" fmla="*/ 71 h 77"/>
                <a:gd name="T2" fmla="*/ 93 w 113"/>
                <a:gd name="T3" fmla="*/ 71 h 77"/>
                <a:gd name="T4" fmla="*/ 54 w 113"/>
                <a:gd name="T5" fmla="*/ 71 h 77"/>
                <a:gd name="T6" fmla="*/ 0 w 113"/>
                <a:gd name="T7" fmla="*/ 77 h 77"/>
                <a:gd name="T8" fmla="*/ 0 w 113"/>
                <a:gd name="T9" fmla="*/ 68 h 77"/>
                <a:gd name="T10" fmla="*/ 1 w 113"/>
                <a:gd name="T11" fmla="*/ 60 h 77"/>
                <a:gd name="T12" fmla="*/ 2 w 113"/>
                <a:gd name="T13" fmla="*/ 55 h 77"/>
                <a:gd name="T14" fmla="*/ 4 w 113"/>
                <a:gd name="T15" fmla="*/ 49 h 77"/>
                <a:gd name="T16" fmla="*/ 6 w 113"/>
                <a:gd name="T17" fmla="*/ 42 h 77"/>
                <a:gd name="T18" fmla="*/ 7 w 113"/>
                <a:gd name="T19" fmla="*/ 40 h 77"/>
                <a:gd name="T20" fmla="*/ 11 w 113"/>
                <a:gd name="T21" fmla="*/ 31 h 77"/>
                <a:gd name="T22" fmla="*/ 14 w 113"/>
                <a:gd name="T23" fmla="*/ 26 h 77"/>
                <a:gd name="T24" fmla="*/ 17 w 113"/>
                <a:gd name="T25" fmla="*/ 21 h 77"/>
                <a:gd name="T26" fmla="*/ 19 w 113"/>
                <a:gd name="T27" fmla="*/ 18 h 77"/>
                <a:gd name="T28" fmla="*/ 23 w 113"/>
                <a:gd name="T29" fmla="*/ 15 h 77"/>
                <a:gd name="T30" fmla="*/ 26 w 113"/>
                <a:gd name="T31" fmla="*/ 13 h 77"/>
                <a:gd name="T32" fmla="*/ 30 w 113"/>
                <a:gd name="T33" fmla="*/ 10 h 77"/>
                <a:gd name="T34" fmla="*/ 40 w 113"/>
                <a:gd name="T35" fmla="*/ 4 h 77"/>
                <a:gd name="T36" fmla="*/ 46 w 113"/>
                <a:gd name="T37" fmla="*/ 1 h 77"/>
                <a:gd name="T38" fmla="*/ 57 w 113"/>
                <a:gd name="T39" fmla="*/ 0 h 77"/>
                <a:gd name="T40" fmla="*/ 67 w 113"/>
                <a:gd name="T41" fmla="*/ 1 h 77"/>
                <a:gd name="T42" fmla="*/ 69 w 113"/>
                <a:gd name="T43" fmla="*/ 1 h 77"/>
                <a:gd name="T44" fmla="*/ 74 w 113"/>
                <a:gd name="T45" fmla="*/ 3 h 77"/>
                <a:gd name="T46" fmla="*/ 80 w 113"/>
                <a:gd name="T47" fmla="*/ 4 h 77"/>
                <a:gd name="T48" fmla="*/ 87 w 113"/>
                <a:gd name="T49" fmla="*/ 7 h 77"/>
                <a:gd name="T50" fmla="*/ 89 w 113"/>
                <a:gd name="T51" fmla="*/ 10 h 77"/>
                <a:gd name="T52" fmla="*/ 96 w 113"/>
                <a:gd name="T53" fmla="*/ 17 h 77"/>
                <a:gd name="T54" fmla="*/ 98 w 113"/>
                <a:gd name="T55" fmla="*/ 20 h 77"/>
                <a:gd name="T56" fmla="*/ 99 w 113"/>
                <a:gd name="T57" fmla="*/ 22 h 77"/>
                <a:gd name="T58" fmla="*/ 102 w 113"/>
                <a:gd name="T59" fmla="*/ 27 h 77"/>
                <a:gd name="T60" fmla="*/ 104 w 113"/>
                <a:gd name="T61" fmla="*/ 30 h 77"/>
                <a:gd name="T62" fmla="*/ 106 w 113"/>
                <a:gd name="T63" fmla="*/ 33 h 77"/>
                <a:gd name="T64" fmla="*/ 108 w 113"/>
                <a:gd name="T65" fmla="*/ 40 h 77"/>
                <a:gd name="T66" fmla="*/ 110 w 113"/>
                <a:gd name="T67" fmla="*/ 48 h 77"/>
                <a:gd name="T68" fmla="*/ 112 w 113"/>
                <a:gd name="T69" fmla="*/ 65 h 77"/>
                <a:gd name="T70" fmla="*/ 112 w 113"/>
                <a:gd name="T71" fmla="*/ 71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3" h="77">
                  <a:moveTo>
                    <a:pt x="112" y="71"/>
                  </a:moveTo>
                  <a:lnTo>
                    <a:pt x="112" y="71"/>
                  </a:lnTo>
                  <a:lnTo>
                    <a:pt x="106" y="71"/>
                  </a:lnTo>
                  <a:lnTo>
                    <a:pt x="93" y="71"/>
                  </a:lnTo>
                  <a:lnTo>
                    <a:pt x="75" y="71"/>
                  </a:lnTo>
                  <a:lnTo>
                    <a:pt x="54" y="71"/>
                  </a:lnTo>
                  <a:lnTo>
                    <a:pt x="26" y="73"/>
                  </a:lnTo>
                  <a:lnTo>
                    <a:pt x="0" y="77"/>
                  </a:lnTo>
                  <a:cubicBezTo>
                    <a:pt x="0" y="75"/>
                    <a:pt x="0" y="73"/>
                    <a:pt x="0" y="72"/>
                  </a:cubicBezTo>
                  <a:cubicBezTo>
                    <a:pt x="0" y="70"/>
                    <a:pt x="0" y="70"/>
                    <a:pt x="0" y="68"/>
                  </a:cubicBezTo>
                  <a:cubicBezTo>
                    <a:pt x="0" y="68"/>
                    <a:pt x="0" y="66"/>
                    <a:pt x="0" y="65"/>
                  </a:cubicBezTo>
                  <a:cubicBezTo>
                    <a:pt x="0" y="64"/>
                    <a:pt x="0" y="61"/>
                    <a:pt x="1" y="60"/>
                  </a:cubicBezTo>
                  <a:cubicBezTo>
                    <a:pt x="1" y="59"/>
                    <a:pt x="1" y="58"/>
                    <a:pt x="1" y="58"/>
                  </a:cubicBezTo>
                  <a:cubicBezTo>
                    <a:pt x="1" y="57"/>
                    <a:pt x="2" y="56"/>
                    <a:pt x="2" y="55"/>
                  </a:cubicBezTo>
                  <a:cubicBezTo>
                    <a:pt x="2" y="54"/>
                    <a:pt x="3" y="53"/>
                    <a:pt x="3" y="52"/>
                  </a:cubicBezTo>
                  <a:cubicBezTo>
                    <a:pt x="3" y="51"/>
                    <a:pt x="3" y="50"/>
                    <a:pt x="4" y="49"/>
                  </a:cubicBezTo>
                  <a:cubicBezTo>
                    <a:pt x="4" y="49"/>
                    <a:pt x="5" y="45"/>
                    <a:pt x="5" y="44"/>
                  </a:cubicBezTo>
                  <a:cubicBezTo>
                    <a:pt x="5" y="44"/>
                    <a:pt x="6" y="43"/>
                    <a:pt x="6" y="42"/>
                  </a:cubicBezTo>
                  <a:cubicBezTo>
                    <a:pt x="6" y="42"/>
                    <a:pt x="6" y="42"/>
                    <a:pt x="6" y="41"/>
                  </a:cubicBezTo>
                  <a:cubicBezTo>
                    <a:pt x="6" y="41"/>
                    <a:pt x="7" y="40"/>
                    <a:pt x="7" y="40"/>
                  </a:cubicBezTo>
                  <a:cubicBezTo>
                    <a:pt x="7" y="38"/>
                    <a:pt x="8" y="37"/>
                    <a:pt x="9" y="35"/>
                  </a:cubicBezTo>
                  <a:cubicBezTo>
                    <a:pt x="9" y="34"/>
                    <a:pt x="10" y="32"/>
                    <a:pt x="11" y="31"/>
                  </a:cubicBezTo>
                  <a:cubicBezTo>
                    <a:pt x="11" y="30"/>
                    <a:pt x="12" y="28"/>
                    <a:pt x="13" y="28"/>
                  </a:cubicBezTo>
                  <a:cubicBezTo>
                    <a:pt x="13" y="27"/>
                    <a:pt x="13" y="27"/>
                    <a:pt x="14" y="26"/>
                  </a:cubicBezTo>
                  <a:cubicBezTo>
                    <a:pt x="14" y="25"/>
                    <a:pt x="15" y="23"/>
                    <a:pt x="16" y="23"/>
                  </a:cubicBezTo>
                  <a:cubicBezTo>
                    <a:pt x="16" y="23"/>
                    <a:pt x="17" y="21"/>
                    <a:pt x="17" y="21"/>
                  </a:cubicBezTo>
                  <a:cubicBezTo>
                    <a:pt x="18" y="21"/>
                    <a:pt x="18" y="21"/>
                    <a:pt x="18" y="20"/>
                  </a:cubicBezTo>
                  <a:cubicBezTo>
                    <a:pt x="19" y="20"/>
                    <a:pt x="19" y="19"/>
                    <a:pt x="19" y="18"/>
                  </a:cubicBezTo>
                  <a:cubicBezTo>
                    <a:pt x="19" y="18"/>
                    <a:pt x="21" y="17"/>
                    <a:pt x="21" y="16"/>
                  </a:cubicBezTo>
                  <a:cubicBezTo>
                    <a:pt x="22" y="16"/>
                    <a:pt x="23" y="16"/>
                    <a:pt x="23" y="15"/>
                  </a:cubicBezTo>
                  <a:cubicBezTo>
                    <a:pt x="24" y="15"/>
                    <a:pt x="25" y="14"/>
                    <a:pt x="25" y="14"/>
                  </a:cubicBezTo>
                  <a:cubicBezTo>
                    <a:pt x="26" y="14"/>
                    <a:pt x="25" y="13"/>
                    <a:pt x="26" y="13"/>
                  </a:cubicBezTo>
                  <a:cubicBezTo>
                    <a:pt x="26" y="12"/>
                    <a:pt x="26" y="12"/>
                    <a:pt x="27" y="12"/>
                  </a:cubicBezTo>
                  <a:cubicBezTo>
                    <a:pt x="27" y="11"/>
                    <a:pt x="30" y="10"/>
                    <a:pt x="30" y="10"/>
                  </a:cubicBezTo>
                  <a:cubicBezTo>
                    <a:pt x="31" y="8"/>
                    <a:pt x="33" y="7"/>
                    <a:pt x="34" y="7"/>
                  </a:cubicBezTo>
                  <a:cubicBezTo>
                    <a:pt x="34" y="7"/>
                    <a:pt x="40" y="5"/>
                    <a:pt x="40" y="4"/>
                  </a:cubicBezTo>
                  <a:cubicBezTo>
                    <a:pt x="41" y="5"/>
                    <a:pt x="42" y="3"/>
                    <a:pt x="43" y="3"/>
                  </a:cubicBezTo>
                  <a:cubicBezTo>
                    <a:pt x="44" y="3"/>
                    <a:pt x="46" y="2"/>
                    <a:pt x="46" y="1"/>
                  </a:cubicBezTo>
                  <a:cubicBezTo>
                    <a:pt x="48" y="1"/>
                    <a:pt x="50" y="1"/>
                    <a:pt x="52" y="0"/>
                  </a:cubicBezTo>
                  <a:cubicBezTo>
                    <a:pt x="53" y="0"/>
                    <a:pt x="55" y="0"/>
                    <a:pt x="57" y="0"/>
                  </a:cubicBezTo>
                  <a:cubicBezTo>
                    <a:pt x="61" y="0"/>
                    <a:pt x="63" y="1"/>
                    <a:pt x="66" y="1"/>
                  </a:cubicBezTo>
                  <a:cubicBezTo>
                    <a:pt x="66" y="1"/>
                    <a:pt x="67" y="1"/>
                    <a:pt x="67" y="1"/>
                  </a:cubicBezTo>
                  <a:cubicBezTo>
                    <a:pt x="68" y="1"/>
                    <a:pt x="67" y="2"/>
                    <a:pt x="69" y="1"/>
                  </a:cubicBezTo>
                  <a:cubicBezTo>
                    <a:pt x="69" y="1"/>
                    <a:pt x="69" y="1"/>
                    <a:pt x="69" y="1"/>
                  </a:cubicBezTo>
                  <a:cubicBezTo>
                    <a:pt x="70" y="2"/>
                    <a:pt x="71" y="2"/>
                    <a:pt x="72" y="2"/>
                  </a:cubicBezTo>
                  <a:cubicBezTo>
                    <a:pt x="73" y="2"/>
                    <a:pt x="73" y="3"/>
                    <a:pt x="74" y="3"/>
                  </a:cubicBezTo>
                  <a:cubicBezTo>
                    <a:pt x="74" y="3"/>
                    <a:pt x="75" y="3"/>
                    <a:pt x="76" y="3"/>
                  </a:cubicBezTo>
                  <a:cubicBezTo>
                    <a:pt x="76" y="3"/>
                    <a:pt x="79" y="4"/>
                    <a:pt x="80" y="4"/>
                  </a:cubicBezTo>
                  <a:cubicBezTo>
                    <a:pt x="80" y="4"/>
                    <a:pt x="84" y="5"/>
                    <a:pt x="84" y="5"/>
                  </a:cubicBezTo>
                  <a:cubicBezTo>
                    <a:pt x="85" y="5"/>
                    <a:pt x="86" y="6"/>
                    <a:pt x="87" y="7"/>
                  </a:cubicBezTo>
                  <a:cubicBezTo>
                    <a:pt x="87" y="8"/>
                    <a:pt x="88" y="8"/>
                    <a:pt x="88" y="8"/>
                  </a:cubicBezTo>
                  <a:cubicBezTo>
                    <a:pt x="89" y="9"/>
                    <a:pt x="88" y="9"/>
                    <a:pt x="89" y="10"/>
                  </a:cubicBezTo>
                  <a:cubicBezTo>
                    <a:pt x="90" y="10"/>
                    <a:pt x="91" y="12"/>
                    <a:pt x="92" y="13"/>
                  </a:cubicBezTo>
                  <a:cubicBezTo>
                    <a:pt x="92" y="13"/>
                    <a:pt x="95" y="17"/>
                    <a:pt x="96" y="17"/>
                  </a:cubicBezTo>
                  <a:cubicBezTo>
                    <a:pt x="96" y="18"/>
                    <a:pt x="96" y="18"/>
                    <a:pt x="97" y="19"/>
                  </a:cubicBezTo>
                  <a:cubicBezTo>
                    <a:pt x="97" y="19"/>
                    <a:pt x="98" y="19"/>
                    <a:pt x="98" y="20"/>
                  </a:cubicBezTo>
                  <a:cubicBezTo>
                    <a:pt x="98" y="20"/>
                    <a:pt x="98" y="21"/>
                    <a:pt x="98" y="21"/>
                  </a:cubicBezTo>
                  <a:cubicBezTo>
                    <a:pt x="98" y="22"/>
                    <a:pt x="99" y="22"/>
                    <a:pt x="99" y="22"/>
                  </a:cubicBezTo>
                  <a:cubicBezTo>
                    <a:pt x="100" y="22"/>
                    <a:pt x="100" y="24"/>
                    <a:pt x="100" y="24"/>
                  </a:cubicBezTo>
                  <a:cubicBezTo>
                    <a:pt x="101" y="25"/>
                    <a:pt x="101" y="26"/>
                    <a:pt x="102" y="27"/>
                  </a:cubicBezTo>
                  <a:cubicBezTo>
                    <a:pt x="103" y="27"/>
                    <a:pt x="103" y="28"/>
                    <a:pt x="103" y="29"/>
                  </a:cubicBezTo>
                  <a:cubicBezTo>
                    <a:pt x="103" y="29"/>
                    <a:pt x="104" y="29"/>
                    <a:pt x="104" y="30"/>
                  </a:cubicBezTo>
                  <a:cubicBezTo>
                    <a:pt x="104" y="30"/>
                    <a:pt x="105" y="31"/>
                    <a:pt x="105" y="31"/>
                  </a:cubicBezTo>
                  <a:cubicBezTo>
                    <a:pt x="105" y="32"/>
                    <a:pt x="106" y="33"/>
                    <a:pt x="106" y="33"/>
                  </a:cubicBezTo>
                  <a:cubicBezTo>
                    <a:pt x="106" y="34"/>
                    <a:pt x="107" y="35"/>
                    <a:pt x="107" y="35"/>
                  </a:cubicBezTo>
                  <a:cubicBezTo>
                    <a:pt x="108" y="37"/>
                    <a:pt x="107" y="38"/>
                    <a:pt x="108" y="40"/>
                  </a:cubicBezTo>
                  <a:cubicBezTo>
                    <a:pt x="108" y="40"/>
                    <a:pt x="109" y="42"/>
                    <a:pt x="109" y="42"/>
                  </a:cubicBezTo>
                  <a:cubicBezTo>
                    <a:pt x="109" y="43"/>
                    <a:pt x="110" y="48"/>
                    <a:pt x="110" y="48"/>
                  </a:cubicBezTo>
                  <a:cubicBezTo>
                    <a:pt x="111" y="51"/>
                    <a:pt x="111" y="54"/>
                    <a:pt x="112" y="57"/>
                  </a:cubicBezTo>
                  <a:cubicBezTo>
                    <a:pt x="112" y="60"/>
                    <a:pt x="112" y="62"/>
                    <a:pt x="112" y="65"/>
                  </a:cubicBezTo>
                  <a:cubicBezTo>
                    <a:pt x="112" y="66"/>
                    <a:pt x="113" y="68"/>
                    <a:pt x="112" y="69"/>
                  </a:cubicBezTo>
                  <a:cubicBezTo>
                    <a:pt x="112" y="69"/>
                    <a:pt x="112" y="70"/>
                    <a:pt x="112" y="71"/>
                  </a:cubicBezTo>
                  <a:close/>
                </a:path>
              </a:pathLst>
            </a:custGeom>
            <a:solidFill>
              <a:srgbClr val="0D254A"/>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sp>
        <p:nvSpPr>
          <p:cNvPr id="24" name="Round Diagonal Corner Rectangle 5">
            <a:extLst>
              <a:ext uri="{FF2B5EF4-FFF2-40B4-BE49-F238E27FC236}">
                <a16:creationId xmlns:a16="http://schemas.microsoft.com/office/drawing/2014/main" id="{F63136C0-6C2E-41A3-A9FD-FFB79BC347A8}"/>
              </a:ext>
            </a:extLst>
          </p:cNvPr>
          <p:cNvSpPr/>
          <p:nvPr/>
        </p:nvSpPr>
        <p:spPr>
          <a:xfrm>
            <a:off x="327066" y="1197816"/>
            <a:ext cx="11522802" cy="1472497"/>
          </a:xfrm>
          <a:prstGeom prst="round2DiagRect">
            <a:avLst/>
          </a:prstGeom>
          <a:noFill/>
          <a:ln w="38100">
            <a:solidFill>
              <a:srgbClr val="E5DB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dirty="0">
              <a:solidFill>
                <a:srgbClr val="C3DDD7"/>
              </a:solidFill>
              <a:latin typeface="Arial" panose="020B0604020202020204" pitchFamily="34" charset="0"/>
            </a:endParaRPr>
          </a:p>
        </p:txBody>
      </p:sp>
    </p:spTree>
    <p:extLst>
      <p:ext uri="{BB962C8B-B14F-4D97-AF65-F5344CB8AC3E}">
        <p14:creationId xmlns:p14="http://schemas.microsoft.com/office/powerpoint/2010/main" val="29675650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numCol="1" spcCol="360000"/>
          <a:lstStyle/>
          <a:p>
            <a:pPr>
              <a:lnSpc>
                <a:spcPct val="110000"/>
              </a:lnSpc>
            </a:pPr>
            <a:r>
              <a:rPr lang="en-AU" sz="1200" dirty="0">
                <a:latin typeface="+mn-lt"/>
                <a:ea typeface="Roboto Medium" pitchFamily="2" charset="0"/>
                <a:cs typeface="Roboto Light" panose="02000000000000000000" pitchFamily="2" charset="0"/>
              </a:rPr>
              <a:t>This resource has been created to provide information, classroom learning tasks and action ideas to help teachers address the issue of caring for creation, our common home, through a Catholic worldview. It will explore the theological imperative we have to take care of creation and offer ideas on how the school community can take action. It is written for students from years 4 to 6. </a:t>
            </a:r>
          </a:p>
          <a:p>
            <a:pPr>
              <a:lnSpc>
                <a:spcPct val="110000"/>
              </a:lnSpc>
            </a:pPr>
            <a:r>
              <a:rPr lang="en-AU" sz="1200" dirty="0">
                <a:latin typeface="+mn-lt"/>
                <a:ea typeface="Roboto Medium" pitchFamily="2" charset="0"/>
                <a:cs typeface="Roboto Light" panose="02000000000000000000" pitchFamily="2" charset="0"/>
              </a:rPr>
              <a:t>Use and adapt the information and tasks in each section as individual lessons in your own units, or follow the suggested ‘See, Judge, Act’ sequence.</a:t>
            </a:r>
          </a:p>
          <a:p>
            <a:pPr>
              <a:lnSpc>
                <a:spcPct val="110000"/>
              </a:lnSpc>
            </a:pPr>
            <a:r>
              <a:rPr lang="en-US" sz="1200" dirty="0">
                <a:latin typeface="+mn-lt"/>
              </a:rPr>
              <a:t>It is our hope that you will find all or some of this resource useful and use it in a way that best suits your purposes. </a:t>
            </a:r>
          </a:p>
          <a:p>
            <a:pPr>
              <a:lnSpc>
                <a:spcPct val="110000"/>
              </a:lnSpc>
            </a:pPr>
            <a:r>
              <a:rPr lang="en-US" sz="1200" b="1" dirty="0">
                <a:latin typeface="+mn-lt"/>
              </a:rPr>
              <a:t>Tip</a:t>
            </a:r>
            <a:r>
              <a:rPr lang="en-US" sz="1200" dirty="0">
                <a:latin typeface="+mn-lt"/>
              </a:rPr>
              <a:t>: Check the ‘Notes’ sections of the slides for more information. </a:t>
            </a:r>
          </a:p>
          <a:p>
            <a:pPr>
              <a:lnSpc>
                <a:spcPct val="110000"/>
              </a:lnSpc>
            </a:pPr>
            <a:r>
              <a:rPr lang="en-US" sz="1200" dirty="0">
                <a:latin typeface="+mn-lt"/>
              </a:rPr>
              <a:t>For more resources on a variety of topics, please visit </a:t>
            </a:r>
            <a:r>
              <a:rPr lang="en-US" sz="1200" dirty="0">
                <a:latin typeface="+mn-lt"/>
                <a:hlinkClick r:id="rId3"/>
              </a:rPr>
              <a:t>www.caritas.org.au/schools</a:t>
            </a:r>
            <a:r>
              <a:rPr lang="en-US" sz="1200" dirty="0">
                <a:latin typeface="+mn-lt"/>
              </a:rPr>
              <a:t>  </a:t>
            </a:r>
          </a:p>
          <a:p>
            <a:pPr>
              <a:lnSpc>
                <a:spcPct val="110000"/>
              </a:lnSpc>
            </a:pPr>
            <a:r>
              <a:rPr lang="en-US" sz="1200" dirty="0">
                <a:latin typeface="+mn-lt"/>
              </a:rPr>
              <a:t>Please see the Copyright notice in the ‘Notes’ section of this slide.</a:t>
            </a:r>
          </a:p>
          <a:p>
            <a:pPr>
              <a:lnSpc>
                <a:spcPct val="110000"/>
              </a:lnSpc>
            </a:pPr>
            <a:endParaRPr lang="en-US" sz="1200" b="1" dirty="0">
              <a:latin typeface="+mn-lt"/>
            </a:endParaRPr>
          </a:p>
          <a:p>
            <a:pPr>
              <a:lnSpc>
                <a:spcPct val="110000"/>
              </a:lnSpc>
            </a:pPr>
            <a:r>
              <a:rPr lang="en-US" sz="1200" b="1" dirty="0">
                <a:latin typeface="+mn-lt"/>
              </a:rPr>
              <a:t>We would love to hear from you! </a:t>
            </a:r>
          </a:p>
          <a:p>
            <a:pPr>
              <a:lnSpc>
                <a:spcPct val="110000"/>
              </a:lnSpc>
            </a:pPr>
            <a:r>
              <a:rPr lang="en-US" sz="1200" dirty="0">
                <a:latin typeface="+mn-lt"/>
              </a:rPr>
              <a:t>To send feedback, enquiries or comments, please email us as </a:t>
            </a:r>
            <a:r>
              <a:rPr lang="en-US" sz="1200" dirty="0">
                <a:latin typeface="+mn-lt"/>
                <a:hlinkClick r:id="rId4"/>
              </a:rPr>
              <a:t>education@caritas.org.au</a:t>
            </a:r>
            <a:r>
              <a:rPr lang="en-US" sz="1200" dirty="0">
                <a:latin typeface="+mn-lt"/>
              </a:rPr>
              <a:t>  </a:t>
            </a:r>
          </a:p>
          <a:p>
            <a:pPr>
              <a:lnSpc>
                <a:spcPct val="110000"/>
              </a:lnSpc>
            </a:pPr>
            <a:r>
              <a:rPr lang="en-US" sz="1200" dirty="0">
                <a:latin typeface="+mn-lt"/>
              </a:rPr>
              <a:t>Stay up to date with events and resources! </a:t>
            </a:r>
          </a:p>
          <a:p>
            <a:pPr>
              <a:lnSpc>
                <a:spcPct val="110000"/>
              </a:lnSpc>
            </a:pPr>
            <a:r>
              <a:rPr lang="en-US" sz="1200" dirty="0">
                <a:latin typeface="+mn-lt"/>
              </a:rPr>
              <a:t>Teachers - Subscribe to Caritas Australia’s Education e-newsletter by emailing your request to: </a:t>
            </a:r>
            <a:r>
              <a:rPr lang="en-US" sz="1200" dirty="0">
                <a:latin typeface="+mn-lt"/>
                <a:hlinkClick r:id="rId4"/>
              </a:rPr>
              <a:t>education@caritas.org.au</a:t>
            </a:r>
            <a:r>
              <a:rPr lang="en-US" sz="1200" dirty="0">
                <a:latin typeface="+mn-lt"/>
              </a:rPr>
              <a:t>  </a:t>
            </a:r>
          </a:p>
          <a:p>
            <a:pPr>
              <a:lnSpc>
                <a:spcPct val="110000"/>
              </a:lnSpc>
            </a:pPr>
            <a:endParaRPr lang="en-AU" sz="1200" i="1" kern="0" dirty="0">
              <a:solidFill>
                <a:schemeClr val="tx1"/>
              </a:solidFill>
              <a:latin typeface="+mn-lt"/>
              <a:ea typeface="Roboto" pitchFamily="2" charset="0"/>
            </a:endParaRPr>
          </a:p>
          <a:p>
            <a:pPr>
              <a:lnSpc>
                <a:spcPct val="110000"/>
              </a:lnSpc>
            </a:pPr>
            <a:br>
              <a:rPr lang="en-US" sz="1200" i="1" kern="0" dirty="0">
                <a:solidFill>
                  <a:schemeClr val="tx1"/>
                </a:solidFill>
                <a:latin typeface="+mn-lt"/>
                <a:ea typeface="Roboto" pitchFamily="2" charset="0"/>
              </a:rPr>
            </a:br>
            <a:endParaRPr lang="en-AU" sz="1200" i="1" kern="0" dirty="0">
              <a:solidFill>
                <a:schemeClr val="tx1"/>
              </a:solidFill>
              <a:latin typeface="+mn-lt"/>
              <a:ea typeface="Roboto" pitchFamily="2" charset="0"/>
            </a:endParaRPr>
          </a:p>
          <a:p>
            <a:pPr>
              <a:lnSpc>
                <a:spcPct val="110000"/>
              </a:lnSpc>
            </a:pPr>
            <a:r>
              <a:rPr lang="en-AU" sz="1200" i="1" kern="0" dirty="0">
                <a:solidFill>
                  <a:srgbClr val="63B1A4"/>
                </a:solidFill>
                <a:latin typeface="+mn-lt"/>
                <a:ea typeface="Roboto" pitchFamily="2" charset="0"/>
              </a:rPr>
              <a:t>This resource was last updated in July 2021</a:t>
            </a:r>
            <a:endParaRPr lang="en-AU" sz="1200" i="1" kern="0" dirty="0">
              <a:solidFill>
                <a:srgbClr val="63B1A4"/>
              </a:solidFill>
              <a:latin typeface="+mn-lt"/>
              <a:ea typeface="Roboto"/>
            </a:endParaRPr>
          </a:p>
          <a:p>
            <a:pPr>
              <a:lnSpc>
                <a:spcPct val="110000"/>
              </a:lnSpc>
            </a:pPr>
            <a:endParaRPr lang="en-US" sz="1200" dirty="0"/>
          </a:p>
          <a:p>
            <a:pPr>
              <a:lnSpc>
                <a:spcPct val="110000"/>
              </a:lnSpc>
            </a:pPr>
            <a:endParaRPr lang="en-US" sz="1200" dirty="0"/>
          </a:p>
        </p:txBody>
      </p:sp>
      <p:sp>
        <p:nvSpPr>
          <p:cNvPr id="4" name="Title 3"/>
          <p:cNvSpPr>
            <a:spLocks noGrp="1"/>
          </p:cNvSpPr>
          <p:nvPr>
            <p:ph type="title"/>
          </p:nvPr>
        </p:nvSpPr>
        <p:spPr/>
        <p:txBody>
          <a:bodyPr/>
          <a:lstStyle/>
          <a:p>
            <a:r>
              <a:rPr lang="en-US" dirty="0"/>
              <a:t>A note to teachers</a:t>
            </a:r>
          </a:p>
        </p:txBody>
      </p:sp>
    </p:spTree>
    <p:extLst>
      <p:ext uri="{BB962C8B-B14F-4D97-AF65-F5344CB8AC3E}">
        <p14:creationId xmlns:p14="http://schemas.microsoft.com/office/powerpoint/2010/main" val="38738150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685C8DA-E453-4F10-A427-4716DB8422B9}"/>
              </a:ext>
            </a:extLst>
          </p:cNvPr>
          <p:cNvSpPr>
            <a:spLocks noGrp="1"/>
          </p:cNvSpPr>
          <p:nvPr>
            <p:ph type="body" sz="quarter" idx="10"/>
          </p:nvPr>
        </p:nvSpPr>
        <p:spPr/>
        <p:txBody>
          <a:bodyPr lIns="91440" tIns="45720" rIns="91440" bIns="45720" anchor="t"/>
          <a:lstStyle/>
          <a:p>
            <a:pPr>
              <a:lnSpc>
                <a:spcPct val="100000"/>
              </a:lnSpc>
              <a:spcBef>
                <a:spcPts val="0"/>
              </a:spcBef>
              <a:spcAft>
                <a:spcPts val="600"/>
              </a:spcAft>
            </a:pPr>
            <a:r>
              <a:rPr lang="en-AU" dirty="0"/>
              <a:t>Fossil fuels are non-renewable and when burnt, they produce greenhouse gases which trap heat in our atmosphere and cause climate change. </a:t>
            </a:r>
          </a:p>
          <a:p>
            <a:pPr>
              <a:lnSpc>
                <a:spcPct val="100000"/>
              </a:lnSpc>
              <a:spcBef>
                <a:spcPts val="0"/>
              </a:spcBef>
              <a:spcAft>
                <a:spcPts val="600"/>
              </a:spcAft>
            </a:pPr>
            <a:r>
              <a:rPr lang="en-AU" dirty="0"/>
              <a:t>These gasses are called </a:t>
            </a:r>
            <a:r>
              <a:rPr lang="en-AU" b="1" dirty="0"/>
              <a:t>emissions</a:t>
            </a:r>
            <a:r>
              <a:rPr lang="en-AU" dirty="0"/>
              <a:t>. Emissions from extracting coal, oil and gas from our natural environment can have impacts on land use, traditional owners, water bodies, air quality and the landscape.</a:t>
            </a:r>
          </a:p>
          <a:p>
            <a:pPr>
              <a:lnSpc>
                <a:spcPct val="100000"/>
              </a:lnSpc>
              <a:spcBef>
                <a:spcPts val="0"/>
              </a:spcBef>
              <a:spcAft>
                <a:spcPts val="1200"/>
              </a:spcAft>
            </a:pPr>
            <a:r>
              <a:rPr lang="en-US" dirty="0"/>
              <a:t>W</a:t>
            </a:r>
            <a:r>
              <a:rPr lang="en-AU" dirty="0"/>
              <a:t>e will eventually run out of fossil fuels, so countries need to use alternative energy sources more widely. Australia relies on coal and gas for 79% of its electricity. </a:t>
            </a:r>
            <a:r>
              <a:rPr lang="en-AU" sz="1100" baseline="30000" dirty="0">
                <a:hlinkClick r:id="rId3" action="ppaction://hlinkfile"/>
              </a:rPr>
              <a:t>Source</a:t>
            </a:r>
            <a:endParaRPr lang="en-AU" sz="1100" baseline="30000" dirty="0"/>
          </a:p>
          <a:p>
            <a:pPr>
              <a:lnSpc>
                <a:spcPct val="100000"/>
              </a:lnSpc>
              <a:spcBef>
                <a:spcPts val="0"/>
              </a:spcBef>
              <a:spcAft>
                <a:spcPts val="600"/>
              </a:spcAft>
            </a:pPr>
            <a:r>
              <a:rPr lang="en-AU" b="1" dirty="0">
                <a:cs typeface="Segoe UI"/>
              </a:rPr>
              <a:t>Good News!</a:t>
            </a:r>
          </a:p>
          <a:p>
            <a:pPr>
              <a:lnSpc>
                <a:spcPct val="100000"/>
              </a:lnSpc>
              <a:spcBef>
                <a:spcPts val="0"/>
              </a:spcBef>
              <a:spcAft>
                <a:spcPts val="600"/>
              </a:spcAft>
            </a:pPr>
            <a:r>
              <a:rPr lang="en-US" dirty="0">
                <a:cs typeface="Segoe UI"/>
              </a:rPr>
              <a:t>Recently, Australia has been using more renewable types of energy such as solar, hydro and wind. They accounted for 24% of the energy used in the last quarter of 2020. This meant we had the lowest emissions from electricity on record!</a:t>
            </a:r>
          </a:p>
          <a:p>
            <a:pPr>
              <a:lnSpc>
                <a:spcPct val="100000"/>
              </a:lnSpc>
              <a:spcBef>
                <a:spcPts val="0"/>
              </a:spcBef>
              <a:spcAft>
                <a:spcPts val="600"/>
              </a:spcAft>
            </a:pPr>
            <a:endParaRPr lang="en-AU" dirty="0"/>
          </a:p>
          <a:p>
            <a:pPr>
              <a:lnSpc>
                <a:spcPct val="100000"/>
              </a:lnSpc>
              <a:spcBef>
                <a:spcPts val="0"/>
              </a:spcBef>
              <a:spcAft>
                <a:spcPts val="600"/>
              </a:spcAft>
            </a:pPr>
            <a:endParaRPr lang="en-AU" dirty="0"/>
          </a:p>
        </p:txBody>
      </p:sp>
      <p:sp>
        <p:nvSpPr>
          <p:cNvPr id="2" name="Title 1">
            <a:extLst>
              <a:ext uri="{FF2B5EF4-FFF2-40B4-BE49-F238E27FC236}">
                <a16:creationId xmlns:a16="http://schemas.microsoft.com/office/drawing/2014/main" id="{19FEAE36-34AD-496A-BD0A-EE4000CF240B}"/>
              </a:ext>
            </a:extLst>
          </p:cNvPr>
          <p:cNvSpPr>
            <a:spLocks noGrp="1"/>
          </p:cNvSpPr>
          <p:nvPr>
            <p:ph type="title"/>
          </p:nvPr>
        </p:nvSpPr>
        <p:spPr/>
        <p:txBody>
          <a:bodyPr/>
          <a:lstStyle/>
          <a:p>
            <a:r>
              <a:rPr lang="en-US" dirty="0"/>
              <a:t>FOSSIL FUEL / ENERGY</a:t>
            </a:r>
            <a:endParaRPr lang="en-US" b="0" dirty="0"/>
          </a:p>
        </p:txBody>
      </p:sp>
      <p:pic>
        <p:nvPicPr>
          <p:cNvPr id="10" name="Picture Placeholder 9" descr="chris-leboutillier-c7RWVGL8lPA-unsplash.jpg" title="An orange toned photo of a smoke billowing into the sky from a large pipe."/>
          <p:cNvPicPr>
            <a:picLocks noGrp="1" noChangeAspect="1"/>
          </p:cNvPicPr>
          <p:nvPr>
            <p:ph type="pic" sz="quarter" idx="11"/>
          </p:nvPr>
        </p:nvPicPr>
        <p:blipFill>
          <a:blip r:embed="rId4" cstate="print">
            <a:extLst>
              <a:ext uri="{28A0092B-C50C-407E-A947-70E740481C1C}">
                <a14:useLocalDpi xmlns:a14="http://schemas.microsoft.com/office/drawing/2010/main"/>
              </a:ext>
            </a:extLst>
          </a:blip>
          <a:srcRect/>
          <a:stretch>
            <a:fillRect/>
          </a:stretch>
        </p:blipFill>
        <p:spPr/>
      </p:pic>
      <p:sp>
        <p:nvSpPr>
          <p:cNvPr id="9" name="Text Placeholder 8"/>
          <p:cNvSpPr>
            <a:spLocks noGrp="1"/>
          </p:cNvSpPr>
          <p:nvPr>
            <p:ph type="body" sz="quarter" idx="12"/>
          </p:nvPr>
        </p:nvSpPr>
        <p:spPr/>
        <p:txBody>
          <a:bodyPr/>
          <a:lstStyle/>
          <a:p>
            <a:r>
              <a:rPr lang="en-US" dirty="0"/>
              <a:t>Photo by </a:t>
            </a:r>
            <a:r>
              <a:rPr lang="en-US" u="sng" dirty="0">
                <a:hlinkClick r:id="rId5"/>
              </a:rPr>
              <a:t>Chris LeBoutillier on </a:t>
            </a:r>
            <a:r>
              <a:rPr lang="en-US" u="sng" dirty="0">
                <a:hlinkClick r:id="rId6"/>
              </a:rPr>
              <a:t>Unsplash</a:t>
            </a:r>
            <a:endParaRPr lang="en-US" dirty="0"/>
          </a:p>
        </p:txBody>
      </p:sp>
    </p:spTree>
    <p:extLst>
      <p:ext uri="{BB962C8B-B14F-4D97-AF65-F5344CB8AC3E}">
        <p14:creationId xmlns:p14="http://schemas.microsoft.com/office/powerpoint/2010/main" val="26554148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685C8DA-E453-4F10-A427-4716DB8422B9}"/>
              </a:ext>
            </a:extLst>
          </p:cNvPr>
          <p:cNvSpPr>
            <a:spLocks noGrp="1"/>
          </p:cNvSpPr>
          <p:nvPr>
            <p:ph type="body" sz="quarter" idx="10"/>
          </p:nvPr>
        </p:nvSpPr>
        <p:spPr>
          <a:xfrm>
            <a:off x="342132" y="1234351"/>
            <a:ext cx="6473948" cy="4961039"/>
          </a:xfrm>
        </p:spPr>
        <p:txBody>
          <a:bodyPr lIns="91440" tIns="45720" rIns="91440" bIns="45720" anchor="t"/>
          <a:lstStyle/>
          <a:p>
            <a:pPr>
              <a:lnSpc>
                <a:spcPct val="100000"/>
              </a:lnSpc>
            </a:pPr>
            <a:r>
              <a:rPr lang="en-US" dirty="0"/>
              <a:t>The way in which we have built our cities has also resulted in urban heat islands. In places like western Sydney, it is becoming more difficult for children to play outdoors, or to learn, because it is just too hot. </a:t>
            </a:r>
          </a:p>
          <a:p>
            <a:pPr>
              <a:lnSpc>
                <a:spcPct val="100000"/>
              </a:lnSpc>
            </a:pPr>
            <a:r>
              <a:rPr lang="en-US" dirty="0"/>
              <a:t>Dr. Sebastian Pfautsch says: “… </a:t>
            </a:r>
            <a:r>
              <a:rPr lang="en-US" b="1" dirty="0"/>
              <a:t>looking at Bureau of Meteorology data we know that ambient heat during school days in summer is rising. This means if you have no air conditioning, you see more days of high classroom temperatures too. You learn less in these classrooms</a:t>
            </a:r>
            <a:r>
              <a:rPr lang="en-US" dirty="0"/>
              <a:t>.”</a:t>
            </a:r>
            <a:endParaRPr lang="en-US" baseline="30000" dirty="0"/>
          </a:p>
          <a:p>
            <a:pPr>
              <a:lnSpc>
                <a:spcPct val="100000"/>
              </a:lnSpc>
            </a:pPr>
            <a:r>
              <a:rPr lang="en-US" sz="1100" dirty="0">
                <a:solidFill>
                  <a:srgbClr val="0D254A"/>
                </a:solidFill>
              </a:rPr>
              <a:t>Source: </a:t>
            </a:r>
            <a:r>
              <a:rPr lang="en-US" sz="1100" dirty="0">
                <a:solidFill>
                  <a:srgbClr val="0D254A"/>
                </a:solidFill>
                <a:hlinkClick r:id="rId3"/>
              </a:rPr>
              <a:t>Australian Catholic Bishops Conference Social Justice Statement 2021-22 </a:t>
            </a:r>
            <a:r>
              <a:rPr lang="en-US" sz="1100" dirty="0"/>
              <a:t>p. 5</a:t>
            </a:r>
          </a:p>
          <a:p>
            <a:pPr>
              <a:lnSpc>
                <a:spcPct val="100000"/>
              </a:lnSpc>
            </a:pPr>
            <a:endParaRPr lang="en-US" dirty="0"/>
          </a:p>
          <a:p>
            <a:pPr>
              <a:lnSpc>
                <a:spcPct val="100000"/>
              </a:lnSpc>
            </a:pPr>
            <a:br>
              <a:rPr lang="en-AU" b="1" dirty="0"/>
            </a:br>
            <a:r>
              <a:rPr lang="en-AU" b="1" dirty="0"/>
              <a:t>      Reflect: </a:t>
            </a:r>
            <a:r>
              <a:rPr lang="en-AU" dirty="0"/>
              <a:t>Can you think of a time when extreme heat impacted your ability to learn, play, rest? </a:t>
            </a:r>
          </a:p>
          <a:p>
            <a:pPr>
              <a:lnSpc>
                <a:spcPct val="100000"/>
              </a:lnSpc>
            </a:pPr>
            <a:r>
              <a:rPr lang="en-AU" dirty="0"/>
              <a:t>Have you noticed any changes in the climate during your lifetime?</a:t>
            </a:r>
            <a:endParaRPr lang="en-US" dirty="0"/>
          </a:p>
        </p:txBody>
      </p:sp>
      <p:sp>
        <p:nvSpPr>
          <p:cNvPr id="2" name="Title 1">
            <a:extLst>
              <a:ext uri="{FF2B5EF4-FFF2-40B4-BE49-F238E27FC236}">
                <a16:creationId xmlns:a16="http://schemas.microsoft.com/office/drawing/2014/main" id="{19FEAE36-34AD-496A-BD0A-EE4000CF240B}"/>
              </a:ext>
            </a:extLst>
          </p:cNvPr>
          <p:cNvSpPr>
            <a:spLocks noGrp="1"/>
          </p:cNvSpPr>
          <p:nvPr>
            <p:ph type="title"/>
          </p:nvPr>
        </p:nvSpPr>
        <p:spPr/>
        <p:txBody>
          <a:bodyPr/>
          <a:lstStyle/>
          <a:p>
            <a:r>
              <a:rPr lang="en-US" dirty="0"/>
              <a:t>Rising temperatures</a:t>
            </a:r>
            <a:endParaRPr lang="en-US" b="0" dirty="0"/>
          </a:p>
        </p:txBody>
      </p:sp>
      <p:sp>
        <p:nvSpPr>
          <p:cNvPr id="9" name="Text Placeholder 8"/>
          <p:cNvSpPr>
            <a:spLocks noGrp="1"/>
          </p:cNvSpPr>
          <p:nvPr>
            <p:ph type="body" sz="quarter" idx="12"/>
          </p:nvPr>
        </p:nvSpPr>
        <p:spPr>
          <a:xfrm>
            <a:off x="7145617" y="5093972"/>
            <a:ext cx="4537075" cy="280987"/>
          </a:xfrm>
        </p:spPr>
        <p:txBody>
          <a:bodyPr/>
          <a:lstStyle/>
          <a:p>
            <a:pPr>
              <a:lnSpc>
                <a:spcPct val="100000"/>
              </a:lnSpc>
            </a:pPr>
            <a:r>
              <a:rPr lang="en-US" sz="900" i="1" dirty="0"/>
              <a:t>The summer 2019/20 temperatures in Jordan Springs, near Penrith, an area suffering from the urban heat island effect. Image: Dr Sebastian Pfautsch.  </a:t>
            </a:r>
            <a:r>
              <a:rPr lang="en-US" sz="900" i="1" u="sng" dirty="0">
                <a:hlinkClick r:id="rId4"/>
              </a:rPr>
              <a:t>Source</a:t>
            </a:r>
            <a:endParaRPr lang="en-US" sz="900" u="sng" dirty="0">
              <a:hlinkClick r:id="rId5"/>
            </a:endParaRPr>
          </a:p>
        </p:txBody>
      </p:sp>
      <p:sp>
        <p:nvSpPr>
          <p:cNvPr id="10" name="Round Diagonal Corner Rectangle 5">
            <a:extLst>
              <a:ext uri="{FF2B5EF4-FFF2-40B4-BE49-F238E27FC236}">
                <a16:creationId xmlns:a16="http://schemas.microsoft.com/office/drawing/2014/main" id="{E53E6F7E-26D7-42EC-8A22-FA801D852334}"/>
              </a:ext>
            </a:extLst>
          </p:cNvPr>
          <p:cNvSpPr/>
          <p:nvPr/>
        </p:nvSpPr>
        <p:spPr>
          <a:xfrm>
            <a:off x="201028" y="4629097"/>
            <a:ext cx="6604000" cy="1506659"/>
          </a:xfrm>
          <a:prstGeom prst="round2DiagRect">
            <a:avLst/>
          </a:prstGeom>
          <a:noFill/>
          <a:ln w="38100">
            <a:solidFill>
              <a:srgbClr val="E5DB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dirty="0">
              <a:solidFill>
                <a:srgbClr val="C3DDD7"/>
              </a:solidFill>
              <a:latin typeface="Arial" panose="020B0604020202020204" pitchFamily="34" charset="0"/>
            </a:endParaRPr>
          </a:p>
        </p:txBody>
      </p:sp>
      <p:sp>
        <p:nvSpPr>
          <p:cNvPr id="11" name="Freeform 231"/>
          <p:cNvSpPr>
            <a:spLocks noEditPoints="1"/>
          </p:cNvSpPr>
          <p:nvPr/>
        </p:nvSpPr>
        <p:spPr bwMode="auto">
          <a:xfrm>
            <a:off x="424991" y="4773733"/>
            <a:ext cx="312408" cy="360912"/>
          </a:xfrm>
          <a:custGeom>
            <a:avLst/>
            <a:gdLst>
              <a:gd name="T0" fmla="*/ 133 w 136"/>
              <a:gd name="T1" fmla="*/ 111 h 205"/>
              <a:gd name="T2" fmla="*/ 60 w 136"/>
              <a:gd name="T3" fmla="*/ 197 h 205"/>
              <a:gd name="T4" fmla="*/ 68 w 136"/>
              <a:gd name="T5" fmla="*/ 204 h 205"/>
              <a:gd name="T6" fmla="*/ 82 w 136"/>
              <a:gd name="T7" fmla="*/ 197 h 205"/>
              <a:gd name="T8" fmla="*/ 43 w 136"/>
              <a:gd name="T9" fmla="*/ 186 h 205"/>
              <a:gd name="T10" fmla="*/ 53 w 136"/>
              <a:gd name="T11" fmla="*/ 196 h 205"/>
              <a:gd name="T12" fmla="*/ 88 w 136"/>
              <a:gd name="T13" fmla="*/ 195 h 205"/>
              <a:gd name="T14" fmla="*/ 77 w 136"/>
              <a:gd name="T15" fmla="*/ 186 h 205"/>
              <a:gd name="T16" fmla="*/ 43 w 136"/>
              <a:gd name="T17" fmla="*/ 186 h 205"/>
              <a:gd name="T18" fmla="*/ 50 w 136"/>
              <a:gd name="T19" fmla="*/ 185 h 205"/>
              <a:gd name="T20" fmla="*/ 82 w 136"/>
              <a:gd name="T21" fmla="*/ 185 h 205"/>
              <a:gd name="T22" fmla="*/ 88 w 136"/>
              <a:gd name="T23" fmla="*/ 176 h 205"/>
              <a:gd name="T24" fmla="*/ 54 w 136"/>
              <a:gd name="T25" fmla="*/ 175 h 205"/>
              <a:gd name="T26" fmla="*/ 40 w 136"/>
              <a:gd name="T27" fmla="*/ 167 h 205"/>
              <a:gd name="T28" fmla="*/ 59 w 136"/>
              <a:gd name="T29" fmla="*/ 174 h 205"/>
              <a:gd name="T30" fmla="*/ 83 w 136"/>
              <a:gd name="T31" fmla="*/ 175 h 205"/>
              <a:gd name="T32" fmla="*/ 81 w 136"/>
              <a:gd name="T33" fmla="*/ 165 h 205"/>
              <a:gd name="T34" fmla="*/ 58 w 136"/>
              <a:gd name="T35" fmla="*/ 100 h 205"/>
              <a:gd name="T36" fmla="*/ 59 w 136"/>
              <a:gd name="T37" fmla="*/ 163 h 205"/>
              <a:gd name="T38" fmla="*/ 72 w 136"/>
              <a:gd name="T39" fmla="*/ 114 h 205"/>
              <a:gd name="T40" fmla="*/ 0 w 136"/>
              <a:gd name="T41" fmla="*/ 97 h 205"/>
              <a:gd name="T42" fmla="*/ 17 w 136"/>
              <a:gd name="T43" fmla="*/ 98 h 205"/>
              <a:gd name="T44" fmla="*/ 0 w 136"/>
              <a:gd name="T45" fmla="*/ 97 h 205"/>
              <a:gd name="T46" fmla="*/ 0 w 136"/>
              <a:gd name="T47" fmla="*/ 67 h 205"/>
              <a:gd name="T48" fmla="*/ 17 w 136"/>
              <a:gd name="T49" fmla="*/ 72 h 205"/>
              <a:gd name="T50" fmla="*/ 13 w 136"/>
              <a:gd name="T51" fmla="*/ 29 h 205"/>
              <a:gd name="T52" fmla="*/ 26 w 136"/>
              <a:gd name="T53" fmla="*/ 47 h 205"/>
              <a:gd name="T54" fmla="*/ 35 w 136"/>
              <a:gd name="T55" fmla="*/ 6 h 205"/>
              <a:gd name="T56" fmla="*/ 69 w 136"/>
              <a:gd name="T57" fmla="*/ 9 h 205"/>
              <a:gd name="T58" fmla="*/ 67 w 136"/>
              <a:gd name="T59" fmla="*/ 13 h 205"/>
              <a:gd name="T60" fmla="*/ 69 w 136"/>
              <a:gd name="T61" fmla="*/ 9 h 205"/>
              <a:gd name="T62" fmla="*/ 95 w 136"/>
              <a:gd name="T63" fmla="*/ 17 h 205"/>
              <a:gd name="T64" fmla="*/ 111 w 136"/>
              <a:gd name="T65" fmla="*/ 88 h 205"/>
              <a:gd name="T66" fmla="*/ 97 w 136"/>
              <a:gd name="T67" fmla="*/ 47 h 205"/>
              <a:gd name="T68" fmla="*/ 70 w 136"/>
              <a:gd name="T69" fmla="*/ 35 h 205"/>
              <a:gd name="T70" fmla="*/ 45 w 136"/>
              <a:gd name="T71" fmla="*/ 45 h 205"/>
              <a:gd name="T72" fmla="*/ 25 w 136"/>
              <a:gd name="T73" fmla="*/ 80 h 205"/>
              <a:gd name="T74" fmla="*/ 24 w 136"/>
              <a:gd name="T75" fmla="*/ 108 h 205"/>
              <a:gd name="T76" fmla="*/ 30 w 136"/>
              <a:gd name="T77" fmla="*/ 142 h 205"/>
              <a:gd name="T78" fmla="*/ 43 w 136"/>
              <a:gd name="T79" fmla="*/ 163 h 205"/>
              <a:gd name="T80" fmla="*/ 57 w 136"/>
              <a:gd name="T81" fmla="*/ 133 h 205"/>
              <a:gd name="T82" fmla="*/ 55 w 136"/>
              <a:gd name="T83" fmla="*/ 89 h 205"/>
              <a:gd name="T84" fmla="*/ 73 w 136"/>
              <a:gd name="T85" fmla="*/ 96 h 205"/>
              <a:gd name="T86" fmla="*/ 80 w 136"/>
              <a:gd name="T87" fmla="*/ 96 h 205"/>
              <a:gd name="T88" fmla="*/ 73 w 136"/>
              <a:gd name="T89" fmla="*/ 123 h 205"/>
              <a:gd name="T90" fmla="*/ 74 w 136"/>
              <a:gd name="T91" fmla="*/ 163 h 205"/>
              <a:gd name="T92" fmla="*/ 102 w 136"/>
              <a:gd name="T93" fmla="*/ 134 h 205"/>
              <a:gd name="T94" fmla="*/ 111 w 136"/>
              <a:gd name="T95" fmla="*/ 88 h 205"/>
              <a:gd name="T96" fmla="*/ 57 w 136"/>
              <a:gd name="T97" fmla="*/ 99 h 205"/>
              <a:gd name="T98" fmla="*/ 76 w 136"/>
              <a:gd name="T99" fmla="*/ 91 h 205"/>
              <a:gd name="T100" fmla="*/ 111 w 136"/>
              <a:gd name="T101" fmla="*/ 42 h 205"/>
              <a:gd name="T102" fmla="*/ 135 w 136"/>
              <a:gd name="T103" fmla="*/ 71 h 205"/>
              <a:gd name="T104" fmla="*/ 119 w 136"/>
              <a:gd name="T105" fmla="*/ 75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6" h="205">
                <a:moveTo>
                  <a:pt x="116" y="107"/>
                </a:moveTo>
                <a:lnTo>
                  <a:pt x="116" y="107"/>
                </a:lnTo>
                <a:cubicBezTo>
                  <a:pt x="116" y="107"/>
                  <a:pt x="116" y="108"/>
                  <a:pt x="117" y="108"/>
                </a:cubicBezTo>
                <a:cubicBezTo>
                  <a:pt x="122" y="110"/>
                  <a:pt x="127" y="111"/>
                  <a:pt x="133" y="112"/>
                </a:cubicBezTo>
                <a:cubicBezTo>
                  <a:pt x="133" y="112"/>
                  <a:pt x="134" y="112"/>
                  <a:pt x="134" y="112"/>
                </a:cubicBezTo>
                <a:cubicBezTo>
                  <a:pt x="134" y="111"/>
                  <a:pt x="134" y="111"/>
                  <a:pt x="133" y="111"/>
                </a:cubicBezTo>
                <a:cubicBezTo>
                  <a:pt x="133" y="111"/>
                  <a:pt x="133" y="111"/>
                  <a:pt x="133" y="111"/>
                </a:cubicBezTo>
                <a:cubicBezTo>
                  <a:pt x="129" y="110"/>
                  <a:pt x="125" y="109"/>
                  <a:pt x="121" y="108"/>
                </a:cubicBezTo>
                <a:cubicBezTo>
                  <a:pt x="120" y="107"/>
                  <a:pt x="118" y="107"/>
                  <a:pt x="117" y="106"/>
                </a:cubicBezTo>
                <a:cubicBezTo>
                  <a:pt x="116" y="106"/>
                  <a:pt x="116" y="107"/>
                  <a:pt x="116" y="107"/>
                </a:cubicBezTo>
                <a:close/>
                <a:moveTo>
                  <a:pt x="60" y="197"/>
                </a:moveTo>
                <a:lnTo>
                  <a:pt x="60" y="197"/>
                </a:lnTo>
                <a:cubicBezTo>
                  <a:pt x="57" y="197"/>
                  <a:pt x="54" y="197"/>
                  <a:pt x="51" y="197"/>
                </a:cubicBezTo>
                <a:cubicBezTo>
                  <a:pt x="51" y="197"/>
                  <a:pt x="51" y="197"/>
                  <a:pt x="51" y="198"/>
                </a:cubicBezTo>
                <a:cubicBezTo>
                  <a:pt x="52" y="199"/>
                  <a:pt x="53" y="200"/>
                  <a:pt x="54" y="201"/>
                </a:cubicBezTo>
                <a:cubicBezTo>
                  <a:pt x="55" y="202"/>
                  <a:pt x="56" y="203"/>
                  <a:pt x="57" y="203"/>
                </a:cubicBezTo>
                <a:cubicBezTo>
                  <a:pt x="58" y="203"/>
                  <a:pt x="59" y="204"/>
                  <a:pt x="61" y="204"/>
                </a:cubicBezTo>
                <a:cubicBezTo>
                  <a:pt x="63" y="204"/>
                  <a:pt x="66" y="204"/>
                  <a:pt x="68" y="204"/>
                </a:cubicBezTo>
                <a:cubicBezTo>
                  <a:pt x="71" y="204"/>
                  <a:pt x="73" y="204"/>
                  <a:pt x="76" y="204"/>
                </a:cubicBezTo>
                <a:cubicBezTo>
                  <a:pt x="77" y="205"/>
                  <a:pt x="79" y="205"/>
                  <a:pt x="80" y="204"/>
                </a:cubicBezTo>
                <a:cubicBezTo>
                  <a:pt x="81" y="204"/>
                  <a:pt x="82" y="204"/>
                  <a:pt x="82" y="203"/>
                </a:cubicBezTo>
                <a:cubicBezTo>
                  <a:pt x="83" y="201"/>
                  <a:pt x="84" y="199"/>
                  <a:pt x="85" y="197"/>
                </a:cubicBezTo>
                <a:cubicBezTo>
                  <a:pt x="85" y="197"/>
                  <a:pt x="85" y="197"/>
                  <a:pt x="85" y="197"/>
                </a:cubicBezTo>
                <a:cubicBezTo>
                  <a:pt x="84" y="197"/>
                  <a:pt x="83" y="196"/>
                  <a:pt x="82" y="197"/>
                </a:cubicBezTo>
                <a:cubicBezTo>
                  <a:pt x="81" y="197"/>
                  <a:pt x="80" y="197"/>
                  <a:pt x="80" y="197"/>
                </a:cubicBezTo>
                <a:cubicBezTo>
                  <a:pt x="79" y="197"/>
                  <a:pt x="79" y="197"/>
                  <a:pt x="79" y="197"/>
                </a:cubicBezTo>
                <a:cubicBezTo>
                  <a:pt x="77" y="197"/>
                  <a:pt x="75" y="197"/>
                  <a:pt x="73" y="197"/>
                </a:cubicBezTo>
                <a:cubicBezTo>
                  <a:pt x="71" y="197"/>
                  <a:pt x="70" y="198"/>
                  <a:pt x="68" y="197"/>
                </a:cubicBezTo>
                <a:cubicBezTo>
                  <a:pt x="65" y="197"/>
                  <a:pt x="63" y="197"/>
                  <a:pt x="60" y="197"/>
                </a:cubicBezTo>
                <a:close/>
                <a:moveTo>
                  <a:pt x="43" y="186"/>
                </a:moveTo>
                <a:lnTo>
                  <a:pt x="43" y="186"/>
                </a:lnTo>
                <a:cubicBezTo>
                  <a:pt x="43" y="187"/>
                  <a:pt x="42" y="188"/>
                  <a:pt x="42" y="189"/>
                </a:cubicBezTo>
                <a:cubicBezTo>
                  <a:pt x="42" y="189"/>
                  <a:pt x="42" y="190"/>
                  <a:pt x="42" y="190"/>
                </a:cubicBezTo>
                <a:cubicBezTo>
                  <a:pt x="43" y="192"/>
                  <a:pt x="43" y="193"/>
                  <a:pt x="45" y="194"/>
                </a:cubicBezTo>
                <a:cubicBezTo>
                  <a:pt x="46" y="194"/>
                  <a:pt x="47" y="195"/>
                  <a:pt x="49" y="195"/>
                </a:cubicBezTo>
                <a:cubicBezTo>
                  <a:pt x="50" y="195"/>
                  <a:pt x="52" y="196"/>
                  <a:pt x="53" y="196"/>
                </a:cubicBezTo>
                <a:cubicBezTo>
                  <a:pt x="55" y="196"/>
                  <a:pt x="56" y="196"/>
                  <a:pt x="57" y="196"/>
                </a:cubicBezTo>
                <a:cubicBezTo>
                  <a:pt x="58" y="196"/>
                  <a:pt x="59" y="196"/>
                  <a:pt x="60" y="196"/>
                </a:cubicBezTo>
                <a:cubicBezTo>
                  <a:pt x="64" y="196"/>
                  <a:pt x="67" y="196"/>
                  <a:pt x="70" y="196"/>
                </a:cubicBezTo>
                <a:cubicBezTo>
                  <a:pt x="73" y="196"/>
                  <a:pt x="76" y="196"/>
                  <a:pt x="79" y="196"/>
                </a:cubicBezTo>
                <a:cubicBezTo>
                  <a:pt x="81" y="196"/>
                  <a:pt x="83" y="196"/>
                  <a:pt x="85" y="195"/>
                </a:cubicBezTo>
                <a:cubicBezTo>
                  <a:pt x="86" y="195"/>
                  <a:pt x="87" y="195"/>
                  <a:pt x="88" y="195"/>
                </a:cubicBezTo>
                <a:cubicBezTo>
                  <a:pt x="89" y="194"/>
                  <a:pt x="90" y="193"/>
                  <a:pt x="91" y="192"/>
                </a:cubicBezTo>
                <a:cubicBezTo>
                  <a:pt x="92" y="191"/>
                  <a:pt x="93" y="188"/>
                  <a:pt x="91" y="187"/>
                </a:cubicBezTo>
                <a:cubicBezTo>
                  <a:pt x="91" y="187"/>
                  <a:pt x="91" y="187"/>
                  <a:pt x="91" y="186"/>
                </a:cubicBezTo>
                <a:cubicBezTo>
                  <a:pt x="90" y="186"/>
                  <a:pt x="89" y="185"/>
                  <a:pt x="88" y="185"/>
                </a:cubicBezTo>
                <a:cubicBezTo>
                  <a:pt x="86" y="185"/>
                  <a:pt x="84" y="186"/>
                  <a:pt x="83" y="186"/>
                </a:cubicBezTo>
                <a:cubicBezTo>
                  <a:pt x="81" y="186"/>
                  <a:pt x="79" y="186"/>
                  <a:pt x="77" y="186"/>
                </a:cubicBezTo>
                <a:cubicBezTo>
                  <a:pt x="75" y="187"/>
                  <a:pt x="72" y="187"/>
                  <a:pt x="70" y="187"/>
                </a:cubicBezTo>
                <a:cubicBezTo>
                  <a:pt x="67" y="186"/>
                  <a:pt x="63" y="186"/>
                  <a:pt x="60" y="186"/>
                </a:cubicBezTo>
                <a:cubicBezTo>
                  <a:pt x="59" y="186"/>
                  <a:pt x="57" y="186"/>
                  <a:pt x="56" y="186"/>
                </a:cubicBezTo>
                <a:cubicBezTo>
                  <a:pt x="54" y="186"/>
                  <a:pt x="53" y="186"/>
                  <a:pt x="52" y="186"/>
                </a:cubicBezTo>
                <a:cubicBezTo>
                  <a:pt x="49" y="186"/>
                  <a:pt x="47" y="186"/>
                  <a:pt x="44" y="185"/>
                </a:cubicBezTo>
                <a:cubicBezTo>
                  <a:pt x="44" y="185"/>
                  <a:pt x="43" y="186"/>
                  <a:pt x="43" y="186"/>
                </a:cubicBezTo>
                <a:close/>
                <a:moveTo>
                  <a:pt x="40" y="177"/>
                </a:moveTo>
                <a:lnTo>
                  <a:pt x="40" y="177"/>
                </a:lnTo>
                <a:cubicBezTo>
                  <a:pt x="39" y="178"/>
                  <a:pt x="39" y="178"/>
                  <a:pt x="40" y="179"/>
                </a:cubicBezTo>
                <a:cubicBezTo>
                  <a:pt x="40" y="181"/>
                  <a:pt x="40" y="182"/>
                  <a:pt x="42" y="183"/>
                </a:cubicBezTo>
                <a:cubicBezTo>
                  <a:pt x="43" y="183"/>
                  <a:pt x="44" y="184"/>
                  <a:pt x="45" y="184"/>
                </a:cubicBezTo>
                <a:cubicBezTo>
                  <a:pt x="46" y="184"/>
                  <a:pt x="48" y="185"/>
                  <a:pt x="50" y="185"/>
                </a:cubicBezTo>
                <a:cubicBezTo>
                  <a:pt x="52" y="185"/>
                  <a:pt x="54" y="185"/>
                  <a:pt x="56" y="185"/>
                </a:cubicBezTo>
                <a:cubicBezTo>
                  <a:pt x="57" y="185"/>
                  <a:pt x="59" y="185"/>
                  <a:pt x="61" y="185"/>
                </a:cubicBezTo>
                <a:cubicBezTo>
                  <a:pt x="63" y="185"/>
                  <a:pt x="65" y="185"/>
                  <a:pt x="67" y="185"/>
                </a:cubicBezTo>
                <a:cubicBezTo>
                  <a:pt x="69" y="185"/>
                  <a:pt x="72" y="185"/>
                  <a:pt x="74" y="185"/>
                </a:cubicBezTo>
                <a:cubicBezTo>
                  <a:pt x="76" y="185"/>
                  <a:pt x="77" y="185"/>
                  <a:pt x="79" y="185"/>
                </a:cubicBezTo>
                <a:cubicBezTo>
                  <a:pt x="80" y="185"/>
                  <a:pt x="81" y="185"/>
                  <a:pt x="82" y="185"/>
                </a:cubicBezTo>
                <a:cubicBezTo>
                  <a:pt x="84" y="184"/>
                  <a:pt x="86" y="184"/>
                  <a:pt x="88" y="184"/>
                </a:cubicBezTo>
                <a:lnTo>
                  <a:pt x="88" y="184"/>
                </a:lnTo>
                <a:cubicBezTo>
                  <a:pt x="88" y="184"/>
                  <a:pt x="89" y="184"/>
                  <a:pt x="90" y="183"/>
                </a:cubicBezTo>
                <a:cubicBezTo>
                  <a:pt x="91" y="183"/>
                  <a:pt x="92" y="182"/>
                  <a:pt x="92" y="180"/>
                </a:cubicBezTo>
                <a:cubicBezTo>
                  <a:pt x="92" y="179"/>
                  <a:pt x="91" y="178"/>
                  <a:pt x="91" y="177"/>
                </a:cubicBezTo>
                <a:cubicBezTo>
                  <a:pt x="90" y="176"/>
                  <a:pt x="89" y="176"/>
                  <a:pt x="88" y="176"/>
                </a:cubicBezTo>
                <a:cubicBezTo>
                  <a:pt x="87" y="176"/>
                  <a:pt x="87" y="176"/>
                  <a:pt x="86" y="176"/>
                </a:cubicBezTo>
                <a:cubicBezTo>
                  <a:pt x="84" y="176"/>
                  <a:pt x="82" y="176"/>
                  <a:pt x="79" y="176"/>
                </a:cubicBezTo>
                <a:cubicBezTo>
                  <a:pt x="77" y="176"/>
                  <a:pt x="74" y="176"/>
                  <a:pt x="72" y="176"/>
                </a:cubicBezTo>
                <a:cubicBezTo>
                  <a:pt x="70" y="176"/>
                  <a:pt x="68" y="176"/>
                  <a:pt x="65" y="176"/>
                </a:cubicBezTo>
                <a:cubicBezTo>
                  <a:pt x="63" y="176"/>
                  <a:pt x="60" y="176"/>
                  <a:pt x="58" y="175"/>
                </a:cubicBezTo>
                <a:cubicBezTo>
                  <a:pt x="57" y="175"/>
                  <a:pt x="56" y="175"/>
                  <a:pt x="54" y="175"/>
                </a:cubicBezTo>
                <a:cubicBezTo>
                  <a:pt x="54" y="175"/>
                  <a:pt x="53" y="175"/>
                  <a:pt x="52" y="175"/>
                </a:cubicBezTo>
                <a:cubicBezTo>
                  <a:pt x="51" y="175"/>
                  <a:pt x="50" y="175"/>
                  <a:pt x="49" y="175"/>
                </a:cubicBezTo>
                <a:cubicBezTo>
                  <a:pt x="48" y="175"/>
                  <a:pt x="46" y="175"/>
                  <a:pt x="44" y="175"/>
                </a:cubicBezTo>
                <a:cubicBezTo>
                  <a:pt x="43" y="175"/>
                  <a:pt x="42" y="175"/>
                  <a:pt x="41" y="175"/>
                </a:cubicBezTo>
                <a:cubicBezTo>
                  <a:pt x="40" y="176"/>
                  <a:pt x="40" y="176"/>
                  <a:pt x="40" y="177"/>
                </a:cubicBezTo>
                <a:close/>
                <a:moveTo>
                  <a:pt x="40" y="167"/>
                </a:moveTo>
                <a:lnTo>
                  <a:pt x="40" y="167"/>
                </a:lnTo>
                <a:cubicBezTo>
                  <a:pt x="39" y="169"/>
                  <a:pt x="39" y="171"/>
                  <a:pt x="40" y="172"/>
                </a:cubicBezTo>
                <a:cubicBezTo>
                  <a:pt x="40" y="173"/>
                  <a:pt x="41" y="174"/>
                  <a:pt x="41" y="174"/>
                </a:cubicBezTo>
                <a:cubicBezTo>
                  <a:pt x="42" y="174"/>
                  <a:pt x="44" y="174"/>
                  <a:pt x="45" y="174"/>
                </a:cubicBezTo>
                <a:cubicBezTo>
                  <a:pt x="47" y="174"/>
                  <a:pt x="48" y="174"/>
                  <a:pt x="50" y="174"/>
                </a:cubicBezTo>
                <a:cubicBezTo>
                  <a:pt x="53" y="174"/>
                  <a:pt x="56" y="174"/>
                  <a:pt x="59" y="174"/>
                </a:cubicBezTo>
                <a:cubicBezTo>
                  <a:pt x="60" y="174"/>
                  <a:pt x="60" y="174"/>
                  <a:pt x="61" y="174"/>
                </a:cubicBezTo>
                <a:cubicBezTo>
                  <a:pt x="62" y="175"/>
                  <a:pt x="64" y="175"/>
                  <a:pt x="65" y="175"/>
                </a:cubicBezTo>
                <a:cubicBezTo>
                  <a:pt x="65" y="175"/>
                  <a:pt x="66" y="175"/>
                  <a:pt x="66" y="175"/>
                </a:cubicBezTo>
                <a:cubicBezTo>
                  <a:pt x="67" y="175"/>
                  <a:pt x="67" y="175"/>
                  <a:pt x="68" y="175"/>
                </a:cubicBezTo>
                <a:cubicBezTo>
                  <a:pt x="70" y="175"/>
                  <a:pt x="72" y="175"/>
                  <a:pt x="75" y="175"/>
                </a:cubicBezTo>
                <a:cubicBezTo>
                  <a:pt x="77" y="175"/>
                  <a:pt x="80" y="175"/>
                  <a:pt x="83" y="175"/>
                </a:cubicBezTo>
                <a:cubicBezTo>
                  <a:pt x="85" y="175"/>
                  <a:pt x="86" y="175"/>
                  <a:pt x="88" y="174"/>
                </a:cubicBezTo>
                <a:cubicBezTo>
                  <a:pt x="88" y="174"/>
                  <a:pt x="89" y="174"/>
                  <a:pt x="89" y="173"/>
                </a:cubicBezTo>
                <a:cubicBezTo>
                  <a:pt x="89" y="173"/>
                  <a:pt x="90" y="173"/>
                  <a:pt x="90" y="172"/>
                </a:cubicBezTo>
                <a:cubicBezTo>
                  <a:pt x="91" y="171"/>
                  <a:pt x="90" y="167"/>
                  <a:pt x="88" y="166"/>
                </a:cubicBezTo>
                <a:cubicBezTo>
                  <a:pt x="88" y="166"/>
                  <a:pt x="87" y="165"/>
                  <a:pt x="86" y="165"/>
                </a:cubicBezTo>
                <a:cubicBezTo>
                  <a:pt x="85" y="165"/>
                  <a:pt x="83" y="165"/>
                  <a:pt x="81" y="165"/>
                </a:cubicBezTo>
                <a:cubicBezTo>
                  <a:pt x="75" y="165"/>
                  <a:pt x="69" y="165"/>
                  <a:pt x="62" y="165"/>
                </a:cubicBezTo>
                <a:lnTo>
                  <a:pt x="62" y="165"/>
                </a:lnTo>
                <a:cubicBezTo>
                  <a:pt x="56" y="164"/>
                  <a:pt x="49" y="164"/>
                  <a:pt x="43" y="164"/>
                </a:cubicBezTo>
                <a:cubicBezTo>
                  <a:pt x="41" y="164"/>
                  <a:pt x="41" y="164"/>
                  <a:pt x="40" y="166"/>
                </a:cubicBezTo>
                <a:cubicBezTo>
                  <a:pt x="40" y="167"/>
                  <a:pt x="40" y="167"/>
                  <a:pt x="40" y="167"/>
                </a:cubicBezTo>
                <a:close/>
                <a:moveTo>
                  <a:pt x="58" y="100"/>
                </a:moveTo>
                <a:lnTo>
                  <a:pt x="58" y="100"/>
                </a:lnTo>
                <a:cubicBezTo>
                  <a:pt x="58" y="104"/>
                  <a:pt x="58" y="108"/>
                  <a:pt x="58" y="112"/>
                </a:cubicBezTo>
                <a:cubicBezTo>
                  <a:pt x="58" y="118"/>
                  <a:pt x="58" y="123"/>
                  <a:pt x="58" y="129"/>
                </a:cubicBezTo>
                <a:cubicBezTo>
                  <a:pt x="58" y="137"/>
                  <a:pt x="58" y="145"/>
                  <a:pt x="58" y="152"/>
                </a:cubicBezTo>
                <a:cubicBezTo>
                  <a:pt x="58" y="156"/>
                  <a:pt x="59" y="159"/>
                  <a:pt x="59" y="162"/>
                </a:cubicBezTo>
                <a:cubicBezTo>
                  <a:pt x="59" y="162"/>
                  <a:pt x="59" y="163"/>
                  <a:pt x="59" y="163"/>
                </a:cubicBezTo>
                <a:lnTo>
                  <a:pt x="71" y="163"/>
                </a:lnTo>
                <a:cubicBezTo>
                  <a:pt x="71" y="163"/>
                  <a:pt x="71" y="162"/>
                  <a:pt x="71" y="162"/>
                </a:cubicBezTo>
                <a:cubicBezTo>
                  <a:pt x="71" y="156"/>
                  <a:pt x="71" y="149"/>
                  <a:pt x="71" y="143"/>
                </a:cubicBezTo>
                <a:cubicBezTo>
                  <a:pt x="71" y="139"/>
                  <a:pt x="71" y="135"/>
                  <a:pt x="71" y="131"/>
                </a:cubicBezTo>
                <a:cubicBezTo>
                  <a:pt x="71" y="128"/>
                  <a:pt x="71" y="126"/>
                  <a:pt x="72" y="124"/>
                </a:cubicBezTo>
                <a:cubicBezTo>
                  <a:pt x="72" y="121"/>
                  <a:pt x="72" y="117"/>
                  <a:pt x="72" y="114"/>
                </a:cubicBezTo>
                <a:cubicBezTo>
                  <a:pt x="72" y="111"/>
                  <a:pt x="72" y="107"/>
                  <a:pt x="72" y="104"/>
                </a:cubicBezTo>
                <a:cubicBezTo>
                  <a:pt x="73" y="103"/>
                  <a:pt x="73" y="101"/>
                  <a:pt x="73" y="100"/>
                </a:cubicBezTo>
                <a:cubicBezTo>
                  <a:pt x="73" y="99"/>
                  <a:pt x="73" y="99"/>
                  <a:pt x="73" y="98"/>
                </a:cubicBezTo>
                <a:cubicBezTo>
                  <a:pt x="68" y="99"/>
                  <a:pt x="63" y="100"/>
                  <a:pt x="58" y="100"/>
                </a:cubicBezTo>
                <a:close/>
                <a:moveTo>
                  <a:pt x="0" y="97"/>
                </a:moveTo>
                <a:lnTo>
                  <a:pt x="0" y="97"/>
                </a:lnTo>
                <a:cubicBezTo>
                  <a:pt x="0" y="97"/>
                  <a:pt x="1" y="98"/>
                  <a:pt x="1" y="98"/>
                </a:cubicBezTo>
                <a:cubicBezTo>
                  <a:pt x="2" y="98"/>
                  <a:pt x="3" y="98"/>
                  <a:pt x="4" y="98"/>
                </a:cubicBezTo>
                <a:cubicBezTo>
                  <a:pt x="8" y="98"/>
                  <a:pt x="12" y="98"/>
                  <a:pt x="16" y="98"/>
                </a:cubicBezTo>
                <a:lnTo>
                  <a:pt x="16" y="98"/>
                </a:lnTo>
                <a:cubicBezTo>
                  <a:pt x="16" y="98"/>
                  <a:pt x="16" y="98"/>
                  <a:pt x="16" y="98"/>
                </a:cubicBezTo>
                <a:cubicBezTo>
                  <a:pt x="17" y="98"/>
                  <a:pt x="17" y="98"/>
                  <a:pt x="17" y="98"/>
                </a:cubicBezTo>
                <a:cubicBezTo>
                  <a:pt x="17" y="97"/>
                  <a:pt x="17" y="97"/>
                  <a:pt x="17" y="97"/>
                </a:cubicBezTo>
                <a:cubicBezTo>
                  <a:pt x="17" y="97"/>
                  <a:pt x="16" y="97"/>
                  <a:pt x="16" y="97"/>
                </a:cubicBezTo>
                <a:cubicBezTo>
                  <a:pt x="14" y="96"/>
                  <a:pt x="12" y="96"/>
                  <a:pt x="11" y="96"/>
                </a:cubicBezTo>
                <a:cubicBezTo>
                  <a:pt x="9" y="96"/>
                  <a:pt x="7" y="96"/>
                  <a:pt x="6" y="96"/>
                </a:cubicBezTo>
                <a:cubicBezTo>
                  <a:pt x="4" y="96"/>
                  <a:pt x="3" y="96"/>
                  <a:pt x="1" y="96"/>
                </a:cubicBezTo>
                <a:cubicBezTo>
                  <a:pt x="1" y="96"/>
                  <a:pt x="0" y="96"/>
                  <a:pt x="0" y="97"/>
                </a:cubicBezTo>
                <a:close/>
                <a:moveTo>
                  <a:pt x="17" y="72"/>
                </a:moveTo>
                <a:lnTo>
                  <a:pt x="17" y="72"/>
                </a:lnTo>
                <a:cubicBezTo>
                  <a:pt x="14" y="71"/>
                  <a:pt x="11" y="70"/>
                  <a:pt x="8" y="69"/>
                </a:cubicBezTo>
                <a:cubicBezTo>
                  <a:pt x="6" y="68"/>
                  <a:pt x="5" y="68"/>
                  <a:pt x="3" y="68"/>
                </a:cubicBezTo>
                <a:cubicBezTo>
                  <a:pt x="2" y="67"/>
                  <a:pt x="1" y="67"/>
                  <a:pt x="0" y="67"/>
                </a:cubicBezTo>
                <a:cubicBezTo>
                  <a:pt x="0" y="67"/>
                  <a:pt x="0" y="67"/>
                  <a:pt x="0" y="67"/>
                </a:cubicBezTo>
                <a:cubicBezTo>
                  <a:pt x="0" y="67"/>
                  <a:pt x="0" y="68"/>
                  <a:pt x="0" y="68"/>
                </a:cubicBezTo>
                <a:cubicBezTo>
                  <a:pt x="0" y="68"/>
                  <a:pt x="0" y="69"/>
                  <a:pt x="1" y="69"/>
                </a:cubicBezTo>
                <a:cubicBezTo>
                  <a:pt x="4" y="70"/>
                  <a:pt x="8" y="71"/>
                  <a:pt x="11" y="72"/>
                </a:cubicBezTo>
                <a:cubicBezTo>
                  <a:pt x="13" y="73"/>
                  <a:pt x="15" y="74"/>
                  <a:pt x="16" y="74"/>
                </a:cubicBezTo>
                <a:cubicBezTo>
                  <a:pt x="17" y="74"/>
                  <a:pt x="17" y="74"/>
                  <a:pt x="18" y="74"/>
                </a:cubicBezTo>
                <a:cubicBezTo>
                  <a:pt x="18" y="73"/>
                  <a:pt x="17" y="73"/>
                  <a:pt x="17" y="72"/>
                </a:cubicBezTo>
                <a:lnTo>
                  <a:pt x="17" y="72"/>
                </a:lnTo>
                <a:close/>
                <a:moveTo>
                  <a:pt x="26" y="46"/>
                </a:moveTo>
                <a:lnTo>
                  <a:pt x="26" y="46"/>
                </a:lnTo>
                <a:cubicBezTo>
                  <a:pt x="26" y="45"/>
                  <a:pt x="26" y="45"/>
                  <a:pt x="25" y="44"/>
                </a:cubicBezTo>
                <a:cubicBezTo>
                  <a:pt x="22" y="41"/>
                  <a:pt x="20" y="37"/>
                  <a:pt x="17" y="34"/>
                </a:cubicBezTo>
                <a:cubicBezTo>
                  <a:pt x="15" y="32"/>
                  <a:pt x="14" y="31"/>
                  <a:pt x="13" y="29"/>
                </a:cubicBezTo>
                <a:cubicBezTo>
                  <a:pt x="12" y="29"/>
                  <a:pt x="12" y="29"/>
                  <a:pt x="12" y="29"/>
                </a:cubicBezTo>
                <a:cubicBezTo>
                  <a:pt x="12" y="29"/>
                  <a:pt x="12" y="30"/>
                  <a:pt x="12" y="30"/>
                </a:cubicBezTo>
                <a:cubicBezTo>
                  <a:pt x="12" y="30"/>
                  <a:pt x="12" y="31"/>
                  <a:pt x="12" y="31"/>
                </a:cubicBezTo>
                <a:cubicBezTo>
                  <a:pt x="15" y="35"/>
                  <a:pt x="19" y="39"/>
                  <a:pt x="22" y="43"/>
                </a:cubicBezTo>
                <a:cubicBezTo>
                  <a:pt x="23" y="44"/>
                  <a:pt x="24" y="45"/>
                  <a:pt x="25" y="46"/>
                </a:cubicBezTo>
                <a:cubicBezTo>
                  <a:pt x="25" y="47"/>
                  <a:pt x="26" y="47"/>
                  <a:pt x="26" y="47"/>
                </a:cubicBezTo>
                <a:cubicBezTo>
                  <a:pt x="26" y="47"/>
                  <a:pt x="26" y="46"/>
                  <a:pt x="26" y="46"/>
                </a:cubicBezTo>
                <a:close/>
                <a:moveTo>
                  <a:pt x="43" y="26"/>
                </a:moveTo>
                <a:lnTo>
                  <a:pt x="43" y="26"/>
                </a:lnTo>
                <a:cubicBezTo>
                  <a:pt x="43" y="26"/>
                  <a:pt x="43" y="26"/>
                  <a:pt x="43" y="26"/>
                </a:cubicBezTo>
                <a:cubicBezTo>
                  <a:pt x="41" y="19"/>
                  <a:pt x="39" y="13"/>
                  <a:pt x="37" y="7"/>
                </a:cubicBezTo>
                <a:cubicBezTo>
                  <a:pt x="37" y="6"/>
                  <a:pt x="36" y="5"/>
                  <a:pt x="35" y="6"/>
                </a:cubicBezTo>
                <a:cubicBezTo>
                  <a:pt x="35" y="6"/>
                  <a:pt x="35" y="7"/>
                  <a:pt x="35" y="7"/>
                </a:cubicBezTo>
                <a:cubicBezTo>
                  <a:pt x="37" y="13"/>
                  <a:pt x="39" y="19"/>
                  <a:pt x="41" y="24"/>
                </a:cubicBezTo>
                <a:cubicBezTo>
                  <a:pt x="41" y="25"/>
                  <a:pt x="41" y="26"/>
                  <a:pt x="42" y="27"/>
                </a:cubicBezTo>
                <a:cubicBezTo>
                  <a:pt x="42" y="27"/>
                  <a:pt x="42" y="27"/>
                  <a:pt x="43" y="27"/>
                </a:cubicBezTo>
                <a:cubicBezTo>
                  <a:pt x="43" y="27"/>
                  <a:pt x="43" y="27"/>
                  <a:pt x="43" y="26"/>
                </a:cubicBezTo>
                <a:close/>
                <a:moveTo>
                  <a:pt x="69" y="9"/>
                </a:moveTo>
                <a:lnTo>
                  <a:pt x="69" y="9"/>
                </a:lnTo>
                <a:cubicBezTo>
                  <a:pt x="69" y="6"/>
                  <a:pt x="69" y="4"/>
                  <a:pt x="69" y="1"/>
                </a:cubicBezTo>
                <a:cubicBezTo>
                  <a:pt x="69" y="0"/>
                  <a:pt x="69" y="0"/>
                  <a:pt x="68" y="0"/>
                </a:cubicBezTo>
                <a:cubicBezTo>
                  <a:pt x="67" y="0"/>
                  <a:pt x="67" y="0"/>
                  <a:pt x="67" y="1"/>
                </a:cubicBezTo>
                <a:cubicBezTo>
                  <a:pt x="67" y="2"/>
                  <a:pt x="67" y="3"/>
                  <a:pt x="67" y="4"/>
                </a:cubicBezTo>
                <a:cubicBezTo>
                  <a:pt x="67" y="6"/>
                  <a:pt x="67" y="9"/>
                  <a:pt x="67" y="13"/>
                </a:cubicBezTo>
                <a:cubicBezTo>
                  <a:pt x="67" y="15"/>
                  <a:pt x="67" y="16"/>
                  <a:pt x="67" y="18"/>
                </a:cubicBezTo>
                <a:cubicBezTo>
                  <a:pt x="67" y="19"/>
                  <a:pt x="67" y="19"/>
                  <a:pt x="67" y="19"/>
                </a:cubicBezTo>
                <a:cubicBezTo>
                  <a:pt x="67" y="19"/>
                  <a:pt x="68" y="20"/>
                  <a:pt x="68" y="20"/>
                </a:cubicBezTo>
                <a:cubicBezTo>
                  <a:pt x="68" y="20"/>
                  <a:pt x="68" y="20"/>
                  <a:pt x="68" y="19"/>
                </a:cubicBezTo>
                <a:cubicBezTo>
                  <a:pt x="69" y="19"/>
                  <a:pt x="69" y="19"/>
                  <a:pt x="69" y="18"/>
                </a:cubicBezTo>
                <a:cubicBezTo>
                  <a:pt x="69" y="15"/>
                  <a:pt x="69" y="12"/>
                  <a:pt x="69" y="9"/>
                </a:cubicBezTo>
                <a:lnTo>
                  <a:pt x="69" y="9"/>
                </a:lnTo>
                <a:close/>
                <a:moveTo>
                  <a:pt x="102" y="7"/>
                </a:moveTo>
                <a:lnTo>
                  <a:pt x="102" y="7"/>
                </a:lnTo>
                <a:cubicBezTo>
                  <a:pt x="103" y="6"/>
                  <a:pt x="103" y="6"/>
                  <a:pt x="102" y="5"/>
                </a:cubicBezTo>
                <a:cubicBezTo>
                  <a:pt x="102" y="5"/>
                  <a:pt x="101" y="5"/>
                  <a:pt x="101" y="6"/>
                </a:cubicBezTo>
                <a:cubicBezTo>
                  <a:pt x="99" y="10"/>
                  <a:pt x="97" y="13"/>
                  <a:pt x="95" y="17"/>
                </a:cubicBezTo>
                <a:cubicBezTo>
                  <a:pt x="94" y="19"/>
                  <a:pt x="92" y="21"/>
                  <a:pt x="91" y="23"/>
                </a:cubicBezTo>
                <a:cubicBezTo>
                  <a:pt x="91" y="23"/>
                  <a:pt x="91" y="24"/>
                  <a:pt x="91" y="24"/>
                </a:cubicBezTo>
                <a:cubicBezTo>
                  <a:pt x="91" y="24"/>
                  <a:pt x="91" y="25"/>
                  <a:pt x="92" y="25"/>
                </a:cubicBezTo>
                <a:cubicBezTo>
                  <a:pt x="92" y="24"/>
                  <a:pt x="92" y="24"/>
                  <a:pt x="92" y="24"/>
                </a:cubicBezTo>
                <a:cubicBezTo>
                  <a:pt x="96" y="18"/>
                  <a:pt x="99" y="13"/>
                  <a:pt x="102" y="7"/>
                </a:cubicBezTo>
                <a:close/>
                <a:moveTo>
                  <a:pt x="111" y="88"/>
                </a:moveTo>
                <a:lnTo>
                  <a:pt x="111" y="88"/>
                </a:lnTo>
                <a:cubicBezTo>
                  <a:pt x="111" y="83"/>
                  <a:pt x="110" y="78"/>
                  <a:pt x="110" y="74"/>
                </a:cubicBezTo>
                <a:cubicBezTo>
                  <a:pt x="109" y="71"/>
                  <a:pt x="108" y="68"/>
                  <a:pt x="108" y="66"/>
                </a:cubicBezTo>
                <a:cubicBezTo>
                  <a:pt x="107" y="64"/>
                  <a:pt x="107" y="62"/>
                  <a:pt x="106" y="60"/>
                </a:cubicBezTo>
                <a:cubicBezTo>
                  <a:pt x="105" y="57"/>
                  <a:pt x="103" y="55"/>
                  <a:pt x="102" y="53"/>
                </a:cubicBezTo>
                <a:cubicBezTo>
                  <a:pt x="100" y="51"/>
                  <a:pt x="99" y="49"/>
                  <a:pt x="97" y="47"/>
                </a:cubicBezTo>
                <a:cubicBezTo>
                  <a:pt x="95" y="45"/>
                  <a:pt x="93" y="44"/>
                  <a:pt x="91" y="42"/>
                </a:cubicBezTo>
                <a:cubicBezTo>
                  <a:pt x="89" y="41"/>
                  <a:pt x="87" y="39"/>
                  <a:pt x="85" y="38"/>
                </a:cubicBezTo>
                <a:cubicBezTo>
                  <a:pt x="83" y="38"/>
                  <a:pt x="81" y="37"/>
                  <a:pt x="80" y="36"/>
                </a:cubicBezTo>
                <a:cubicBezTo>
                  <a:pt x="78" y="36"/>
                  <a:pt x="76" y="35"/>
                  <a:pt x="74" y="35"/>
                </a:cubicBezTo>
                <a:cubicBezTo>
                  <a:pt x="73" y="35"/>
                  <a:pt x="72" y="35"/>
                  <a:pt x="71" y="35"/>
                </a:cubicBezTo>
                <a:cubicBezTo>
                  <a:pt x="71" y="35"/>
                  <a:pt x="70" y="35"/>
                  <a:pt x="70" y="35"/>
                </a:cubicBezTo>
                <a:cubicBezTo>
                  <a:pt x="69" y="35"/>
                  <a:pt x="69" y="35"/>
                  <a:pt x="69" y="35"/>
                </a:cubicBezTo>
                <a:cubicBezTo>
                  <a:pt x="68" y="35"/>
                  <a:pt x="67" y="35"/>
                  <a:pt x="66" y="35"/>
                </a:cubicBezTo>
                <a:cubicBezTo>
                  <a:pt x="64" y="36"/>
                  <a:pt x="62" y="36"/>
                  <a:pt x="60" y="37"/>
                </a:cubicBezTo>
                <a:cubicBezTo>
                  <a:pt x="58" y="37"/>
                  <a:pt x="56" y="38"/>
                  <a:pt x="54" y="39"/>
                </a:cubicBezTo>
                <a:cubicBezTo>
                  <a:pt x="52" y="40"/>
                  <a:pt x="51" y="41"/>
                  <a:pt x="49" y="42"/>
                </a:cubicBezTo>
                <a:cubicBezTo>
                  <a:pt x="48" y="43"/>
                  <a:pt x="46" y="44"/>
                  <a:pt x="45" y="45"/>
                </a:cubicBezTo>
                <a:cubicBezTo>
                  <a:pt x="43" y="46"/>
                  <a:pt x="41" y="47"/>
                  <a:pt x="39" y="49"/>
                </a:cubicBezTo>
                <a:cubicBezTo>
                  <a:pt x="38" y="51"/>
                  <a:pt x="36" y="52"/>
                  <a:pt x="35" y="54"/>
                </a:cubicBezTo>
                <a:cubicBezTo>
                  <a:pt x="33" y="57"/>
                  <a:pt x="32" y="59"/>
                  <a:pt x="30" y="62"/>
                </a:cubicBezTo>
                <a:cubicBezTo>
                  <a:pt x="29" y="64"/>
                  <a:pt x="28" y="67"/>
                  <a:pt x="28" y="70"/>
                </a:cubicBezTo>
                <a:cubicBezTo>
                  <a:pt x="27" y="72"/>
                  <a:pt x="27" y="74"/>
                  <a:pt x="26" y="76"/>
                </a:cubicBezTo>
                <a:cubicBezTo>
                  <a:pt x="26" y="78"/>
                  <a:pt x="25" y="79"/>
                  <a:pt x="25" y="80"/>
                </a:cubicBezTo>
                <a:cubicBezTo>
                  <a:pt x="25" y="83"/>
                  <a:pt x="24" y="85"/>
                  <a:pt x="24" y="87"/>
                </a:cubicBezTo>
                <a:cubicBezTo>
                  <a:pt x="24" y="88"/>
                  <a:pt x="24" y="90"/>
                  <a:pt x="24" y="91"/>
                </a:cubicBezTo>
                <a:cubicBezTo>
                  <a:pt x="24" y="93"/>
                  <a:pt x="24" y="94"/>
                  <a:pt x="24" y="95"/>
                </a:cubicBezTo>
                <a:cubicBezTo>
                  <a:pt x="23" y="97"/>
                  <a:pt x="23" y="99"/>
                  <a:pt x="23" y="100"/>
                </a:cubicBezTo>
                <a:cubicBezTo>
                  <a:pt x="23" y="102"/>
                  <a:pt x="23" y="104"/>
                  <a:pt x="23" y="105"/>
                </a:cubicBezTo>
                <a:cubicBezTo>
                  <a:pt x="23" y="106"/>
                  <a:pt x="23" y="107"/>
                  <a:pt x="24" y="108"/>
                </a:cubicBezTo>
                <a:cubicBezTo>
                  <a:pt x="24" y="110"/>
                  <a:pt x="23" y="112"/>
                  <a:pt x="24" y="114"/>
                </a:cubicBezTo>
                <a:cubicBezTo>
                  <a:pt x="24" y="117"/>
                  <a:pt x="24" y="119"/>
                  <a:pt x="25" y="122"/>
                </a:cubicBezTo>
                <a:cubicBezTo>
                  <a:pt x="25" y="124"/>
                  <a:pt x="26" y="126"/>
                  <a:pt x="26" y="129"/>
                </a:cubicBezTo>
                <a:cubicBezTo>
                  <a:pt x="27" y="131"/>
                  <a:pt x="27" y="133"/>
                  <a:pt x="28" y="135"/>
                </a:cubicBezTo>
                <a:cubicBezTo>
                  <a:pt x="28" y="136"/>
                  <a:pt x="29" y="138"/>
                  <a:pt x="29" y="139"/>
                </a:cubicBezTo>
                <a:cubicBezTo>
                  <a:pt x="30" y="140"/>
                  <a:pt x="30" y="141"/>
                  <a:pt x="30" y="142"/>
                </a:cubicBezTo>
                <a:cubicBezTo>
                  <a:pt x="31" y="144"/>
                  <a:pt x="32" y="145"/>
                  <a:pt x="32" y="147"/>
                </a:cubicBezTo>
                <a:cubicBezTo>
                  <a:pt x="33" y="149"/>
                  <a:pt x="35" y="152"/>
                  <a:pt x="36" y="155"/>
                </a:cubicBezTo>
                <a:cubicBezTo>
                  <a:pt x="37" y="156"/>
                  <a:pt x="37" y="157"/>
                  <a:pt x="38" y="158"/>
                </a:cubicBezTo>
                <a:cubicBezTo>
                  <a:pt x="38" y="159"/>
                  <a:pt x="39" y="160"/>
                  <a:pt x="40" y="161"/>
                </a:cubicBezTo>
                <a:cubicBezTo>
                  <a:pt x="40" y="162"/>
                  <a:pt x="41" y="163"/>
                  <a:pt x="42" y="163"/>
                </a:cubicBezTo>
                <a:cubicBezTo>
                  <a:pt x="42" y="163"/>
                  <a:pt x="43" y="163"/>
                  <a:pt x="43" y="163"/>
                </a:cubicBezTo>
                <a:cubicBezTo>
                  <a:pt x="46" y="163"/>
                  <a:pt x="48" y="163"/>
                  <a:pt x="51" y="163"/>
                </a:cubicBezTo>
                <a:cubicBezTo>
                  <a:pt x="53" y="163"/>
                  <a:pt x="54" y="163"/>
                  <a:pt x="56" y="163"/>
                </a:cubicBezTo>
                <a:cubicBezTo>
                  <a:pt x="56" y="163"/>
                  <a:pt x="57" y="163"/>
                  <a:pt x="57" y="163"/>
                </a:cubicBezTo>
                <a:cubicBezTo>
                  <a:pt x="57" y="159"/>
                  <a:pt x="57" y="155"/>
                  <a:pt x="57" y="152"/>
                </a:cubicBezTo>
                <a:cubicBezTo>
                  <a:pt x="57" y="149"/>
                  <a:pt x="57" y="146"/>
                  <a:pt x="57" y="144"/>
                </a:cubicBezTo>
                <a:cubicBezTo>
                  <a:pt x="57" y="140"/>
                  <a:pt x="57" y="136"/>
                  <a:pt x="57" y="133"/>
                </a:cubicBezTo>
                <a:cubicBezTo>
                  <a:pt x="57" y="123"/>
                  <a:pt x="57" y="112"/>
                  <a:pt x="57" y="102"/>
                </a:cubicBezTo>
                <a:cubicBezTo>
                  <a:pt x="57" y="101"/>
                  <a:pt x="57" y="101"/>
                  <a:pt x="55" y="101"/>
                </a:cubicBezTo>
                <a:cubicBezTo>
                  <a:pt x="55" y="100"/>
                  <a:pt x="55" y="100"/>
                  <a:pt x="55" y="100"/>
                </a:cubicBezTo>
                <a:cubicBezTo>
                  <a:pt x="53" y="100"/>
                  <a:pt x="52" y="99"/>
                  <a:pt x="51" y="97"/>
                </a:cubicBezTo>
                <a:cubicBezTo>
                  <a:pt x="51" y="95"/>
                  <a:pt x="51" y="94"/>
                  <a:pt x="51" y="92"/>
                </a:cubicBezTo>
                <a:cubicBezTo>
                  <a:pt x="52" y="90"/>
                  <a:pt x="53" y="89"/>
                  <a:pt x="55" y="89"/>
                </a:cubicBezTo>
                <a:cubicBezTo>
                  <a:pt x="56" y="89"/>
                  <a:pt x="57" y="91"/>
                  <a:pt x="57" y="92"/>
                </a:cubicBezTo>
                <a:cubicBezTo>
                  <a:pt x="58" y="94"/>
                  <a:pt x="58" y="96"/>
                  <a:pt x="58" y="99"/>
                </a:cubicBezTo>
                <a:cubicBezTo>
                  <a:pt x="59" y="99"/>
                  <a:pt x="60" y="98"/>
                  <a:pt x="61" y="98"/>
                </a:cubicBezTo>
                <a:cubicBezTo>
                  <a:pt x="63" y="98"/>
                  <a:pt x="64" y="98"/>
                  <a:pt x="66" y="97"/>
                </a:cubicBezTo>
                <a:cubicBezTo>
                  <a:pt x="68" y="97"/>
                  <a:pt x="70" y="97"/>
                  <a:pt x="72" y="97"/>
                </a:cubicBezTo>
                <a:cubicBezTo>
                  <a:pt x="72" y="97"/>
                  <a:pt x="73" y="96"/>
                  <a:pt x="73" y="96"/>
                </a:cubicBezTo>
                <a:cubicBezTo>
                  <a:pt x="73" y="95"/>
                  <a:pt x="73" y="94"/>
                  <a:pt x="73" y="93"/>
                </a:cubicBezTo>
                <a:cubicBezTo>
                  <a:pt x="73" y="92"/>
                  <a:pt x="74" y="91"/>
                  <a:pt x="74" y="91"/>
                </a:cubicBezTo>
                <a:cubicBezTo>
                  <a:pt x="75" y="89"/>
                  <a:pt x="77" y="88"/>
                  <a:pt x="79" y="89"/>
                </a:cubicBezTo>
                <a:cubicBezTo>
                  <a:pt x="79" y="89"/>
                  <a:pt x="79" y="89"/>
                  <a:pt x="79" y="90"/>
                </a:cubicBezTo>
                <a:cubicBezTo>
                  <a:pt x="80" y="91"/>
                  <a:pt x="81" y="92"/>
                  <a:pt x="80" y="94"/>
                </a:cubicBezTo>
                <a:cubicBezTo>
                  <a:pt x="80" y="95"/>
                  <a:pt x="80" y="96"/>
                  <a:pt x="80" y="96"/>
                </a:cubicBezTo>
                <a:cubicBezTo>
                  <a:pt x="79" y="97"/>
                  <a:pt x="79" y="97"/>
                  <a:pt x="78" y="97"/>
                </a:cubicBezTo>
                <a:cubicBezTo>
                  <a:pt x="77" y="98"/>
                  <a:pt x="76" y="98"/>
                  <a:pt x="75" y="98"/>
                </a:cubicBezTo>
                <a:cubicBezTo>
                  <a:pt x="74" y="98"/>
                  <a:pt x="74" y="98"/>
                  <a:pt x="74" y="100"/>
                </a:cubicBezTo>
                <a:cubicBezTo>
                  <a:pt x="74" y="101"/>
                  <a:pt x="74" y="102"/>
                  <a:pt x="74" y="103"/>
                </a:cubicBezTo>
                <a:cubicBezTo>
                  <a:pt x="74" y="107"/>
                  <a:pt x="74" y="112"/>
                  <a:pt x="74" y="116"/>
                </a:cubicBezTo>
                <a:cubicBezTo>
                  <a:pt x="73" y="118"/>
                  <a:pt x="73" y="121"/>
                  <a:pt x="73" y="123"/>
                </a:cubicBezTo>
                <a:cubicBezTo>
                  <a:pt x="73" y="126"/>
                  <a:pt x="73" y="130"/>
                  <a:pt x="73" y="133"/>
                </a:cubicBezTo>
                <a:cubicBezTo>
                  <a:pt x="73" y="135"/>
                  <a:pt x="73" y="137"/>
                  <a:pt x="73" y="138"/>
                </a:cubicBezTo>
                <a:cubicBezTo>
                  <a:pt x="73" y="144"/>
                  <a:pt x="73" y="150"/>
                  <a:pt x="73" y="156"/>
                </a:cubicBezTo>
                <a:cubicBezTo>
                  <a:pt x="73" y="158"/>
                  <a:pt x="73" y="160"/>
                  <a:pt x="73" y="162"/>
                </a:cubicBezTo>
                <a:cubicBezTo>
                  <a:pt x="73" y="163"/>
                  <a:pt x="73" y="163"/>
                  <a:pt x="74" y="163"/>
                </a:cubicBezTo>
                <a:cubicBezTo>
                  <a:pt x="74" y="163"/>
                  <a:pt x="74" y="163"/>
                  <a:pt x="74" y="163"/>
                </a:cubicBezTo>
                <a:cubicBezTo>
                  <a:pt x="78" y="163"/>
                  <a:pt x="81" y="163"/>
                  <a:pt x="84" y="163"/>
                </a:cubicBezTo>
                <a:cubicBezTo>
                  <a:pt x="85" y="163"/>
                  <a:pt x="86" y="164"/>
                  <a:pt x="87" y="164"/>
                </a:cubicBezTo>
                <a:cubicBezTo>
                  <a:pt x="87" y="164"/>
                  <a:pt x="88" y="164"/>
                  <a:pt x="88" y="163"/>
                </a:cubicBezTo>
                <a:cubicBezTo>
                  <a:pt x="88" y="163"/>
                  <a:pt x="89" y="162"/>
                  <a:pt x="89" y="162"/>
                </a:cubicBezTo>
                <a:cubicBezTo>
                  <a:pt x="91" y="159"/>
                  <a:pt x="93" y="156"/>
                  <a:pt x="94" y="152"/>
                </a:cubicBezTo>
                <a:cubicBezTo>
                  <a:pt x="97" y="146"/>
                  <a:pt x="100" y="140"/>
                  <a:pt x="102" y="134"/>
                </a:cubicBezTo>
                <a:cubicBezTo>
                  <a:pt x="103" y="132"/>
                  <a:pt x="104" y="129"/>
                  <a:pt x="105" y="126"/>
                </a:cubicBezTo>
                <a:cubicBezTo>
                  <a:pt x="106" y="124"/>
                  <a:pt x="107" y="121"/>
                  <a:pt x="107" y="119"/>
                </a:cubicBezTo>
                <a:cubicBezTo>
                  <a:pt x="108" y="117"/>
                  <a:pt x="109" y="114"/>
                  <a:pt x="109" y="112"/>
                </a:cubicBezTo>
                <a:cubicBezTo>
                  <a:pt x="109" y="111"/>
                  <a:pt x="109" y="109"/>
                  <a:pt x="110" y="108"/>
                </a:cubicBezTo>
                <a:cubicBezTo>
                  <a:pt x="110" y="103"/>
                  <a:pt x="111" y="99"/>
                  <a:pt x="111" y="95"/>
                </a:cubicBezTo>
                <a:cubicBezTo>
                  <a:pt x="111" y="92"/>
                  <a:pt x="111" y="90"/>
                  <a:pt x="111" y="88"/>
                </a:cubicBezTo>
                <a:close/>
                <a:moveTo>
                  <a:pt x="57" y="99"/>
                </a:moveTo>
                <a:lnTo>
                  <a:pt x="57" y="99"/>
                </a:lnTo>
                <a:cubicBezTo>
                  <a:pt x="56" y="96"/>
                  <a:pt x="56" y="94"/>
                  <a:pt x="56" y="92"/>
                </a:cubicBezTo>
                <a:cubicBezTo>
                  <a:pt x="56" y="92"/>
                  <a:pt x="55" y="91"/>
                  <a:pt x="54" y="91"/>
                </a:cubicBezTo>
                <a:cubicBezTo>
                  <a:pt x="53" y="91"/>
                  <a:pt x="53" y="91"/>
                  <a:pt x="53" y="92"/>
                </a:cubicBezTo>
                <a:cubicBezTo>
                  <a:pt x="51" y="95"/>
                  <a:pt x="53" y="99"/>
                  <a:pt x="57" y="99"/>
                </a:cubicBezTo>
                <a:close/>
                <a:moveTo>
                  <a:pt x="74" y="97"/>
                </a:moveTo>
                <a:lnTo>
                  <a:pt x="74" y="97"/>
                </a:lnTo>
                <a:cubicBezTo>
                  <a:pt x="75" y="96"/>
                  <a:pt x="76" y="96"/>
                  <a:pt x="77" y="96"/>
                </a:cubicBezTo>
                <a:cubicBezTo>
                  <a:pt x="79" y="95"/>
                  <a:pt x="79" y="93"/>
                  <a:pt x="79" y="91"/>
                </a:cubicBezTo>
                <a:cubicBezTo>
                  <a:pt x="78" y="91"/>
                  <a:pt x="78" y="90"/>
                  <a:pt x="77" y="90"/>
                </a:cubicBezTo>
                <a:cubicBezTo>
                  <a:pt x="77" y="91"/>
                  <a:pt x="76" y="91"/>
                  <a:pt x="76" y="91"/>
                </a:cubicBezTo>
                <a:cubicBezTo>
                  <a:pt x="75" y="92"/>
                  <a:pt x="74" y="94"/>
                  <a:pt x="74" y="97"/>
                </a:cubicBezTo>
                <a:close/>
                <a:moveTo>
                  <a:pt x="124" y="31"/>
                </a:moveTo>
                <a:lnTo>
                  <a:pt x="124" y="31"/>
                </a:lnTo>
                <a:cubicBezTo>
                  <a:pt x="123" y="31"/>
                  <a:pt x="123" y="31"/>
                  <a:pt x="122" y="32"/>
                </a:cubicBezTo>
                <a:cubicBezTo>
                  <a:pt x="121" y="33"/>
                  <a:pt x="120" y="34"/>
                  <a:pt x="119" y="35"/>
                </a:cubicBezTo>
                <a:cubicBezTo>
                  <a:pt x="116" y="37"/>
                  <a:pt x="113" y="40"/>
                  <a:pt x="111" y="42"/>
                </a:cubicBezTo>
                <a:cubicBezTo>
                  <a:pt x="110" y="42"/>
                  <a:pt x="110" y="43"/>
                  <a:pt x="111" y="43"/>
                </a:cubicBezTo>
                <a:cubicBezTo>
                  <a:pt x="111" y="44"/>
                  <a:pt x="111" y="43"/>
                  <a:pt x="112" y="43"/>
                </a:cubicBezTo>
                <a:cubicBezTo>
                  <a:pt x="113" y="42"/>
                  <a:pt x="115" y="41"/>
                  <a:pt x="116" y="39"/>
                </a:cubicBezTo>
                <a:cubicBezTo>
                  <a:pt x="119" y="37"/>
                  <a:pt x="121" y="35"/>
                  <a:pt x="124" y="33"/>
                </a:cubicBezTo>
                <a:cubicBezTo>
                  <a:pt x="125" y="32"/>
                  <a:pt x="125" y="32"/>
                  <a:pt x="124" y="31"/>
                </a:cubicBezTo>
                <a:close/>
                <a:moveTo>
                  <a:pt x="135" y="71"/>
                </a:moveTo>
                <a:lnTo>
                  <a:pt x="135" y="71"/>
                </a:lnTo>
                <a:cubicBezTo>
                  <a:pt x="135" y="71"/>
                  <a:pt x="135" y="71"/>
                  <a:pt x="135" y="70"/>
                </a:cubicBezTo>
                <a:cubicBezTo>
                  <a:pt x="133" y="71"/>
                  <a:pt x="132" y="71"/>
                  <a:pt x="131" y="71"/>
                </a:cubicBezTo>
                <a:cubicBezTo>
                  <a:pt x="128" y="72"/>
                  <a:pt x="126" y="72"/>
                  <a:pt x="123" y="73"/>
                </a:cubicBezTo>
                <a:cubicBezTo>
                  <a:pt x="122" y="73"/>
                  <a:pt x="121" y="73"/>
                  <a:pt x="119" y="73"/>
                </a:cubicBezTo>
                <a:cubicBezTo>
                  <a:pt x="119" y="73"/>
                  <a:pt x="119" y="74"/>
                  <a:pt x="119" y="75"/>
                </a:cubicBezTo>
                <a:cubicBezTo>
                  <a:pt x="119" y="75"/>
                  <a:pt x="119" y="75"/>
                  <a:pt x="120" y="75"/>
                </a:cubicBezTo>
                <a:cubicBezTo>
                  <a:pt x="120" y="75"/>
                  <a:pt x="120" y="75"/>
                  <a:pt x="121" y="75"/>
                </a:cubicBezTo>
                <a:cubicBezTo>
                  <a:pt x="124" y="74"/>
                  <a:pt x="127" y="74"/>
                  <a:pt x="130" y="73"/>
                </a:cubicBezTo>
                <a:cubicBezTo>
                  <a:pt x="131" y="73"/>
                  <a:pt x="133" y="72"/>
                  <a:pt x="135" y="72"/>
                </a:cubicBezTo>
                <a:cubicBezTo>
                  <a:pt x="135" y="72"/>
                  <a:pt x="136" y="72"/>
                  <a:pt x="135" y="71"/>
                </a:cubicBezTo>
                <a:close/>
              </a:path>
            </a:pathLst>
          </a:custGeom>
          <a:solidFill>
            <a:srgbClr val="0D254A"/>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pic>
        <p:nvPicPr>
          <p:cNvPr id="1026" name="Picture 2" descr="The temperature reflecting off rooftops in Jordan Springs, an area suffering from the urban heat island effect. A scale at right represents the highs and lows, with rooftops reaching 65 degrees celsius">
            <a:extLst>
              <a:ext uri="{FF2B5EF4-FFF2-40B4-BE49-F238E27FC236}">
                <a16:creationId xmlns:a16="http://schemas.microsoft.com/office/drawing/2014/main" id="{21B1C3CB-C9C2-4AED-AB2B-F1F28FF69E99}"/>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145617" y="1422146"/>
            <a:ext cx="4809121" cy="365493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8885963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0B9F8B36-AB9E-0644-8E9B-E4C7664933FA}"/>
              </a:ext>
            </a:extLst>
          </p:cNvPr>
          <p:cNvSpPr>
            <a:spLocks noGrp="1"/>
          </p:cNvSpPr>
          <p:nvPr>
            <p:ph type="body" sz="quarter" idx="10"/>
          </p:nvPr>
        </p:nvSpPr>
        <p:spPr>
          <a:xfrm>
            <a:off x="280933" y="1360248"/>
            <a:ext cx="11514508" cy="4714928"/>
          </a:xfrm>
        </p:spPr>
        <p:txBody>
          <a:bodyPr lIns="91440" tIns="45720" rIns="91440" bIns="45720" anchor="t"/>
          <a:lstStyle/>
          <a:p>
            <a:r>
              <a:rPr lang="en-US" dirty="0"/>
              <a:t>	What can you add to your Issues, Causes, Impact chart?</a:t>
            </a:r>
          </a:p>
          <a:p>
            <a:endParaRPr lang="en-AU" dirty="0"/>
          </a:p>
          <a:p>
            <a:r>
              <a:rPr lang="en-AU" dirty="0"/>
              <a:t>	As a class, come up with a definition of climate change that can be used throughout the unit.</a:t>
            </a:r>
          </a:p>
          <a:p>
            <a:endParaRPr lang="en-AU" dirty="0">
              <a:latin typeface="+mn-lt"/>
              <a:cs typeface="Roboto Light" panose="02000000000000000000" pitchFamily="2" charset="0"/>
            </a:endParaRPr>
          </a:p>
        </p:txBody>
      </p:sp>
      <p:sp>
        <p:nvSpPr>
          <p:cNvPr id="7" name="Title 6">
            <a:extLst>
              <a:ext uri="{FF2B5EF4-FFF2-40B4-BE49-F238E27FC236}">
                <a16:creationId xmlns:a16="http://schemas.microsoft.com/office/drawing/2014/main" id="{0A7C5750-31F8-2740-97DD-94B0293B8D56}"/>
              </a:ext>
            </a:extLst>
          </p:cNvPr>
          <p:cNvSpPr>
            <a:spLocks noGrp="1"/>
          </p:cNvSpPr>
          <p:nvPr>
            <p:ph type="title"/>
          </p:nvPr>
        </p:nvSpPr>
        <p:spPr/>
        <p:txBody>
          <a:bodyPr/>
          <a:lstStyle/>
          <a:p>
            <a:r>
              <a:rPr lang="en-US" dirty="0"/>
              <a:t>WHAT IS climate change?</a:t>
            </a:r>
          </a:p>
        </p:txBody>
      </p:sp>
      <p:pic>
        <p:nvPicPr>
          <p:cNvPr id="6" name="図 7">
            <a:extLst>
              <a:ext uri="{FF2B5EF4-FFF2-40B4-BE49-F238E27FC236}">
                <a16:creationId xmlns:a16="http://schemas.microsoft.com/office/drawing/2014/main" id="{06703B78-8CDE-354D-B82A-01A5120EDE14}"/>
              </a:ext>
            </a:extLst>
          </p:cNvPr>
          <p:cNvPicPr>
            <a:picLocks noChangeAspect="1"/>
          </p:cNvPicPr>
          <p:nvPr/>
        </p:nvPicPr>
        <p:blipFill>
          <a:blip r:embed="rId3"/>
          <a:stretch>
            <a:fillRect/>
          </a:stretch>
        </p:blipFill>
        <p:spPr>
          <a:xfrm>
            <a:off x="1704149" y="3300652"/>
            <a:ext cx="1930400" cy="2197100"/>
          </a:xfrm>
          <a:prstGeom prst="rect">
            <a:avLst/>
          </a:prstGeom>
        </p:spPr>
      </p:pic>
      <p:pic>
        <p:nvPicPr>
          <p:cNvPr id="9" name="図 2">
            <a:extLst>
              <a:ext uri="{FF2B5EF4-FFF2-40B4-BE49-F238E27FC236}">
                <a16:creationId xmlns:a16="http://schemas.microsoft.com/office/drawing/2014/main" id="{099E1999-25E5-ED46-8D0C-B5077282FC05}"/>
              </a:ext>
            </a:extLst>
          </p:cNvPr>
          <p:cNvPicPr>
            <a:picLocks noChangeAspect="1"/>
          </p:cNvPicPr>
          <p:nvPr/>
        </p:nvPicPr>
        <p:blipFill>
          <a:blip r:embed="rId4"/>
          <a:stretch>
            <a:fillRect/>
          </a:stretch>
        </p:blipFill>
        <p:spPr>
          <a:xfrm flipH="1">
            <a:off x="8557452" y="3300652"/>
            <a:ext cx="2237459" cy="2197100"/>
          </a:xfrm>
          <a:prstGeom prst="rect">
            <a:avLst/>
          </a:prstGeom>
        </p:spPr>
      </p:pic>
      <p:sp>
        <p:nvSpPr>
          <p:cNvPr id="5" name="TextBox 4"/>
          <p:cNvSpPr txBox="1"/>
          <p:nvPr/>
        </p:nvSpPr>
        <p:spPr>
          <a:xfrm>
            <a:off x="4012253" y="3529628"/>
            <a:ext cx="4177242" cy="584775"/>
          </a:xfrm>
          <a:prstGeom prst="rect">
            <a:avLst/>
          </a:prstGeom>
          <a:noFill/>
        </p:spPr>
        <p:txBody>
          <a:bodyPr wrap="square" rtlCol="0">
            <a:spAutoFit/>
          </a:bodyPr>
          <a:lstStyle/>
          <a:p>
            <a:r>
              <a:rPr lang="en-US" sz="3200" i="1" dirty="0">
                <a:latin typeface="Arial" panose="020B0604020202020204" pitchFamily="34" charset="0"/>
                <a:cs typeface="Arial" panose="020B0604020202020204" pitchFamily="34" charset="0"/>
              </a:rPr>
              <a:t>Climate Change is</a:t>
            </a:r>
            <a:r>
              <a:rPr lang="mr-IN" sz="3200" i="1" dirty="0">
                <a:latin typeface="Arial" panose="020B0604020202020204" pitchFamily="34" charset="0"/>
                <a:cs typeface="Garamond"/>
              </a:rPr>
              <a:t>…</a:t>
            </a:r>
            <a:r>
              <a:rPr lang="en-US" sz="3200" i="1" dirty="0">
                <a:latin typeface="Arial" panose="020B0604020202020204" pitchFamily="34" charset="0"/>
                <a:cs typeface="Arial" panose="020B0604020202020204" pitchFamily="34" charset="0"/>
              </a:rPr>
              <a:t>.</a:t>
            </a:r>
          </a:p>
        </p:txBody>
      </p:sp>
      <p:sp>
        <p:nvSpPr>
          <p:cNvPr id="10" name="Round Diagonal Corner Rectangle 5">
            <a:extLst>
              <a:ext uri="{FF2B5EF4-FFF2-40B4-BE49-F238E27FC236}">
                <a16:creationId xmlns:a16="http://schemas.microsoft.com/office/drawing/2014/main" id="{F63136C0-6C2E-41A3-A9FD-FFB79BC347A8}"/>
              </a:ext>
            </a:extLst>
          </p:cNvPr>
          <p:cNvSpPr/>
          <p:nvPr/>
        </p:nvSpPr>
        <p:spPr>
          <a:xfrm>
            <a:off x="214640" y="1143388"/>
            <a:ext cx="11647094" cy="1754547"/>
          </a:xfrm>
          <a:prstGeom prst="round2DiagRect">
            <a:avLst/>
          </a:prstGeom>
          <a:noFill/>
          <a:ln w="38100">
            <a:solidFill>
              <a:srgbClr val="E5DBC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950" dirty="0">
              <a:solidFill>
                <a:srgbClr val="C3DDD7"/>
              </a:solidFill>
              <a:latin typeface="Arial"/>
              <a:cs typeface="Arial"/>
            </a:endParaRPr>
          </a:p>
          <a:p>
            <a:pPr algn="ctr"/>
            <a:endParaRPr lang="en-US" sz="1950" dirty="0">
              <a:solidFill>
                <a:srgbClr val="C3DDD7"/>
              </a:solidFill>
              <a:latin typeface="Arial"/>
              <a:cs typeface="Arial"/>
            </a:endParaRPr>
          </a:p>
          <a:p>
            <a:pPr algn="ctr"/>
            <a:endParaRPr lang="en-US" dirty="0">
              <a:latin typeface="Arial"/>
              <a:cs typeface="Arial"/>
            </a:endParaRPr>
          </a:p>
        </p:txBody>
      </p:sp>
      <p:sp>
        <p:nvSpPr>
          <p:cNvPr id="2" name="Freeform 231">
            <a:extLst>
              <a:ext uri="{FF2B5EF4-FFF2-40B4-BE49-F238E27FC236}">
                <a16:creationId xmlns:a16="http://schemas.microsoft.com/office/drawing/2014/main" id="{820F10BB-38B2-4570-8F17-B0428C225952}"/>
              </a:ext>
            </a:extLst>
          </p:cNvPr>
          <p:cNvSpPr>
            <a:spLocks noEditPoints="1"/>
          </p:cNvSpPr>
          <p:nvPr/>
        </p:nvSpPr>
        <p:spPr bwMode="auto">
          <a:xfrm>
            <a:off x="496877" y="1236903"/>
            <a:ext cx="400347" cy="462504"/>
          </a:xfrm>
          <a:custGeom>
            <a:avLst/>
            <a:gdLst>
              <a:gd name="T0" fmla="*/ 133 w 136"/>
              <a:gd name="T1" fmla="*/ 111 h 205"/>
              <a:gd name="T2" fmla="*/ 60 w 136"/>
              <a:gd name="T3" fmla="*/ 197 h 205"/>
              <a:gd name="T4" fmla="*/ 68 w 136"/>
              <a:gd name="T5" fmla="*/ 204 h 205"/>
              <a:gd name="T6" fmla="*/ 82 w 136"/>
              <a:gd name="T7" fmla="*/ 197 h 205"/>
              <a:gd name="T8" fmla="*/ 43 w 136"/>
              <a:gd name="T9" fmla="*/ 186 h 205"/>
              <a:gd name="T10" fmla="*/ 53 w 136"/>
              <a:gd name="T11" fmla="*/ 196 h 205"/>
              <a:gd name="T12" fmla="*/ 88 w 136"/>
              <a:gd name="T13" fmla="*/ 195 h 205"/>
              <a:gd name="T14" fmla="*/ 77 w 136"/>
              <a:gd name="T15" fmla="*/ 186 h 205"/>
              <a:gd name="T16" fmla="*/ 43 w 136"/>
              <a:gd name="T17" fmla="*/ 186 h 205"/>
              <a:gd name="T18" fmla="*/ 50 w 136"/>
              <a:gd name="T19" fmla="*/ 185 h 205"/>
              <a:gd name="T20" fmla="*/ 82 w 136"/>
              <a:gd name="T21" fmla="*/ 185 h 205"/>
              <a:gd name="T22" fmla="*/ 88 w 136"/>
              <a:gd name="T23" fmla="*/ 176 h 205"/>
              <a:gd name="T24" fmla="*/ 54 w 136"/>
              <a:gd name="T25" fmla="*/ 175 h 205"/>
              <a:gd name="T26" fmla="*/ 40 w 136"/>
              <a:gd name="T27" fmla="*/ 167 h 205"/>
              <a:gd name="T28" fmla="*/ 59 w 136"/>
              <a:gd name="T29" fmla="*/ 174 h 205"/>
              <a:gd name="T30" fmla="*/ 83 w 136"/>
              <a:gd name="T31" fmla="*/ 175 h 205"/>
              <a:gd name="T32" fmla="*/ 81 w 136"/>
              <a:gd name="T33" fmla="*/ 165 h 205"/>
              <a:gd name="T34" fmla="*/ 58 w 136"/>
              <a:gd name="T35" fmla="*/ 100 h 205"/>
              <a:gd name="T36" fmla="*/ 59 w 136"/>
              <a:gd name="T37" fmla="*/ 163 h 205"/>
              <a:gd name="T38" fmla="*/ 72 w 136"/>
              <a:gd name="T39" fmla="*/ 114 h 205"/>
              <a:gd name="T40" fmla="*/ 0 w 136"/>
              <a:gd name="T41" fmla="*/ 97 h 205"/>
              <a:gd name="T42" fmla="*/ 17 w 136"/>
              <a:gd name="T43" fmla="*/ 98 h 205"/>
              <a:gd name="T44" fmla="*/ 0 w 136"/>
              <a:gd name="T45" fmla="*/ 97 h 205"/>
              <a:gd name="T46" fmla="*/ 0 w 136"/>
              <a:gd name="T47" fmla="*/ 67 h 205"/>
              <a:gd name="T48" fmla="*/ 17 w 136"/>
              <a:gd name="T49" fmla="*/ 72 h 205"/>
              <a:gd name="T50" fmla="*/ 13 w 136"/>
              <a:gd name="T51" fmla="*/ 29 h 205"/>
              <a:gd name="T52" fmla="*/ 26 w 136"/>
              <a:gd name="T53" fmla="*/ 47 h 205"/>
              <a:gd name="T54" fmla="*/ 35 w 136"/>
              <a:gd name="T55" fmla="*/ 6 h 205"/>
              <a:gd name="T56" fmla="*/ 69 w 136"/>
              <a:gd name="T57" fmla="*/ 9 h 205"/>
              <a:gd name="T58" fmla="*/ 67 w 136"/>
              <a:gd name="T59" fmla="*/ 13 h 205"/>
              <a:gd name="T60" fmla="*/ 69 w 136"/>
              <a:gd name="T61" fmla="*/ 9 h 205"/>
              <a:gd name="T62" fmla="*/ 95 w 136"/>
              <a:gd name="T63" fmla="*/ 17 h 205"/>
              <a:gd name="T64" fmla="*/ 111 w 136"/>
              <a:gd name="T65" fmla="*/ 88 h 205"/>
              <a:gd name="T66" fmla="*/ 97 w 136"/>
              <a:gd name="T67" fmla="*/ 47 h 205"/>
              <a:gd name="T68" fmla="*/ 70 w 136"/>
              <a:gd name="T69" fmla="*/ 35 h 205"/>
              <a:gd name="T70" fmla="*/ 45 w 136"/>
              <a:gd name="T71" fmla="*/ 45 h 205"/>
              <a:gd name="T72" fmla="*/ 25 w 136"/>
              <a:gd name="T73" fmla="*/ 80 h 205"/>
              <a:gd name="T74" fmla="*/ 24 w 136"/>
              <a:gd name="T75" fmla="*/ 108 h 205"/>
              <a:gd name="T76" fmla="*/ 30 w 136"/>
              <a:gd name="T77" fmla="*/ 142 h 205"/>
              <a:gd name="T78" fmla="*/ 43 w 136"/>
              <a:gd name="T79" fmla="*/ 163 h 205"/>
              <a:gd name="T80" fmla="*/ 57 w 136"/>
              <a:gd name="T81" fmla="*/ 133 h 205"/>
              <a:gd name="T82" fmla="*/ 55 w 136"/>
              <a:gd name="T83" fmla="*/ 89 h 205"/>
              <a:gd name="T84" fmla="*/ 73 w 136"/>
              <a:gd name="T85" fmla="*/ 96 h 205"/>
              <a:gd name="T86" fmla="*/ 80 w 136"/>
              <a:gd name="T87" fmla="*/ 96 h 205"/>
              <a:gd name="T88" fmla="*/ 73 w 136"/>
              <a:gd name="T89" fmla="*/ 123 h 205"/>
              <a:gd name="T90" fmla="*/ 74 w 136"/>
              <a:gd name="T91" fmla="*/ 163 h 205"/>
              <a:gd name="T92" fmla="*/ 102 w 136"/>
              <a:gd name="T93" fmla="*/ 134 h 205"/>
              <a:gd name="T94" fmla="*/ 111 w 136"/>
              <a:gd name="T95" fmla="*/ 88 h 205"/>
              <a:gd name="T96" fmla="*/ 57 w 136"/>
              <a:gd name="T97" fmla="*/ 99 h 205"/>
              <a:gd name="T98" fmla="*/ 76 w 136"/>
              <a:gd name="T99" fmla="*/ 91 h 205"/>
              <a:gd name="T100" fmla="*/ 111 w 136"/>
              <a:gd name="T101" fmla="*/ 42 h 205"/>
              <a:gd name="T102" fmla="*/ 135 w 136"/>
              <a:gd name="T103" fmla="*/ 71 h 205"/>
              <a:gd name="T104" fmla="*/ 119 w 136"/>
              <a:gd name="T105" fmla="*/ 75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6" h="205">
                <a:moveTo>
                  <a:pt x="116" y="107"/>
                </a:moveTo>
                <a:lnTo>
                  <a:pt x="116" y="107"/>
                </a:lnTo>
                <a:cubicBezTo>
                  <a:pt x="116" y="107"/>
                  <a:pt x="116" y="108"/>
                  <a:pt x="117" y="108"/>
                </a:cubicBezTo>
                <a:cubicBezTo>
                  <a:pt x="122" y="110"/>
                  <a:pt x="127" y="111"/>
                  <a:pt x="133" y="112"/>
                </a:cubicBezTo>
                <a:cubicBezTo>
                  <a:pt x="133" y="112"/>
                  <a:pt x="134" y="112"/>
                  <a:pt x="134" y="112"/>
                </a:cubicBezTo>
                <a:cubicBezTo>
                  <a:pt x="134" y="111"/>
                  <a:pt x="134" y="111"/>
                  <a:pt x="133" y="111"/>
                </a:cubicBezTo>
                <a:cubicBezTo>
                  <a:pt x="133" y="111"/>
                  <a:pt x="133" y="111"/>
                  <a:pt x="133" y="111"/>
                </a:cubicBezTo>
                <a:cubicBezTo>
                  <a:pt x="129" y="110"/>
                  <a:pt x="125" y="109"/>
                  <a:pt x="121" y="108"/>
                </a:cubicBezTo>
                <a:cubicBezTo>
                  <a:pt x="120" y="107"/>
                  <a:pt x="118" y="107"/>
                  <a:pt x="117" y="106"/>
                </a:cubicBezTo>
                <a:cubicBezTo>
                  <a:pt x="116" y="106"/>
                  <a:pt x="116" y="107"/>
                  <a:pt x="116" y="107"/>
                </a:cubicBezTo>
                <a:close/>
                <a:moveTo>
                  <a:pt x="60" y="197"/>
                </a:moveTo>
                <a:lnTo>
                  <a:pt x="60" y="197"/>
                </a:lnTo>
                <a:cubicBezTo>
                  <a:pt x="57" y="197"/>
                  <a:pt x="54" y="197"/>
                  <a:pt x="51" y="197"/>
                </a:cubicBezTo>
                <a:cubicBezTo>
                  <a:pt x="51" y="197"/>
                  <a:pt x="51" y="197"/>
                  <a:pt x="51" y="198"/>
                </a:cubicBezTo>
                <a:cubicBezTo>
                  <a:pt x="52" y="199"/>
                  <a:pt x="53" y="200"/>
                  <a:pt x="54" y="201"/>
                </a:cubicBezTo>
                <a:cubicBezTo>
                  <a:pt x="55" y="202"/>
                  <a:pt x="56" y="203"/>
                  <a:pt x="57" y="203"/>
                </a:cubicBezTo>
                <a:cubicBezTo>
                  <a:pt x="58" y="203"/>
                  <a:pt x="59" y="204"/>
                  <a:pt x="61" y="204"/>
                </a:cubicBezTo>
                <a:cubicBezTo>
                  <a:pt x="63" y="204"/>
                  <a:pt x="66" y="204"/>
                  <a:pt x="68" y="204"/>
                </a:cubicBezTo>
                <a:cubicBezTo>
                  <a:pt x="71" y="204"/>
                  <a:pt x="73" y="204"/>
                  <a:pt x="76" y="204"/>
                </a:cubicBezTo>
                <a:cubicBezTo>
                  <a:pt x="77" y="205"/>
                  <a:pt x="79" y="205"/>
                  <a:pt x="80" y="204"/>
                </a:cubicBezTo>
                <a:cubicBezTo>
                  <a:pt x="81" y="204"/>
                  <a:pt x="82" y="204"/>
                  <a:pt x="82" y="203"/>
                </a:cubicBezTo>
                <a:cubicBezTo>
                  <a:pt x="83" y="201"/>
                  <a:pt x="84" y="199"/>
                  <a:pt x="85" y="197"/>
                </a:cubicBezTo>
                <a:cubicBezTo>
                  <a:pt x="85" y="197"/>
                  <a:pt x="85" y="197"/>
                  <a:pt x="85" y="197"/>
                </a:cubicBezTo>
                <a:cubicBezTo>
                  <a:pt x="84" y="197"/>
                  <a:pt x="83" y="196"/>
                  <a:pt x="82" y="197"/>
                </a:cubicBezTo>
                <a:cubicBezTo>
                  <a:pt x="81" y="197"/>
                  <a:pt x="80" y="197"/>
                  <a:pt x="80" y="197"/>
                </a:cubicBezTo>
                <a:cubicBezTo>
                  <a:pt x="79" y="197"/>
                  <a:pt x="79" y="197"/>
                  <a:pt x="79" y="197"/>
                </a:cubicBezTo>
                <a:cubicBezTo>
                  <a:pt x="77" y="197"/>
                  <a:pt x="75" y="197"/>
                  <a:pt x="73" y="197"/>
                </a:cubicBezTo>
                <a:cubicBezTo>
                  <a:pt x="71" y="197"/>
                  <a:pt x="70" y="198"/>
                  <a:pt x="68" y="197"/>
                </a:cubicBezTo>
                <a:cubicBezTo>
                  <a:pt x="65" y="197"/>
                  <a:pt x="63" y="197"/>
                  <a:pt x="60" y="197"/>
                </a:cubicBezTo>
                <a:close/>
                <a:moveTo>
                  <a:pt x="43" y="186"/>
                </a:moveTo>
                <a:lnTo>
                  <a:pt x="43" y="186"/>
                </a:lnTo>
                <a:cubicBezTo>
                  <a:pt x="43" y="187"/>
                  <a:pt x="42" y="188"/>
                  <a:pt x="42" y="189"/>
                </a:cubicBezTo>
                <a:cubicBezTo>
                  <a:pt x="42" y="189"/>
                  <a:pt x="42" y="190"/>
                  <a:pt x="42" y="190"/>
                </a:cubicBezTo>
                <a:cubicBezTo>
                  <a:pt x="43" y="192"/>
                  <a:pt x="43" y="193"/>
                  <a:pt x="45" y="194"/>
                </a:cubicBezTo>
                <a:cubicBezTo>
                  <a:pt x="46" y="194"/>
                  <a:pt x="47" y="195"/>
                  <a:pt x="49" y="195"/>
                </a:cubicBezTo>
                <a:cubicBezTo>
                  <a:pt x="50" y="195"/>
                  <a:pt x="52" y="196"/>
                  <a:pt x="53" y="196"/>
                </a:cubicBezTo>
                <a:cubicBezTo>
                  <a:pt x="55" y="196"/>
                  <a:pt x="56" y="196"/>
                  <a:pt x="57" y="196"/>
                </a:cubicBezTo>
                <a:cubicBezTo>
                  <a:pt x="58" y="196"/>
                  <a:pt x="59" y="196"/>
                  <a:pt x="60" y="196"/>
                </a:cubicBezTo>
                <a:cubicBezTo>
                  <a:pt x="64" y="196"/>
                  <a:pt x="67" y="196"/>
                  <a:pt x="70" y="196"/>
                </a:cubicBezTo>
                <a:cubicBezTo>
                  <a:pt x="73" y="196"/>
                  <a:pt x="76" y="196"/>
                  <a:pt x="79" y="196"/>
                </a:cubicBezTo>
                <a:cubicBezTo>
                  <a:pt x="81" y="196"/>
                  <a:pt x="83" y="196"/>
                  <a:pt x="85" y="195"/>
                </a:cubicBezTo>
                <a:cubicBezTo>
                  <a:pt x="86" y="195"/>
                  <a:pt x="87" y="195"/>
                  <a:pt x="88" y="195"/>
                </a:cubicBezTo>
                <a:cubicBezTo>
                  <a:pt x="89" y="194"/>
                  <a:pt x="90" y="193"/>
                  <a:pt x="91" y="192"/>
                </a:cubicBezTo>
                <a:cubicBezTo>
                  <a:pt x="92" y="191"/>
                  <a:pt x="93" y="188"/>
                  <a:pt x="91" y="187"/>
                </a:cubicBezTo>
                <a:cubicBezTo>
                  <a:pt x="91" y="187"/>
                  <a:pt x="91" y="187"/>
                  <a:pt x="91" y="186"/>
                </a:cubicBezTo>
                <a:cubicBezTo>
                  <a:pt x="90" y="186"/>
                  <a:pt x="89" y="185"/>
                  <a:pt x="88" y="185"/>
                </a:cubicBezTo>
                <a:cubicBezTo>
                  <a:pt x="86" y="185"/>
                  <a:pt x="84" y="186"/>
                  <a:pt x="83" y="186"/>
                </a:cubicBezTo>
                <a:cubicBezTo>
                  <a:pt x="81" y="186"/>
                  <a:pt x="79" y="186"/>
                  <a:pt x="77" y="186"/>
                </a:cubicBezTo>
                <a:cubicBezTo>
                  <a:pt x="75" y="187"/>
                  <a:pt x="72" y="187"/>
                  <a:pt x="70" y="187"/>
                </a:cubicBezTo>
                <a:cubicBezTo>
                  <a:pt x="67" y="186"/>
                  <a:pt x="63" y="186"/>
                  <a:pt x="60" y="186"/>
                </a:cubicBezTo>
                <a:cubicBezTo>
                  <a:pt x="59" y="186"/>
                  <a:pt x="57" y="186"/>
                  <a:pt x="56" y="186"/>
                </a:cubicBezTo>
                <a:cubicBezTo>
                  <a:pt x="54" y="186"/>
                  <a:pt x="53" y="186"/>
                  <a:pt x="52" y="186"/>
                </a:cubicBezTo>
                <a:cubicBezTo>
                  <a:pt x="49" y="186"/>
                  <a:pt x="47" y="186"/>
                  <a:pt x="44" y="185"/>
                </a:cubicBezTo>
                <a:cubicBezTo>
                  <a:pt x="44" y="185"/>
                  <a:pt x="43" y="186"/>
                  <a:pt x="43" y="186"/>
                </a:cubicBezTo>
                <a:close/>
                <a:moveTo>
                  <a:pt x="40" y="177"/>
                </a:moveTo>
                <a:lnTo>
                  <a:pt x="40" y="177"/>
                </a:lnTo>
                <a:cubicBezTo>
                  <a:pt x="39" y="178"/>
                  <a:pt x="39" y="178"/>
                  <a:pt x="40" y="179"/>
                </a:cubicBezTo>
                <a:cubicBezTo>
                  <a:pt x="40" y="181"/>
                  <a:pt x="40" y="182"/>
                  <a:pt x="42" y="183"/>
                </a:cubicBezTo>
                <a:cubicBezTo>
                  <a:pt x="43" y="183"/>
                  <a:pt x="44" y="184"/>
                  <a:pt x="45" y="184"/>
                </a:cubicBezTo>
                <a:cubicBezTo>
                  <a:pt x="46" y="184"/>
                  <a:pt x="48" y="185"/>
                  <a:pt x="50" y="185"/>
                </a:cubicBezTo>
                <a:cubicBezTo>
                  <a:pt x="52" y="185"/>
                  <a:pt x="54" y="185"/>
                  <a:pt x="56" y="185"/>
                </a:cubicBezTo>
                <a:cubicBezTo>
                  <a:pt x="57" y="185"/>
                  <a:pt x="59" y="185"/>
                  <a:pt x="61" y="185"/>
                </a:cubicBezTo>
                <a:cubicBezTo>
                  <a:pt x="63" y="185"/>
                  <a:pt x="65" y="185"/>
                  <a:pt x="67" y="185"/>
                </a:cubicBezTo>
                <a:cubicBezTo>
                  <a:pt x="69" y="185"/>
                  <a:pt x="72" y="185"/>
                  <a:pt x="74" y="185"/>
                </a:cubicBezTo>
                <a:cubicBezTo>
                  <a:pt x="76" y="185"/>
                  <a:pt x="77" y="185"/>
                  <a:pt x="79" y="185"/>
                </a:cubicBezTo>
                <a:cubicBezTo>
                  <a:pt x="80" y="185"/>
                  <a:pt x="81" y="185"/>
                  <a:pt x="82" y="185"/>
                </a:cubicBezTo>
                <a:cubicBezTo>
                  <a:pt x="84" y="184"/>
                  <a:pt x="86" y="184"/>
                  <a:pt x="88" y="184"/>
                </a:cubicBezTo>
                <a:lnTo>
                  <a:pt x="88" y="184"/>
                </a:lnTo>
                <a:cubicBezTo>
                  <a:pt x="88" y="184"/>
                  <a:pt x="89" y="184"/>
                  <a:pt x="90" y="183"/>
                </a:cubicBezTo>
                <a:cubicBezTo>
                  <a:pt x="91" y="183"/>
                  <a:pt x="92" y="182"/>
                  <a:pt x="92" y="180"/>
                </a:cubicBezTo>
                <a:cubicBezTo>
                  <a:pt x="92" y="179"/>
                  <a:pt x="91" y="178"/>
                  <a:pt x="91" y="177"/>
                </a:cubicBezTo>
                <a:cubicBezTo>
                  <a:pt x="90" y="176"/>
                  <a:pt x="89" y="176"/>
                  <a:pt x="88" y="176"/>
                </a:cubicBezTo>
                <a:cubicBezTo>
                  <a:pt x="87" y="176"/>
                  <a:pt x="87" y="176"/>
                  <a:pt x="86" y="176"/>
                </a:cubicBezTo>
                <a:cubicBezTo>
                  <a:pt x="84" y="176"/>
                  <a:pt x="82" y="176"/>
                  <a:pt x="79" y="176"/>
                </a:cubicBezTo>
                <a:cubicBezTo>
                  <a:pt x="77" y="176"/>
                  <a:pt x="74" y="176"/>
                  <a:pt x="72" y="176"/>
                </a:cubicBezTo>
                <a:cubicBezTo>
                  <a:pt x="70" y="176"/>
                  <a:pt x="68" y="176"/>
                  <a:pt x="65" y="176"/>
                </a:cubicBezTo>
                <a:cubicBezTo>
                  <a:pt x="63" y="176"/>
                  <a:pt x="60" y="176"/>
                  <a:pt x="58" y="175"/>
                </a:cubicBezTo>
                <a:cubicBezTo>
                  <a:pt x="57" y="175"/>
                  <a:pt x="56" y="175"/>
                  <a:pt x="54" y="175"/>
                </a:cubicBezTo>
                <a:cubicBezTo>
                  <a:pt x="54" y="175"/>
                  <a:pt x="53" y="175"/>
                  <a:pt x="52" y="175"/>
                </a:cubicBezTo>
                <a:cubicBezTo>
                  <a:pt x="51" y="175"/>
                  <a:pt x="50" y="175"/>
                  <a:pt x="49" y="175"/>
                </a:cubicBezTo>
                <a:cubicBezTo>
                  <a:pt x="48" y="175"/>
                  <a:pt x="46" y="175"/>
                  <a:pt x="44" y="175"/>
                </a:cubicBezTo>
                <a:cubicBezTo>
                  <a:pt x="43" y="175"/>
                  <a:pt x="42" y="175"/>
                  <a:pt x="41" y="175"/>
                </a:cubicBezTo>
                <a:cubicBezTo>
                  <a:pt x="40" y="176"/>
                  <a:pt x="40" y="176"/>
                  <a:pt x="40" y="177"/>
                </a:cubicBezTo>
                <a:close/>
                <a:moveTo>
                  <a:pt x="40" y="167"/>
                </a:moveTo>
                <a:lnTo>
                  <a:pt x="40" y="167"/>
                </a:lnTo>
                <a:cubicBezTo>
                  <a:pt x="39" y="169"/>
                  <a:pt x="39" y="171"/>
                  <a:pt x="40" y="172"/>
                </a:cubicBezTo>
                <a:cubicBezTo>
                  <a:pt x="40" y="173"/>
                  <a:pt x="41" y="174"/>
                  <a:pt x="41" y="174"/>
                </a:cubicBezTo>
                <a:cubicBezTo>
                  <a:pt x="42" y="174"/>
                  <a:pt x="44" y="174"/>
                  <a:pt x="45" y="174"/>
                </a:cubicBezTo>
                <a:cubicBezTo>
                  <a:pt x="47" y="174"/>
                  <a:pt x="48" y="174"/>
                  <a:pt x="50" y="174"/>
                </a:cubicBezTo>
                <a:cubicBezTo>
                  <a:pt x="53" y="174"/>
                  <a:pt x="56" y="174"/>
                  <a:pt x="59" y="174"/>
                </a:cubicBezTo>
                <a:cubicBezTo>
                  <a:pt x="60" y="174"/>
                  <a:pt x="60" y="174"/>
                  <a:pt x="61" y="174"/>
                </a:cubicBezTo>
                <a:cubicBezTo>
                  <a:pt x="62" y="175"/>
                  <a:pt x="64" y="175"/>
                  <a:pt x="65" y="175"/>
                </a:cubicBezTo>
                <a:cubicBezTo>
                  <a:pt x="65" y="175"/>
                  <a:pt x="66" y="175"/>
                  <a:pt x="66" y="175"/>
                </a:cubicBezTo>
                <a:cubicBezTo>
                  <a:pt x="67" y="175"/>
                  <a:pt x="67" y="175"/>
                  <a:pt x="68" y="175"/>
                </a:cubicBezTo>
                <a:cubicBezTo>
                  <a:pt x="70" y="175"/>
                  <a:pt x="72" y="175"/>
                  <a:pt x="75" y="175"/>
                </a:cubicBezTo>
                <a:cubicBezTo>
                  <a:pt x="77" y="175"/>
                  <a:pt x="80" y="175"/>
                  <a:pt x="83" y="175"/>
                </a:cubicBezTo>
                <a:cubicBezTo>
                  <a:pt x="85" y="175"/>
                  <a:pt x="86" y="175"/>
                  <a:pt x="88" y="174"/>
                </a:cubicBezTo>
                <a:cubicBezTo>
                  <a:pt x="88" y="174"/>
                  <a:pt x="89" y="174"/>
                  <a:pt x="89" y="173"/>
                </a:cubicBezTo>
                <a:cubicBezTo>
                  <a:pt x="89" y="173"/>
                  <a:pt x="90" y="173"/>
                  <a:pt x="90" y="172"/>
                </a:cubicBezTo>
                <a:cubicBezTo>
                  <a:pt x="91" y="171"/>
                  <a:pt x="90" y="167"/>
                  <a:pt x="88" y="166"/>
                </a:cubicBezTo>
                <a:cubicBezTo>
                  <a:pt x="88" y="166"/>
                  <a:pt x="87" y="165"/>
                  <a:pt x="86" y="165"/>
                </a:cubicBezTo>
                <a:cubicBezTo>
                  <a:pt x="85" y="165"/>
                  <a:pt x="83" y="165"/>
                  <a:pt x="81" y="165"/>
                </a:cubicBezTo>
                <a:cubicBezTo>
                  <a:pt x="75" y="165"/>
                  <a:pt x="69" y="165"/>
                  <a:pt x="62" y="165"/>
                </a:cubicBezTo>
                <a:lnTo>
                  <a:pt x="62" y="165"/>
                </a:lnTo>
                <a:cubicBezTo>
                  <a:pt x="56" y="164"/>
                  <a:pt x="49" y="164"/>
                  <a:pt x="43" y="164"/>
                </a:cubicBezTo>
                <a:cubicBezTo>
                  <a:pt x="41" y="164"/>
                  <a:pt x="41" y="164"/>
                  <a:pt x="40" y="166"/>
                </a:cubicBezTo>
                <a:cubicBezTo>
                  <a:pt x="40" y="167"/>
                  <a:pt x="40" y="167"/>
                  <a:pt x="40" y="167"/>
                </a:cubicBezTo>
                <a:close/>
                <a:moveTo>
                  <a:pt x="58" y="100"/>
                </a:moveTo>
                <a:lnTo>
                  <a:pt x="58" y="100"/>
                </a:lnTo>
                <a:cubicBezTo>
                  <a:pt x="58" y="104"/>
                  <a:pt x="58" y="108"/>
                  <a:pt x="58" y="112"/>
                </a:cubicBezTo>
                <a:cubicBezTo>
                  <a:pt x="58" y="118"/>
                  <a:pt x="58" y="123"/>
                  <a:pt x="58" y="129"/>
                </a:cubicBezTo>
                <a:cubicBezTo>
                  <a:pt x="58" y="137"/>
                  <a:pt x="58" y="145"/>
                  <a:pt x="58" y="152"/>
                </a:cubicBezTo>
                <a:cubicBezTo>
                  <a:pt x="58" y="156"/>
                  <a:pt x="59" y="159"/>
                  <a:pt x="59" y="162"/>
                </a:cubicBezTo>
                <a:cubicBezTo>
                  <a:pt x="59" y="162"/>
                  <a:pt x="59" y="163"/>
                  <a:pt x="59" y="163"/>
                </a:cubicBezTo>
                <a:lnTo>
                  <a:pt x="71" y="163"/>
                </a:lnTo>
                <a:cubicBezTo>
                  <a:pt x="71" y="163"/>
                  <a:pt x="71" y="162"/>
                  <a:pt x="71" y="162"/>
                </a:cubicBezTo>
                <a:cubicBezTo>
                  <a:pt x="71" y="156"/>
                  <a:pt x="71" y="149"/>
                  <a:pt x="71" y="143"/>
                </a:cubicBezTo>
                <a:cubicBezTo>
                  <a:pt x="71" y="139"/>
                  <a:pt x="71" y="135"/>
                  <a:pt x="71" y="131"/>
                </a:cubicBezTo>
                <a:cubicBezTo>
                  <a:pt x="71" y="128"/>
                  <a:pt x="71" y="126"/>
                  <a:pt x="72" y="124"/>
                </a:cubicBezTo>
                <a:cubicBezTo>
                  <a:pt x="72" y="121"/>
                  <a:pt x="72" y="117"/>
                  <a:pt x="72" y="114"/>
                </a:cubicBezTo>
                <a:cubicBezTo>
                  <a:pt x="72" y="111"/>
                  <a:pt x="72" y="107"/>
                  <a:pt x="72" y="104"/>
                </a:cubicBezTo>
                <a:cubicBezTo>
                  <a:pt x="73" y="103"/>
                  <a:pt x="73" y="101"/>
                  <a:pt x="73" y="100"/>
                </a:cubicBezTo>
                <a:cubicBezTo>
                  <a:pt x="73" y="99"/>
                  <a:pt x="73" y="99"/>
                  <a:pt x="73" y="98"/>
                </a:cubicBezTo>
                <a:cubicBezTo>
                  <a:pt x="68" y="99"/>
                  <a:pt x="63" y="100"/>
                  <a:pt x="58" y="100"/>
                </a:cubicBezTo>
                <a:close/>
                <a:moveTo>
                  <a:pt x="0" y="97"/>
                </a:moveTo>
                <a:lnTo>
                  <a:pt x="0" y="97"/>
                </a:lnTo>
                <a:cubicBezTo>
                  <a:pt x="0" y="97"/>
                  <a:pt x="1" y="98"/>
                  <a:pt x="1" y="98"/>
                </a:cubicBezTo>
                <a:cubicBezTo>
                  <a:pt x="2" y="98"/>
                  <a:pt x="3" y="98"/>
                  <a:pt x="4" y="98"/>
                </a:cubicBezTo>
                <a:cubicBezTo>
                  <a:pt x="8" y="98"/>
                  <a:pt x="12" y="98"/>
                  <a:pt x="16" y="98"/>
                </a:cubicBezTo>
                <a:lnTo>
                  <a:pt x="16" y="98"/>
                </a:lnTo>
                <a:cubicBezTo>
                  <a:pt x="16" y="98"/>
                  <a:pt x="16" y="98"/>
                  <a:pt x="16" y="98"/>
                </a:cubicBezTo>
                <a:cubicBezTo>
                  <a:pt x="17" y="98"/>
                  <a:pt x="17" y="98"/>
                  <a:pt x="17" y="98"/>
                </a:cubicBezTo>
                <a:cubicBezTo>
                  <a:pt x="17" y="97"/>
                  <a:pt x="17" y="97"/>
                  <a:pt x="17" y="97"/>
                </a:cubicBezTo>
                <a:cubicBezTo>
                  <a:pt x="17" y="97"/>
                  <a:pt x="16" y="97"/>
                  <a:pt x="16" y="97"/>
                </a:cubicBezTo>
                <a:cubicBezTo>
                  <a:pt x="14" y="96"/>
                  <a:pt x="12" y="96"/>
                  <a:pt x="11" y="96"/>
                </a:cubicBezTo>
                <a:cubicBezTo>
                  <a:pt x="9" y="96"/>
                  <a:pt x="7" y="96"/>
                  <a:pt x="6" y="96"/>
                </a:cubicBezTo>
                <a:cubicBezTo>
                  <a:pt x="4" y="96"/>
                  <a:pt x="3" y="96"/>
                  <a:pt x="1" y="96"/>
                </a:cubicBezTo>
                <a:cubicBezTo>
                  <a:pt x="1" y="96"/>
                  <a:pt x="0" y="96"/>
                  <a:pt x="0" y="97"/>
                </a:cubicBezTo>
                <a:close/>
                <a:moveTo>
                  <a:pt x="17" y="72"/>
                </a:moveTo>
                <a:lnTo>
                  <a:pt x="17" y="72"/>
                </a:lnTo>
                <a:cubicBezTo>
                  <a:pt x="14" y="71"/>
                  <a:pt x="11" y="70"/>
                  <a:pt x="8" y="69"/>
                </a:cubicBezTo>
                <a:cubicBezTo>
                  <a:pt x="6" y="68"/>
                  <a:pt x="5" y="68"/>
                  <a:pt x="3" y="68"/>
                </a:cubicBezTo>
                <a:cubicBezTo>
                  <a:pt x="2" y="67"/>
                  <a:pt x="1" y="67"/>
                  <a:pt x="0" y="67"/>
                </a:cubicBezTo>
                <a:cubicBezTo>
                  <a:pt x="0" y="67"/>
                  <a:pt x="0" y="67"/>
                  <a:pt x="0" y="67"/>
                </a:cubicBezTo>
                <a:cubicBezTo>
                  <a:pt x="0" y="67"/>
                  <a:pt x="0" y="68"/>
                  <a:pt x="0" y="68"/>
                </a:cubicBezTo>
                <a:cubicBezTo>
                  <a:pt x="0" y="68"/>
                  <a:pt x="0" y="69"/>
                  <a:pt x="1" y="69"/>
                </a:cubicBezTo>
                <a:cubicBezTo>
                  <a:pt x="4" y="70"/>
                  <a:pt x="8" y="71"/>
                  <a:pt x="11" y="72"/>
                </a:cubicBezTo>
                <a:cubicBezTo>
                  <a:pt x="13" y="73"/>
                  <a:pt x="15" y="74"/>
                  <a:pt x="16" y="74"/>
                </a:cubicBezTo>
                <a:cubicBezTo>
                  <a:pt x="17" y="74"/>
                  <a:pt x="17" y="74"/>
                  <a:pt x="18" y="74"/>
                </a:cubicBezTo>
                <a:cubicBezTo>
                  <a:pt x="18" y="73"/>
                  <a:pt x="17" y="73"/>
                  <a:pt x="17" y="72"/>
                </a:cubicBezTo>
                <a:lnTo>
                  <a:pt x="17" y="72"/>
                </a:lnTo>
                <a:close/>
                <a:moveTo>
                  <a:pt x="26" y="46"/>
                </a:moveTo>
                <a:lnTo>
                  <a:pt x="26" y="46"/>
                </a:lnTo>
                <a:cubicBezTo>
                  <a:pt x="26" y="45"/>
                  <a:pt x="26" y="45"/>
                  <a:pt x="25" y="44"/>
                </a:cubicBezTo>
                <a:cubicBezTo>
                  <a:pt x="22" y="41"/>
                  <a:pt x="20" y="37"/>
                  <a:pt x="17" y="34"/>
                </a:cubicBezTo>
                <a:cubicBezTo>
                  <a:pt x="15" y="32"/>
                  <a:pt x="14" y="31"/>
                  <a:pt x="13" y="29"/>
                </a:cubicBezTo>
                <a:cubicBezTo>
                  <a:pt x="12" y="29"/>
                  <a:pt x="12" y="29"/>
                  <a:pt x="12" y="29"/>
                </a:cubicBezTo>
                <a:cubicBezTo>
                  <a:pt x="12" y="29"/>
                  <a:pt x="12" y="30"/>
                  <a:pt x="12" y="30"/>
                </a:cubicBezTo>
                <a:cubicBezTo>
                  <a:pt x="12" y="30"/>
                  <a:pt x="12" y="31"/>
                  <a:pt x="12" y="31"/>
                </a:cubicBezTo>
                <a:cubicBezTo>
                  <a:pt x="15" y="35"/>
                  <a:pt x="19" y="39"/>
                  <a:pt x="22" y="43"/>
                </a:cubicBezTo>
                <a:cubicBezTo>
                  <a:pt x="23" y="44"/>
                  <a:pt x="24" y="45"/>
                  <a:pt x="25" y="46"/>
                </a:cubicBezTo>
                <a:cubicBezTo>
                  <a:pt x="25" y="47"/>
                  <a:pt x="26" y="47"/>
                  <a:pt x="26" y="47"/>
                </a:cubicBezTo>
                <a:cubicBezTo>
                  <a:pt x="26" y="47"/>
                  <a:pt x="26" y="46"/>
                  <a:pt x="26" y="46"/>
                </a:cubicBezTo>
                <a:close/>
                <a:moveTo>
                  <a:pt x="43" y="26"/>
                </a:moveTo>
                <a:lnTo>
                  <a:pt x="43" y="26"/>
                </a:lnTo>
                <a:cubicBezTo>
                  <a:pt x="43" y="26"/>
                  <a:pt x="43" y="26"/>
                  <a:pt x="43" y="26"/>
                </a:cubicBezTo>
                <a:cubicBezTo>
                  <a:pt x="41" y="19"/>
                  <a:pt x="39" y="13"/>
                  <a:pt x="37" y="7"/>
                </a:cubicBezTo>
                <a:cubicBezTo>
                  <a:pt x="37" y="6"/>
                  <a:pt x="36" y="5"/>
                  <a:pt x="35" y="6"/>
                </a:cubicBezTo>
                <a:cubicBezTo>
                  <a:pt x="35" y="6"/>
                  <a:pt x="35" y="7"/>
                  <a:pt x="35" y="7"/>
                </a:cubicBezTo>
                <a:cubicBezTo>
                  <a:pt x="37" y="13"/>
                  <a:pt x="39" y="19"/>
                  <a:pt x="41" y="24"/>
                </a:cubicBezTo>
                <a:cubicBezTo>
                  <a:pt x="41" y="25"/>
                  <a:pt x="41" y="26"/>
                  <a:pt x="42" y="27"/>
                </a:cubicBezTo>
                <a:cubicBezTo>
                  <a:pt x="42" y="27"/>
                  <a:pt x="42" y="27"/>
                  <a:pt x="43" y="27"/>
                </a:cubicBezTo>
                <a:cubicBezTo>
                  <a:pt x="43" y="27"/>
                  <a:pt x="43" y="27"/>
                  <a:pt x="43" y="26"/>
                </a:cubicBezTo>
                <a:close/>
                <a:moveTo>
                  <a:pt x="69" y="9"/>
                </a:moveTo>
                <a:lnTo>
                  <a:pt x="69" y="9"/>
                </a:lnTo>
                <a:cubicBezTo>
                  <a:pt x="69" y="6"/>
                  <a:pt x="69" y="4"/>
                  <a:pt x="69" y="1"/>
                </a:cubicBezTo>
                <a:cubicBezTo>
                  <a:pt x="69" y="0"/>
                  <a:pt x="69" y="0"/>
                  <a:pt x="68" y="0"/>
                </a:cubicBezTo>
                <a:cubicBezTo>
                  <a:pt x="67" y="0"/>
                  <a:pt x="67" y="0"/>
                  <a:pt x="67" y="1"/>
                </a:cubicBezTo>
                <a:cubicBezTo>
                  <a:pt x="67" y="2"/>
                  <a:pt x="67" y="3"/>
                  <a:pt x="67" y="4"/>
                </a:cubicBezTo>
                <a:cubicBezTo>
                  <a:pt x="67" y="6"/>
                  <a:pt x="67" y="9"/>
                  <a:pt x="67" y="13"/>
                </a:cubicBezTo>
                <a:cubicBezTo>
                  <a:pt x="67" y="15"/>
                  <a:pt x="67" y="16"/>
                  <a:pt x="67" y="18"/>
                </a:cubicBezTo>
                <a:cubicBezTo>
                  <a:pt x="67" y="19"/>
                  <a:pt x="67" y="19"/>
                  <a:pt x="67" y="19"/>
                </a:cubicBezTo>
                <a:cubicBezTo>
                  <a:pt x="67" y="19"/>
                  <a:pt x="68" y="20"/>
                  <a:pt x="68" y="20"/>
                </a:cubicBezTo>
                <a:cubicBezTo>
                  <a:pt x="68" y="20"/>
                  <a:pt x="68" y="20"/>
                  <a:pt x="68" y="19"/>
                </a:cubicBezTo>
                <a:cubicBezTo>
                  <a:pt x="69" y="19"/>
                  <a:pt x="69" y="19"/>
                  <a:pt x="69" y="18"/>
                </a:cubicBezTo>
                <a:cubicBezTo>
                  <a:pt x="69" y="15"/>
                  <a:pt x="69" y="12"/>
                  <a:pt x="69" y="9"/>
                </a:cubicBezTo>
                <a:lnTo>
                  <a:pt x="69" y="9"/>
                </a:lnTo>
                <a:close/>
                <a:moveTo>
                  <a:pt x="102" y="7"/>
                </a:moveTo>
                <a:lnTo>
                  <a:pt x="102" y="7"/>
                </a:lnTo>
                <a:cubicBezTo>
                  <a:pt x="103" y="6"/>
                  <a:pt x="103" y="6"/>
                  <a:pt x="102" y="5"/>
                </a:cubicBezTo>
                <a:cubicBezTo>
                  <a:pt x="102" y="5"/>
                  <a:pt x="101" y="5"/>
                  <a:pt x="101" y="6"/>
                </a:cubicBezTo>
                <a:cubicBezTo>
                  <a:pt x="99" y="10"/>
                  <a:pt x="97" y="13"/>
                  <a:pt x="95" y="17"/>
                </a:cubicBezTo>
                <a:cubicBezTo>
                  <a:pt x="94" y="19"/>
                  <a:pt x="92" y="21"/>
                  <a:pt x="91" y="23"/>
                </a:cubicBezTo>
                <a:cubicBezTo>
                  <a:pt x="91" y="23"/>
                  <a:pt x="91" y="24"/>
                  <a:pt x="91" y="24"/>
                </a:cubicBezTo>
                <a:cubicBezTo>
                  <a:pt x="91" y="24"/>
                  <a:pt x="91" y="25"/>
                  <a:pt x="92" y="25"/>
                </a:cubicBezTo>
                <a:cubicBezTo>
                  <a:pt x="92" y="24"/>
                  <a:pt x="92" y="24"/>
                  <a:pt x="92" y="24"/>
                </a:cubicBezTo>
                <a:cubicBezTo>
                  <a:pt x="96" y="18"/>
                  <a:pt x="99" y="13"/>
                  <a:pt x="102" y="7"/>
                </a:cubicBezTo>
                <a:close/>
                <a:moveTo>
                  <a:pt x="111" y="88"/>
                </a:moveTo>
                <a:lnTo>
                  <a:pt x="111" y="88"/>
                </a:lnTo>
                <a:cubicBezTo>
                  <a:pt x="111" y="83"/>
                  <a:pt x="110" y="78"/>
                  <a:pt x="110" y="74"/>
                </a:cubicBezTo>
                <a:cubicBezTo>
                  <a:pt x="109" y="71"/>
                  <a:pt x="108" y="68"/>
                  <a:pt x="108" y="66"/>
                </a:cubicBezTo>
                <a:cubicBezTo>
                  <a:pt x="107" y="64"/>
                  <a:pt x="107" y="62"/>
                  <a:pt x="106" y="60"/>
                </a:cubicBezTo>
                <a:cubicBezTo>
                  <a:pt x="105" y="57"/>
                  <a:pt x="103" y="55"/>
                  <a:pt x="102" y="53"/>
                </a:cubicBezTo>
                <a:cubicBezTo>
                  <a:pt x="100" y="51"/>
                  <a:pt x="99" y="49"/>
                  <a:pt x="97" y="47"/>
                </a:cubicBezTo>
                <a:cubicBezTo>
                  <a:pt x="95" y="45"/>
                  <a:pt x="93" y="44"/>
                  <a:pt x="91" y="42"/>
                </a:cubicBezTo>
                <a:cubicBezTo>
                  <a:pt x="89" y="41"/>
                  <a:pt x="87" y="39"/>
                  <a:pt x="85" y="38"/>
                </a:cubicBezTo>
                <a:cubicBezTo>
                  <a:pt x="83" y="38"/>
                  <a:pt x="81" y="37"/>
                  <a:pt x="80" y="36"/>
                </a:cubicBezTo>
                <a:cubicBezTo>
                  <a:pt x="78" y="36"/>
                  <a:pt x="76" y="35"/>
                  <a:pt x="74" y="35"/>
                </a:cubicBezTo>
                <a:cubicBezTo>
                  <a:pt x="73" y="35"/>
                  <a:pt x="72" y="35"/>
                  <a:pt x="71" y="35"/>
                </a:cubicBezTo>
                <a:cubicBezTo>
                  <a:pt x="71" y="35"/>
                  <a:pt x="70" y="35"/>
                  <a:pt x="70" y="35"/>
                </a:cubicBezTo>
                <a:cubicBezTo>
                  <a:pt x="69" y="35"/>
                  <a:pt x="69" y="35"/>
                  <a:pt x="69" y="35"/>
                </a:cubicBezTo>
                <a:cubicBezTo>
                  <a:pt x="68" y="35"/>
                  <a:pt x="67" y="35"/>
                  <a:pt x="66" y="35"/>
                </a:cubicBezTo>
                <a:cubicBezTo>
                  <a:pt x="64" y="36"/>
                  <a:pt x="62" y="36"/>
                  <a:pt x="60" y="37"/>
                </a:cubicBezTo>
                <a:cubicBezTo>
                  <a:pt x="58" y="37"/>
                  <a:pt x="56" y="38"/>
                  <a:pt x="54" y="39"/>
                </a:cubicBezTo>
                <a:cubicBezTo>
                  <a:pt x="52" y="40"/>
                  <a:pt x="51" y="41"/>
                  <a:pt x="49" y="42"/>
                </a:cubicBezTo>
                <a:cubicBezTo>
                  <a:pt x="48" y="43"/>
                  <a:pt x="46" y="44"/>
                  <a:pt x="45" y="45"/>
                </a:cubicBezTo>
                <a:cubicBezTo>
                  <a:pt x="43" y="46"/>
                  <a:pt x="41" y="47"/>
                  <a:pt x="39" y="49"/>
                </a:cubicBezTo>
                <a:cubicBezTo>
                  <a:pt x="38" y="51"/>
                  <a:pt x="36" y="52"/>
                  <a:pt x="35" y="54"/>
                </a:cubicBezTo>
                <a:cubicBezTo>
                  <a:pt x="33" y="57"/>
                  <a:pt x="32" y="59"/>
                  <a:pt x="30" y="62"/>
                </a:cubicBezTo>
                <a:cubicBezTo>
                  <a:pt x="29" y="64"/>
                  <a:pt x="28" y="67"/>
                  <a:pt x="28" y="70"/>
                </a:cubicBezTo>
                <a:cubicBezTo>
                  <a:pt x="27" y="72"/>
                  <a:pt x="27" y="74"/>
                  <a:pt x="26" y="76"/>
                </a:cubicBezTo>
                <a:cubicBezTo>
                  <a:pt x="26" y="78"/>
                  <a:pt x="25" y="79"/>
                  <a:pt x="25" y="80"/>
                </a:cubicBezTo>
                <a:cubicBezTo>
                  <a:pt x="25" y="83"/>
                  <a:pt x="24" y="85"/>
                  <a:pt x="24" y="87"/>
                </a:cubicBezTo>
                <a:cubicBezTo>
                  <a:pt x="24" y="88"/>
                  <a:pt x="24" y="90"/>
                  <a:pt x="24" y="91"/>
                </a:cubicBezTo>
                <a:cubicBezTo>
                  <a:pt x="24" y="93"/>
                  <a:pt x="24" y="94"/>
                  <a:pt x="24" y="95"/>
                </a:cubicBezTo>
                <a:cubicBezTo>
                  <a:pt x="23" y="97"/>
                  <a:pt x="23" y="99"/>
                  <a:pt x="23" y="100"/>
                </a:cubicBezTo>
                <a:cubicBezTo>
                  <a:pt x="23" y="102"/>
                  <a:pt x="23" y="104"/>
                  <a:pt x="23" y="105"/>
                </a:cubicBezTo>
                <a:cubicBezTo>
                  <a:pt x="23" y="106"/>
                  <a:pt x="23" y="107"/>
                  <a:pt x="24" y="108"/>
                </a:cubicBezTo>
                <a:cubicBezTo>
                  <a:pt x="24" y="110"/>
                  <a:pt x="23" y="112"/>
                  <a:pt x="24" y="114"/>
                </a:cubicBezTo>
                <a:cubicBezTo>
                  <a:pt x="24" y="117"/>
                  <a:pt x="24" y="119"/>
                  <a:pt x="25" y="122"/>
                </a:cubicBezTo>
                <a:cubicBezTo>
                  <a:pt x="25" y="124"/>
                  <a:pt x="26" y="126"/>
                  <a:pt x="26" y="129"/>
                </a:cubicBezTo>
                <a:cubicBezTo>
                  <a:pt x="27" y="131"/>
                  <a:pt x="27" y="133"/>
                  <a:pt x="28" y="135"/>
                </a:cubicBezTo>
                <a:cubicBezTo>
                  <a:pt x="28" y="136"/>
                  <a:pt x="29" y="138"/>
                  <a:pt x="29" y="139"/>
                </a:cubicBezTo>
                <a:cubicBezTo>
                  <a:pt x="30" y="140"/>
                  <a:pt x="30" y="141"/>
                  <a:pt x="30" y="142"/>
                </a:cubicBezTo>
                <a:cubicBezTo>
                  <a:pt x="31" y="144"/>
                  <a:pt x="32" y="145"/>
                  <a:pt x="32" y="147"/>
                </a:cubicBezTo>
                <a:cubicBezTo>
                  <a:pt x="33" y="149"/>
                  <a:pt x="35" y="152"/>
                  <a:pt x="36" y="155"/>
                </a:cubicBezTo>
                <a:cubicBezTo>
                  <a:pt x="37" y="156"/>
                  <a:pt x="37" y="157"/>
                  <a:pt x="38" y="158"/>
                </a:cubicBezTo>
                <a:cubicBezTo>
                  <a:pt x="38" y="159"/>
                  <a:pt x="39" y="160"/>
                  <a:pt x="40" y="161"/>
                </a:cubicBezTo>
                <a:cubicBezTo>
                  <a:pt x="40" y="162"/>
                  <a:pt x="41" y="163"/>
                  <a:pt x="42" y="163"/>
                </a:cubicBezTo>
                <a:cubicBezTo>
                  <a:pt x="42" y="163"/>
                  <a:pt x="43" y="163"/>
                  <a:pt x="43" y="163"/>
                </a:cubicBezTo>
                <a:cubicBezTo>
                  <a:pt x="46" y="163"/>
                  <a:pt x="48" y="163"/>
                  <a:pt x="51" y="163"/>
                </a:cubicBezTo>
                <a:cubicBezTo>
                  <a:pt x="53" y="163"/>
                  <a:pt x="54" y="163"/>
                  <a:pt x="56" y="163"/>
                </a:cubicBezTo>
                <a:cubicBezTo>
                  <a:pt x="56" y="163"/>
                  <a:pt x="57" y="163"/>
                  <a:pt x="57" y="163"/>
                </a:cubicBezTo>
                <a:cubicBezTo>
                  <a:pt x="57" y="159"/>
                  <a:pt x="57" y="155"/>
                  <a:pt x="57" y="152"/>
                </a:cubicBezTo>
                <a:cubicBezTo>
                  <a:pt x="57" y="149"/>
                  <a:pt x="57" y="146"/>
                  <a:pt x="57" y="144"/>
                </a:cubicBezTo>
                <a:cubicBezTo>
                  <a:pt x="57" y="140"/>
                  <a:pt x="57" y="136"/>
                  <a:pt x="57" y="133"/>
                </a:cubicBezTo>
                <a:cubicBezTo>
                  <a:pt x="57" y="123"/>
                  <a:pt x="57" y="112"/>
                  <a:pt x="57" y="102"/>
                </a:cubicBezTo>
                <a:cubicBezTo>
                  <a:pt x="57" y="101"/>
                  <a:pt x="57" y="101"/>
                  <a:pt x="55" y="101"/>
                </a:cubicBezTo>
                <a:cubicBezTo>
                  <a:pt x="55" y="100"/>
                  <a:pt x="55" y="100"/>
                  <a:pt x="55" y="100"/>
                </a:cubicBezTo>
                <a:cubicBezTo>
                  <a:pt x="53" y="100"/>
                  <a:pt x="52" y="99"/>
                  <a:pt x="51" y="97"/>
                </a:cubicBezTo>
                <a:cubicBezTo>
                  <a:pt x="51" y="95"/>
                  <a:pt x="51" y="94"/>
                  <a:pt x="51" y="92"/>
                </a:cubicBezTo>
                <a:cubicBezTo>
                  <a:pt x="52" y="90"/>
                  <a:pt x="53" y="89"/>
                  <a:pt x="55" y="89"/>
                </a:cubicBezTo>
                <a:cubicBezTo>
                  <a:pt x="56" y="89"/>
                  <a:pt x="57" y="91"/>
                  <a:pt x="57" y="92"/>
                </a:cubicBezTo>
                <a:cubicBezTo>
                  <a:pt x="58" y="94"/>
                  <a:pt x="58" y="96"/>
                  <a:pt x="58" y="99"/>
                </a:cubicBezTo>
                <a:cubicBezTo>
                  <a:pt x="59" y="99"/>
                  <a:pt x="60" y="98"/>
                  <a:pt x="61" y="98"/>
                </a:cubicBezTo>
                <a:cubicBezTo>
                  <a:pt x="63" y="98"/>
                  <a:pt x="64" y="98"/>
                  <a:pt x="66" y="97"/>
                </a:cubicBezTo>
                <a:cubicBezTo>
                  <a:pt x="68" y="97"/>
                  <a:pt x="70" y="97"/>
                  <a:pt x="72" y="97"/>
                </a:cubicBezTo>
                <a:cubicBezTo>
                  <a:pt x="72" y="97"/>
                  <a:pt x="73" y="96"/>
                  <a:pt x="73" y="96"/>
                </a:cubicBezTo>
                <a:cubicBezTo>
                  <a:pt x="73" y="95"/>
                  <a:pt x="73" y="94"/>
                  <a:pt x="73" y="93"/>
                </a:cubicBezTo>
                <a:cubicBezTo>
                  <a:pt x="73" y="92"/>
                  <a:pt x="74" y="91"/>
                  <a:pt x="74" y="91"/>
                </a:cubicBezTo>
                <a:cubicBezTo>
                  <a:pt x="75" y="89"/>
                  <a:pt x="77" y="88"/>
                  <a:pt x="79" y="89"/>
                </a:cubicBezTo>
                <a:cubicBezTo>
                  <a:pt x="79" y="89"/>
                  <a:pt x="79" y="89"/>
                  <a:pt x="79" y="90"/>
                </a:cubicBezTo>
                <a:cubicBezTo>
                  <a:pt x="80" y="91"/>
                  <a:pt x="81" y="92"/>
                  <a:pt x="80" y="94"/>
                </a:cubicBezTo>
                <a:cubicBezTo>
                  <a:pt x="80" y="95"/>
                  <a:pt x="80" y="96"/>
                  <a:pt x="80" y="96"/>
                </a:cubicBezTo>
                <a:cubicBezTo>
                  <a:pt x="79" y="97"/>
                  <a:pt x="79" y="97"/>
                  <a:pt x="78" y="97"/>
                </a:cubicBezTo>
                <a:cubicBezTo>
                  <a:pt x="77" y="98"/>
                  <a:pt x="76" y="98"/>
                  <a:pt x="75" y="98"/>
                </a:cubicBezTo>
                <a:cubicBezTo>
                  <a:pt x="74" y="98"/>
                  <a:pt x="74" y="98"/>
                  <a:pt x="74" y="100"/>
                </a:cubicBezTo>
                <a:cubicBezTo>
                  <a:pt x="74" y="101"/>
                  <a:pt x="74" y="102"/>
                  <a:pt x="74" y="103"/>
                </a:cubicBezTo>
                <a:cubicBezTo>
                  <a:pt x="74" y="107"/>
                  <a:pt x="74" y="112"/>
                  <a:pt x="74" y="116"/>
                </a:cubicBezTo>
                <a:cubicBezTo>
                  <a:pt x="73" y="118"/>
                  <a:pt x="73" y="121"/>
                  <a:pt x="73" y="123"/>
                </a:cubicBezTo>
                <a:cubicBezTo>
                  <a:pt x="73" y="126"/>
                  <a:pt x="73" y="130"/>
                  <a:pt x="73" y="133"/>
                </a:cubicBezTo>
                <a:cubicBezTo>
                  <a:pt x="73" y="135"/>
                  <a:pt x="73" y="137"/>
                  <a:pt x="73" y="138"/>
                </a:cubicBezTo>
                <a:cubicBezTo>
                  <a:pt x="73" y="144"/>
                  <a:pt x="73" y="150"/>
                  <a:pt x="73" y="156"/>
                </a:cubicBezTo>
                <a:cubicBezTo>
                  <a:pt x="73" y="158"/>
                  <a:pt x="73" y="160"/>
                  <a:pt x="73" y="162"/>
                </a:cubicBezTo>
                <a:cubicBezTo>
                  <a:pt x="73" y="163"/>
                  <a:pt x="73" y="163"/>
                  <a:pt x="74" y="163"/>
                </a:cubicBezTo>
                <a:cubicBezTo>
                  <a:pt x="74" y="163"/>
                  <a:pt x="74" y="163"/>
                  <a:pt x="74" y="163"/>
                </a:cubicBezTo>
                <a:cubicBezTo>
                  <a:pt x="78" y="163"/>
                  <a:pt x="81" y="163"/>
                  <a:pt x="84" y="163"/>
                </a:cubicBezTo>
                <a:cubicBezTo>
                  <a:pt x="85" y="163"/>
                  <a:pt x="86" y="164"/>
                  <a:pt x="87" y="164"/>
                </a:cubicBezTo>
                <a:cubicBezTo>
                  <a:pt x="87" y="164"/>
                  <a:pt x="88" y="164"/>
                  <a:pt x="88" y="163"/>
                </a:cubicBezTo>
                <a:cubicBezTo>
                  <a:pt x="88" y="163"/>
                  <a:pt x="89" y="162"/>
                  <a:pt x="89" y="162"/>
                </a:cubicBezTo>
                <a:cubicBezTo>
                  <a:pt x="91" y="159"/>
                  <a:pt x="93" y="156"/>
                  <a:pt x="94" y="152"/>
                </a:cubicBezTo>
                <a:cubicBezTo>
                  <a:pt x="97" y="146"/>
                  <a:pt x="100" y="140"/>
                  <a:pt x="102" y="134"/>
                </a:cubicBezTo>
                <a:cubicBezTo>
                  <a:pt x="103" y="132"/>
                  <a:pt x="104" y="129"/>
                  <a:pt x="105" y="126"/>
                </a:cubicBezTo>
                <a:cubicBezTo>
                  <a:pt x="106" y="124"/>
                  <a:pt x="107" y="121"/>
                  <a:pt x="107" y="119"/>
                </a:cubicBezTo>
                <a:cubicBezTo>
                  <a:pt x="108" y="117"/>
                  <a:pt x="109" y="114"/>
                  <a:pt x="109" y="112"/>
                </a:cubicBezTo>
                <a:cubicBezTo>
                  <a:pt x="109" y="111"/>
                  <a:pt x="109" y="109"/>
                  <a:pt x="110" y="108"/>
                </a:cubicBezTo>
                <a:cubicBezTo>
                  <a:pt x="110" y="103"/>
                  <a:pt x="111" y="99"/>
                  <a:pt x="111" y="95"/>
                </a:cubicBezTo>
                <a:cubicBezTo>
                  <a:pt x="111" y="92"/>
                  <a:pt x="111" y="90"/>
                  <a:pt x="111" y="88"/>
                </a:cubicBezTo>
                <a:close/>
                <a:moveTo>
                  <a:pt x="57" y="99"/>
                </a:moveTo>
                <a:lnTo>
                  <a:pt x="57" y="99"/>
                </a:lnTo>
                <a:cubicBezTo>
                  <a:pt x="56" y="96"/>
                  <a:pt x="56" y="94"/>
                  <a:pt x="56" y="92"/>
                </a:cubicBezTo>
                <a:cubicBezTo>
                  <a:pt x="56" y="92"/>
                  <a:pt x="55" y="91"/>
                  <a:pt x="54" y="91"/>
                </a:cubicBezTo>
                <a:cubicBezTo>
                  <a:pt x="53" y="91"/>
                  <a:pt x="53" y="91"/>
                  <a:pt x="53" y="92"/>
                </a:cubicBezTo>
                <a:cubicBezTo>
                  <a:pt x="51" y="95"/>
                  <a:pt x="53" y="99"/>
                  <a:pt x="57" y="99"/>
                </a:cubicBezTo>
                <a:close/>
                <a:moveTo>
                  <a:pt x="74" y="97"/>
                </a:moveTo>
                <a:lnTo>
                  <a:pt x="74" y="97"/>
                </a:lnTo>
                <a:cubicBezTo>
                  <a:pt x="75" y="96"/>
                  <a:pt x="76" y="96"/>
                  <a:pt x="77" y="96"/>
                </a:cubicBezTo>
                <a:cubicBezTo>
                  <a:pt x="79" y="95"/>
                  <a:pt x="79" y="93"/>
                  <a:pt x="79" y="91"/>
                </a:cubicBezTo>
                <a:cubicBezTo>
                  <a:pt x="78" y="91"/>
                  <a:pt x="78" y="90"/>
                  <a:pt x="77" y="90"/>
                </a:cubicBezTo>
                <a:cubicBezTo>
                  <a:pt x="77" y="91"/>
                  <a:pt x="76" y="91"/>
                  <a:pt x="76" y="91"/>
                </a:cubicBezTo>
                <a:cubicBezTo>
                  <a:pt x="75" y="92"/>
                  <a:pt x="74" y="94"/>
                  <a:pt x="74" y="97"/>
                </a:cubicBezTo>
                <a:close/>
                <a:moveTo>
                  <a:pt x="124" y="31"/>
                </a:moveTo>
                <a:lnTo>
                  <a:pt x="124" y="31"/>
                </a:lnTo>
                <a:cubicBezTo>
                  <a:pt x="123" y="31"/>
                  <a:pt x="123" y="31"/>
                  <a:pt x="122" y="32"/>
                </a:cubicBezTo>
                <a:cubicBezTo>
                  <a:pt x="121" y="33"/>
                  <a:pt x="120" y="34"/>
                  <a:pt x="119" y="35"/>
                </a:cubicBezTo>
                <a:cubicBezTo>
                  <a:pt x="116" y="37"/>
                  <a:pt x="113" y="40"/>
                  <a:pt x="111" y="42"/>
                </a:cubicBezTo>
                <a:cubicBezTo>
                  <a:pt x="110" y="42"/>
                  <a:pt x="110" y="43"/>
                  <a:pt x="111" y="43"/>
                </a:cubicBezTo>
                <a:cubicBezTo>
                  <a:pt x="111" y="44"/>
                  <a:pt x="111" y="43"/>
                  <a:pt x="112" y="43"/>
                </a:cubicBezTo>
                <a:cubicBezTo>
                  <a:pt x="113" y="42"/>
                  <a:pt x="115" y="41"/>
                  <a:pt x="116" y="39"/>
                </a:cubicBezTo>
                <a:cubicBezTo>
                  <a:pt x="119" y="37"/>
                  <a:pt x="121" y="35"/>
                  <a:pt x="124" y="33"/>
                </a:cubicBezTo>
                <a:cubicBezTo>
                  <a:pt x="125" y="32"/>
                  <a:pt x="125" y="32"/>
                  <a:pt x="124" y="31"/>
                </a:cubicBezTo>
                <a:close/>
                <a:moveTo>
                  <a:pt x="135" y="71"/>
                </a:moveTo>
                <a:lnTo>
                  <a:pt x="135" y="71"/>
                </a:lnTo>
                <a:cubicBezTo>
                  <a:pt x="135" y="71"/>
                  <a:pt x="135" y="71"/>
                  <a:pt x="135" y="70"/>
                </a:cubicBezTo>
                <a:cubicBezTo>
                  <a:pt x="133" y="71"/>
                  <a:pt x="132" y="71"/>
                  <a:pt x="131" y="71"/>
                </a:cubicBezTo>
                <a:cubicBezTo>
                  <a:pt x="128" y="72"/>
                  <a:pt x="126" y="72"/>
                  <a:pt x="123" y="73"/>
                </a:cubicBezTo>
                <a:cubicBezTo>
                  <a:pt x="122" y="73"/>
                  <a:pt x="121" y="73"/>
                  <a:pt x="119" y="73"/>
                </a:cubicBezTo>
                <a:cubicBezTo>
                  <a:pt x="119" y="73"/>
                  <a:pt x="119" y="74"/>
                  <a:pt x="119" y="75"/>
                </a:cubicBezTo>
                <a:cubicBezTo>
                  <a:pt x="119" y="75"/>
                  <a:pt x="119" y="75"/>
                  <a:pt x="120" y="75"/>
                </a:cubicBezTo>
                <a:cubicBezTo>
                  <a:pt x="120" y="75"/>
                  <a:pt x="120" y="75"/>
                  <a:pt x="121" y="75"/>
                </a:cubicBezTo>
                <a:cubicBezTo>
                  <a:pt x="124" y="74"/>
                  <a:pt x="127" y="74"/>
                  <a:pt x="130" y="73"/>
                </a:cubicBezTo>
                <a:cubicBezTo>
                  <a:pt x="131" y="73"/>
                  <a:pt x="133" y="72"/>
                  <a:pt x="135" y="72"/>
                </a:cubicBezTo>
                <a:cubicBezTo>
                  <a:pt x="135" y="72"/>
                  <a:pt x="136" y="72"/>
                  <a:pt x="135" y="71"/>
                </a:cubicBezTo>
                <a:close/>
              </a:path>
            </a:pathLst>
          </a:custGeom>
          <a:solidFill>
            <a:srgbClr val="0D254A"/>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grpSp>
        <p:nvGrpSpPr>
          <p:cNvPr id="11" name="Group 102"/>
          <p:cNvGrpSpPr>
            <a:grpSpLocks noChangeAspect="1"/>
          </p:cNvGrpSpPr>
          <p:nvPr/>
        </p:nvGrpSpPr>
        <p:grpSpPr bwMode="auto">
          <a:xfrm rot="828422">
            <a:off x="556958" y="1853703"/>
            <a:ext cx="325101" cy="542858"/>
            <a:chOff x="2104" y="248"/>
            <a:chExt cx="106" cy="177"/>
          </a:xfrm>
        </p:grpSpPr>
        <p:sp>
          <p:nvSpPr>
            <p:cNvPr id="12" name="AutoShape 101"/>
            <p:cNvSpPr>
              <a:spLocks noChangeAspect="1" noChangeArrowheads="1" noTextEdit="1"/>
            </p:cNvSpPr>
            <p:nvPr/>
          </p:nvSpPr>
          <p:spPr bwMode="auto">
            <a:xfrm>
              <a:off x="2104" y="248"/>
              <a:ext cx="106" cy="1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3" name="Freeform 103"/>
            <p:cNvSpPr>
              <a:spLocks noEditPoints="1"/>
            </p:cNvSpPr>
            <p:nvPr/>
          </p:nvSpPr>
          <p:spPr bwMode="auto">
            <a:xfrm>
              <a:off x="2104" y="247"/>
              <a:ext cx="112" cy="185"/>
            </a:xfrm>
            <a:custGeom>
              <a:avLst/>
              <a:gdLst>
                <a:gd name="T0" fmla="*/ 60 w 161"/>
                <a:gd name="T1" fmla="*/ 226 h 269"/>
                <a:gd name="T2" fmla="*/ 135 w 161"/>
                <a:gd name="T3" fmla="*/ 67 h 269"/>
                <a:gd name="T4" fmla="*/ 125 w 161"/>
                <a:gd name="T5" fmla="*/ 68 h 269"/>
                <a:gd name="T6" fmla="*/ 49 w 161"/>
                <a:gd name="T7" fmla="*/ 228 h 269"/>
                <a:gd name="T8" fmla="*/ 60 w 161"/>
                <a:gd name="T9" fmla="*/ 226 h 269"/>
                <a:gd name="T10" fmla="*/ 44 w 161"/>
                <a:gd name="T11" fmla="*/ 218 h 269"/>
                <a:gd name="T12" fmla="*/ 120 w 161"/>
                <a:gd name="T13" fmla="*/ 59 h 269"/>
                <a:gd name="T14" fmla="*/ 99 w 161"/>
                <a:gd name="T15" fmla="*/ 55 h 269"/>
                <a:gd name="T16" fmla="*/ 24 w 161"/>
                <a:gd name="T17" fmla="*/ 214 h 269"/>
                <a:gd name="T18" fmla="*/ 44 w 161"/>
                <a:gd name="T19" fmla="*/ 218 h 269"/>
                <a:gd name="T20" fmla="*/ 30 w 161"/>
                <a:gd name="T21" fmla="*/ 252 h 269"/>
                <a:gd name="T22" fmla="*/ 1 w 161"/>
                <a:gd name="T23" fmla="*/ 244 h 269"/>
                <a:gd name="T24" fmla="*/ 7 w 161"/>
                <a:gd name="T25" fmla="*/ 268 h 269"/>
                <a:gd name="T26" fmla="*/ 30 w 161"/>
                <a:gd name="T27" fmla="*/ 252 h 269"/>
                <a:gd name="T28" fmla="*/ 7 w 161"/>
                <a:gd name="T29" fmla="*/ 208 h 269"/>
                <a:gd name="T30" fmla="*/ 0 w 161"/>
                <a:gd name="T31" fmla="*/ 213 h 269"/>
                <a:gd name="T32" fmla="*/ 8 w 161"/>
                <a:gd name="T33" fmla="*/ 238 h 269"/>
                <a:gd name="T34" fmla="*/ 7 w 161"/>
                <a:gd name="T35" fmla="*/ 234 h 269"/>
                <a:gd name="T36" fmla="*/ 3 w 161"/>
                <a:gd name="T37" fmla="*/ 232 h 269"/>
                <a:gd name="T38" fmla="*/ 4 w 161"/>
                <a:gd name="T39" fmla="*/ 210 h 269"/>
                <a:gd name="T40" fmla="*/ 50 w 161"/>
                <a:gd name="T41" fmla="*/ 233 h 269"/>
                <a:gd name="T42" fmla="*/ 50 w 161"/>
                <a:gd name="T43" fmla="*/ 237 h 269"/>
                <a:gd name="T44" fmla="*/ 7 w 161"/>
                <a:gd name="T45" fmla="*/ 234 h 269"/>
                <a:gd name="T46" fmla="*/ 34 w 161"/>
                <a:gd name="T47" fmla="*/ 251 h 269"/>
                <a:gd name="T48" fmla="*/ 54 w 161"/>
                <a:gd name="T49" fmla="*/ 235 h 269"/>
                <a:gd name="T50" fmla="*/ 7 w 161"/>
                <a:gd name="T51" fmla="*/ 208 h 269"/>
                <a:gd name="T52" fmla="*/ 83 w 161"/>
                <a:gd name="T53" fmla="*/ 47 h 269"/>
                <a:gd name="T54" fmla="*/ 8 w 161"/>
                <a:gd name="T55" fmla="*/ 206 h 269"/>
                <a:gd name="T56" fmla="*/ 18 w 161"/>
                <a:gd name="T57" fmla="*/ 205 h 269"/>
                <a:gd name="T58" fmla="*/ 94 w 161"/>
                <a:gd name="T59" fmla="*/ 45 h 269"/>
                <a:gd name="T60" fmla="*/ 83 w 161"/>
                <a:gd name="T61" fmla="*/ 47 h 269"/>
                <a:gd name="T62" fmla="*/ 89 w 161"/>
                <a:gd name="T63" fmla="*/ 35 h 269"/>
                <a:gd name="T64" fmla="*/ 138 w 161"/>
                <a:gd name="T65" fmla="*/ 65 h 269"/>
                <a:gd name="T66" fmla="*/ 142 w 161"/>
                <a:gd name="T67" fmla="*/ 57 h 269"/>
                <a:gd name="T68" fmla="*/ 89 w 161"/>
                <a:gd name="T69" fmla="*/ 35 h 269"/>
                <a:gd name="T70" fmla="*/ 160 w 161"/>
                <a:gd name="T71" fmla="*/ 26 h 269"/>
                <a:gd name="T72" fmla="*/ 120 w 161"/>
                <a:gd name="T73" fmla="*/ 1 h 269"/>
                <a:gd name="T74" fmla="*/ 102 w 161"/>
                <a:gd name="T75" fmla="*/ 7 h 269"/>
                <a:gd name="T76" fmla="*/ 118 w 161"/>
                <a:gd name="T77" fmla="*/ 39 h 269"/>
                <a:gd name="T78" fmla="*/ 96 w 161"/>
                <a:gd name="T79" fmla="*/ 25 h 269"/>
                <a:gd name="T80" fmla="*/ 113 w 161"/>
                <a:gd name="T81" fmla="*/ 3 h 269"/>
                <a:gd name="T82" fmla="*/ 152 w 161"/>
                <a:gd name="T83" fmla="*/ 21 h 269"/>
                <a:gd name="T84" fmla="*/ 156 w 161"/>
                <a:gd name="T85" fmla="*/ 35 h 269"/>
                <a:gd name="T86" fmla="*/ 118 w 161"/>
                <a:gd name="T87" fmla="*/ 36 h 269"/>
                <a:gd name="T88" fmla="*/ 118 w 161"/>
                <a:gd name="T89" fmla="*/ 40 h 269"/>
                <a:gd name="T90" fmla="*/ 149 w 161"/>
                <a:gd name="T91" fmla="*/ 56 h 269"/>
                <a:gd name="T92" fmla="*/ 160 w 161"/>
                <a:gd name="T93" fmla="*/ 26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1" h="269">
                  <a:moveTo>
                    <a:pt x="60" y="226"/>
                  </a:moveTo>
                  <a:lnTo>
                    <a:pt x="60" y="226"/>
                  </a:lnTo>
                  <a:lnTo>
                    <a:pt x="138" y="75"/>
                  </a:lnTo>
                  <a:cubicBezTo>
                    <a:pt x="139" y="72"/>
                    <a:pt x="138" y="68"/>
                    <a:pt x="135" y="67"/>
                  </a:cubicBezTo>
                  <a:lnTo>
                    <a:pt x="133" y="66"/>
                  </a:lnTo>
                  <a:cubicBezTo>
                    <a:pt x="130" y="64"/>
                    <a:pt x="127" y="65"/>
                    <a:pt x="125" y="68"/>
                  </a:cubicBezTo>
                  <a:lnTo>
                    <a:pt x="47" y="220"/>
                  </a:lnTo>
                  <a:cubicBezTo>
                    <a:pt x="45" y="223"/>
                    <a:pt x="47" y="226"/>
                    <a:pt x="49" y="228"/>
                  </a:cubicBezTo>
                  <a:lnTo>
                    <a:pt x="52" y="229"/>
                  </a:lnTo>
                  <a:cubicBezTo>
                    <a:pt x="55" y="230"/>
                    <a:pt x="58" y="229"/>
                    <a:pt x="60" y="226"/>
                  </a:cubicBezTo>
                  <a:close/>
                  <a:moveTo>
                    <a:pt x="44" y="218"/>
                  </a:moveTo>
                  <a:lnTo>
                    <a:pt x="44" y="218"/>
                  </a:lnTo>
                  <a:lnTo>
                    <a:pt x="122" y="67"/>
                  </a:lnTo>
                  <a:cubicBezTo>
                    <a:pt x="124" y="64"/>
                    <a:pt x="122" y="60"/>
                    <a:pt x="120" y="59"/>
                  </a:cubicBezTo>
                  <a:lnTo>
                    <a:pt x="107" y="52"/>
                  </a:lnTo>
                  <a:cubicBezTo>
                    <a:pt x="104" y="51"/>
                    <a:pt x="101" y="52"/>
                    <a:pt x="99" y="55"/>
                  </a:cubicBezTo>
                  <a:lnTo>
                    <a:pt x="21" y="207"/>
                  </a:lnTo>
                  <a:cubicBezTo>
                    <a:pt x="20" y="209"/>
                    <a:pt x="21" y="213"/>
                    <a:pt x="24" y="214"/>
                  </a:cubicBezTo>
                  <a:lnTo>
                    <a:pt x="36" y="221"/>
                  </a:lnTo>
                  <a:cubicBezTo>
                    <a:pt x="39" y="222"/>
                    <a:pt x="42" y="221"/>
                    <a:pt x="44" y="218"/>
                  </a:cubicBezTo>
                  <a:close/>
                  <a:moveTo>
                    <a:pt x="30" y="252"/>
                  </a:moveTo>
                  <a:lnTo>
                    <a:pt x="30" y="252"/>
                  </a:lnTo>
                  <a:lnTo>
                    <a:pt x="1" y="237"/>
                  </a:lnTo>
                  <a:cubicBezTo>
                    <a:pt x="1" y="239"/>
                    <a:pt x="1" y="242"/>
                    <a:pt x="1" y="244"/>
                  </a:cubicBezTo>
                  <a:lnTo>
                    <a:pt x="2" y="265"/>
                  </a:lnTo>
                  <a:cubicBezTo>
                    <a:pt x="2" y="268"/>
                    <a:pt x="4" y="269"/>
                    <a:pt x="7" y="268"/>
                  </a:cubicBezTo>
                  <a:lnTo>
                    <a:pt x="25" y="256"/>
                  </a:lnTo>
                  <a:cubicBezTo>
                    <a:pt x="26" y="255"/>
                    <a:pt x="28" y="254"/>
                    <a:pt x="30" y="252"/>
                  </a:cubicBezTo>
                  <a:close/>
                  <a:moveTo>
                    <a:pt x="7" y="208"/>
                  </a:moveTo>
                  <a:lnTo>
                    <a:pt x="7" y="208"/>
                  </a:lnTo>
                  <a:cubicBezTo>
                    <a:pt x="6" y="207"/>
                    <a:pt x="5" y="207"/>
                    <a:pt x="4" y="207"/>
                  </a:cubicBezTo>
                  <a:cubicBezTo>
                    <a:pt x="1" y="207"/>
                    <a:pt x="0" y="209"/>
                    <a:pt x="0" y="213"/>
                  </a:cubicBezTo>
                  <a:lnTo>
                    <a:pt x="0" y="234"/>
                  </a:lnTo>
                  <a:lnTo>
                    <a:pt x="8" y="238"/>
                  </a:lnTo>
                  <a:lnTo>
                    <a:pt x="7" y="237"/>
                  </a:lnTo>
                  <a:lnTo>
                    <a:pt x="7" y="234"/>
                  </a:lnTo>
                  <a:lnTo>
                    <a:pt x="7" y="234"/>
                  </a:lnTo>
                  <a:lnTo>
                    <a:pt x="3" y="232"/>
                  </a:lnTo>
                  <a:lnTo>
                    <a:pt x="3" y="212"/>
                  </a:lnTo>
                  <a:cubicBezTo>
                    <a:pt x="3" y="212"/>
                    <a:pt x="3" y="210"/>
                    <a:pt x="4" y="210"/>
                  </a:cubicBezTo>
                  <a:cubicBezTo>
                    <a:pt x="4" y="210"/>
                    <a:pt x="5" y="210"/>
                    <a:pt x="5" y="211"/>
                  </a:cubicBezTo>
                  <a:lnTo>
                    <a:pt x="50" y="233"/>
                  </a:lnTo>
                  <a:cubicBezTo>
                    <a:pt x="50" y="234"/>
                    <a:pt x="51" y="234"/>
                    <a:pt x="51" y="235"/>
                  </a:cubicBezTo>
                  <a:cubicBezTo>
                    <a:pt x="51" y="236"/>
                    <a:pt x="51" y="236"/>
                    <a:pt x="50" y="237"/>
                  </a:cubicBezTo>
                  <a:lnTo>
                    <a:pt x="34" y="247"/>
                  </a:lnTo>
                  <a:lnTo>
                    <a:pt x="7" y="234"/>
                  </a:lnTo>
                  <a:lnTo>
                    <a:pt x="8" y="238"/>
                  </a:lnTo>
                  <a:lnTo>
                    <a:pt x="34" y="251"/>
                  </a:lnTo>
                  <a:lnTo>
                    <a:pt x="52" y="239"/>
                  </a:lnTo>
                  <a:cubicBezTo>
                    <a:pt x="53" y="238"/>
                    <a:pt x="54" y="237"/>
                    <a:pt x="54" y="235"/>
                  </a:cubicBezTo>
                  <a:cubicBezTo>
                    <a:pt x="54" y="233"/>
                    <a:pt x="53" y="232"/>
                    <a:pt x="51" y="231"/>
                  </a:cubicBezTo>
                  <a:lnTo>
                    <a:pt x="7" y="208"/>
                  </a:lnTo>
                  <a:close/>
                  <a:moveTo>
                    <a:pt x="83" y="47"/>
                  </a:moveTo>
                  <a:lnTo>
                    <a:pt x="83" y="47"/>
                  </a:lnTo>
                  <a:lnTo>
                    <a:pt x="5" y="198"/>
                  </a:lnTo>
                  <a:cubicBezTo>
                    <a:pt x="4" y="201"/>
                    <a:pt x="5" y="205"/>
                    <a:pt x="8" y="206"/>
                  </a:cubicBezTo>
                  <a:lnTo>
                    <a:pt x="10" y="207"/>
                  </a:lnTo>
                  <a:cubicBezTo>
                    <a:pt x="13" y="209"/>
                    <a:pt x="17" y="208"/>
                    <a:pt x="18" y="205"/>
                  </a:cubicBezTo>
                  <a:lnTo>
                    <a:pt x="96" y="53"/>
                  </a:lnTo>
                  <a:cubicBezTo>
                    <a:pt x="98" y="50"/>
                    <a:pt x="97" y="47"/>
                    <a:pt x="94" y="45"/>
                  </a:cubicBezTo>
                  <a:lnTo>
                    <a:pt x="91" y="44"/>
                  </a:lnTo>
                  <a:cubicBezTo>
                    <a:pt x="88" y="43"/>
                    <a:pt x="85" y="44"/>
                    <a:pt x="83" y="47"/>
                  </a:cubicBezTo>
                  <a:close/>
                  <a:moveTo>
                    <a:pt x="89" y="35"/>
                  </a:moveTo>
                  <a:lnTo>
                    <a:pt x="89" y="35"/>
                  </a:lnTo>
                  <a:cubicBezTo>
                    <a:pt x="88" y="37"/>
                    <a:pt x="89" y="40"/>
                    <a:pt x="92" y="41"/>
                  </a:cubicBezTo>
                  <a:lnTo>
                    <a:pt x="138" y="65"/>
                  </a:lnTo>
                  <a:cubicBezTo>
                    <a:pt x="140" y="66"/>
                    <a:pt x="143" y="65"/>
                    <a:pt x="144" y="63"/>
                  </a:cubicBezTo>
                  <a:cubicBezTo>
                    <a:pt x="145" y="61"/>
                    <a:pt x="144" y="58"/>
                    <a:pt x="142" y="57"/>
                  </a:cubicBezTo>
                  <a:lnTo>
                    <a:pt x="96" y="33"/>
                  </a:lnTo>
                  <a:cubicBezTo>
                    <a:pt x="93" y="32"/>
                    <a:pt x="91" y="33"/>
                    <a:pt x="89" y="35"/>
                  </a:cubicBezTo>
                  <a:close/>
                  <a:moveTo>
                    <a:pt x="160" y="26"/>
                  </a:moveTo>
                  <a:lnTo>
                    <a:pt x="160" y="26"/>
                  </a:lnTo>
                  <a:cubicBezTo>
                    <a:pt x="159" y="23"/>
                    <a:pt x="157" y="20"/>
                    <a:pt x="153" y="18"/>
                  </a:cubicBezTo>
                  <a:lnTo>
                    <a:pt x="120" y="1"/>
                  </a:lnTo>
                  <a:cubicBezTo>
                    <a:pt x="118" y="1"/>
                    <a:pt x="116" y="0"/>
                    <a:pt x="113" y="0"/>
                  </a:cubicBezTo>
                  <a:cubicBezTo>
                    <a:pt x="108" y="1"/>
                    <a:pt x="104" y="3"/>
                    <a:pt x="102" y="7"/>
                  </a:cubicBezTo>
                  <a:lnTo>
                    <a:pt x="92" y="26"/>
                  </a:lnTo>
                  <a:lnTo>
                    <a:pt x="118" y="39"/>
                  </a:lnTo>
                  <a:lnTo>
                    <a:pt x="118" y="36"/>
                  </a:lnTo>
                  <a:lnTo>
                    <a:pt x="96" y="25"/>
                  </a:lnTo>
                  <a:lnTo>
                    <a:pt x="105" y="8"/>
                  </a:lnTo>
                  <a:cubicBezTo>
                    <a:pt x="106" y="5"/>
                    <a:pt x="110" y="3"/>
                    <a:pt x="113" y="3"/>
                  </a:cubicBezTo>
                  <a:cubicBezTo>
                    <a:pt x="115" y="3"/>
                    <a:pt x="117" y="3"/>
                    <a:pt x="119" y="4"/>
                  </a:cubicBezTo>
                  <a:lnTo>
                    <a:pt x="152" y="21"/>
                  </a:lnTo>
                  <a:cubicBezTo>
                    <a:pt x="154" y="22"/>
                    <a:pt x="156" y="24"/>
                    <a:pt x="157" y="27"/>
                  </a:cubicBezTo>
                  <a:cubicBezTo>
                    <a:pt x="158" y="30"/>
                    <a:pt x="158" y="32"/>
                    <a:pt x="156" y="35"/>
                  </a:cubicBezTo>
                  <a:lnTo>
                    <a:pt x="148" y="51"/>
                  </a:lnTo>
                  <a:lnTo>
                    <a:pt x="118" y="36"/>
                  </a:lnTo>
                  <a:lnTo>
                    <a:pt x="118" y="36"/>
                  </a:lnTo>
                  <a:lnTo>
                    <a:pt x="118" y="40"/>
                  </a:lnTo>
                  <a:lnTo>
                    <a:pt x="118" y="39"/>
                  </a:lnTo>
                  <a:lnTo>
                    <a:pt x="149" y="56"/>
                  </a:lnTo>
                  <a:lnTo>
                    <a:pt x="159" y="36"/>
                  </a:lnTo>
                  <a:cubicBezTo>
                    <a:pt x="161" y="33"/>
                    <a:pt x="161" y="30"/>
                    <a:pt x="160" y="26"/>
                  </a:cubicBezTo>
                  <a:close/>
                </a:path>
              </a:pathLst>
            </a:custGeom>
            <a:solidFill>
              <a:srgbClr val="0D254A"/>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spTree>
    <p:extLst>
      <p:ext uri="{BB962C8B-B14F-4D97-AF65-F5344CB8AC3E}">
        <p14:creationId xmlns:p14="http://schemas.microsoft.com/office/powerpoint/2010/main" val="29512497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0B9F8B36-AB9E-0644-8E9B-E4C7664933FA}"/>
              </a:ext>
            </a:extLst>
          </p:cNvPr>
          <p:cNvSpPr>
            <a:spLocks noGrp="1"/>
          </p:cNvSpPr>
          <p:nvPr>
            <p:ph type="body" sz="quarter" idx="10"/>
          </p:nvPr>
        </p:nvSpPr>
        <p:spPr>
          <a:xfrm>
            <a:off x="342132" y="1241778"/>
            <a:ext cx="6600535" cy="5906553"/>
          </a:xfrm>
        </p:spPr>
        <p:txBody>
          <a:bodyPr/>
          <a:lstStyle/>
          <a:p>
            <a:pPr>
              <a:lnSpc>
                <a:spcPct val="100000"/>
              </a:lnSpc>
            </a:pPr>
            <a:r>
              <a:rPr lang="en-US" dirty="0">
                <a:cs typeface="Roboto Light" panose="02000000000000000000" pitchFamily="2" charset="0"/>
              </a:rPr>
              <a:t>S</a:t>
            </a:r>
            <a:r>
              <a:rPr lang="en-AU" dirty="0" err="1">
                <a:cs typeface="Roboto Light" panose="02000000000000000000" pitchFamily="2" charset="0"/>
              </a:rPr>
              <a:t>cientists</a:t>
            </a:r>
            <a:r>
              <a:rPr lang="en-AU" dirty="0">
                <a:cs typeface="Roboto Light" panose="02000000000000000000" pitchFamily="2" charset="0"/>
              </a:rPr>
              <a:t> tell us that some of the effects of global warming will be extreme weather, including more frequent droughts, storms and floods, rising sea levels, health issues for people and changing habitats for our plants and animals.</a:t>
            </a:r>
          </a:p>
          <a:p>
            <a:pPr lvl="0">
              <a:lnSpc>
                <a:spcPct val="100000"/>
              </a:lnSpc>
            </a:pPr>
            <a:r>
              <a:rPr lang="en-AU" dirty="0">
                <a:ea typeface="Roboto Light"/>
              </a:rPr>
              <a:t>The people who will be most affected by more extreme weather are those living in poverty. This is because their weather is already extreme, and they don’t have the money or systems in place to help them when there is a flood or a drought.</a:t>
            </a:r>
          </a:p>
          <a:p>
            <a:pPr>
              <a:lnSpc>
                <a:spcPct val="100000"/>
              </a:lnSpc>
            </a:pPr>
            <a:r>
              <a:rPr lang="en-US" dirty="0"/>
              <a:t>The communities Caritas Australia work with tell us how their farming seasons are more unpredictable, making it more difficult to grow crops for food and other purposes.  </a:t>
            </a:r>
          </a:p>
          <a:p>
            <a:pPr>
              <a:lnSpc>
                <a:spcPct val="100000"/>
              </a:lnSpc>
            </a:pPr>
            <a:r>
              <a:rPr lang="en-US" dirty="0"/>
              <a:t>Caritas Australia is also helping communities to adapt to a changing climate and to also be prepared for when natural disasters do occur. </a:t>
            </a:r>
          </a:p>
        </p:txBody>
      </p:sp>
      <p:sp>
        <p:nvSpPr>
          <p:cNvPr id="7" name="Title 6">
            <a:extLst>
              <a:ext uri="{FF2B5EF4-FFF2-40B4-BE49-F238E27FC236}">
                <a16:creationId xmlns:a16="http://schemas.microsoft.com/office/drawing/2014/main" id="{0A7C5750-31F8-2740-97DD-94B0293B8D56}"/>
              </a:ext>
            </a:extLst>
          </p:cNvPr>
          <p:cNvSpPr>
            <a:spLocks noGrp="1"/>
          </p:cNvSpPr>
          <p:nvPr>
            <p:ph type="title"/>
          </p:nvPr>
        </p:nvSpPr>
        <p:spPr/>
        <p:txBody>
          <a:bodyPr/>
          <a:lstStyle/>
          <a:p>
            <a:r>
              <a:rPr lang="en-US" dirty="0"/>
              <a:t>Caritas australia's response</a:t>
            </a:r>
          </a:p>
        </p:txBody>
      </p:sp>
      <p:sp>
        <p:nvSpPr>
          <p:cNvPr id="3" name="Text Placeholder 2"/>
          <p:cNvSpPr>
            <a:spLocks noGrp="1"/>
          </p:cNvSpPr>
          <p:nvPr>
            <p:ph type="body" sz="quarter" idx="12"/>
          </p:nvPr>
        </p:nvSpPr>
        <p:spPr>
          <a:xfrm>
            <a:off x="7127120" y="5526832"/>
            <a:ext cx="4537075" cy="280987"/>
          </a:xfrm>
        </p:spPr>
        <p:txBody>
          <a:bodyPr anchor="t"/>
          <a:lstStyle/>
          <a:p>
            <a:r>
              <a:rPr lang="en-US" sz="900" dirty="0"/>
              <a:t>Phany working in one of her gardens with newly planted vegetables at their home in Western Cambodia. By using the drip irrigation system and other techniques learnt through the program, she can now grow vegetables during the dry hot summer. Photo: Richard Wainwright</a:t>
            </a:r>
          </a:p>
        </p:txBody>
      </p:sp>
      <p:pic>
        <p:nvPicPr>
          <p:cNvPr id="6" name="Picture Placeholder 5" descr="49989432778_2c334c0955_c.jpg" title="Cambodian woman reading a red shiry and holding a garden tool, next to her seedling garden."/>
          <p:cNvPicPr>
            <a:picLocks noGrp="1" noChangeAspect="1"/>
          </p:cNvPicPr>
          <p:nvPr>
            <p:ph type="pic" sz="quarter" idx="11"/>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0961700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 Diagonal Corner Rectangle 5">
            <a:extLst>
              <a:ext uri="{FF2B5EF4-FFF2-40B4-BE49-F238E27FC236}">
                <a16:creationId xmlns:a16="http://schemas.microsoft.com/office/drawing/2014/main" id="{F18C7609-184D-4E6E-B685-8C9C36606275}"/>
              </a:ext>
            </a:extLst>
          </p:cNvPr>
          <p:cNvSpPr/>
          <p:nvPr/>
        </p:nvSpPr>
        <p:spPr>
          <a:xfrm>
            <a:off x="6991799" y="3678951"/>
            <a:ext cx="4793668" cy="2284485"/>
          </a:xfrm>
          <a:prstGeom prst="round2DiagRect">
            <a:avLst/>
          </a:prstGeom>
          <a:solidFill>
            <a:schemeClr val="accent5"/>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dirty="0">
              <a:solidFill>
                <a:srgbClr val="C3DDD7"/>
              </a:solidFill>
              <a:latin typeface="Arial" panose="020B0604020202020204" pitchFamily="34" charset="0"/>
            </a:endParaRPr>
          </a:p>
        </p:txBody>
      </p:sp>
      <p:sp>
        <p:nvSpPr>
          <p:cNvPr id="2" name="Title 1">
            <a:extLst>
              <a:ext uri="{FF2B5EF4-FFF2-40B4-BE49-F238E27FC236}">
                <a16:creationId xmlns:a16="http://schemas.microsoft.com/office/drawing/2014/main" id="{25AC824B-029A-4163-BAC6-8AFDB7CAE16F}"/>
              </a:ext>
            </a:extLst>
          </p:cNvPr>
          <p:cNvSpPr>
            <a:spLocks noGrp="1"/>
          </p:cNvSpPr>
          <p:nvPr>
            <p:ph type="ctrTitle"/>
          </p:nvPr>
        </p:nvSpPr>
        <p:spPr>
          <a:xfrm>
            <a:off x="406528" y="2918587"/>
            <a:ext cx="11378939" cy="760364"/>
          </a:xfrm>
        </p:spPr>
        <p:txBody>
          <a:bodyPr/>
          <a:lstStyle/>
          <a:p>
            <a:pPr algn="ctr"/>
            <a:r>
              <a:rPr lang="en-US" sz="3600" dirty="0"/>
              <a:t>Caritas Australia’s work in communities</a:t>
            </a:r>
            <a:endParaRPr lang="en-AU" sz="3600" dirty="0"/>
          </a:p>
        </p:txBody>
      </p:sp>
      <p:pic>
        <p:nvPicPr>
          <p:cNvPr id="14" name="Picture Placeholder 13" title="A picture of a young man in Solomon Islands, holding a bucket at a well.">
            <a:extLst>
              <a:ext uri="{FF2B5EF4-FFF2-40B4-BE49-F238E27FC236}">
                <a16:creationId xmlns:a16="http://schemas.microsoft.com/office/drawing/2014/main" id="{DB9571F5-EE9E-4427-8EDD-9BDC91DA968D}"/>
              </a:ext>
            </a:extLst>
          </p:cNvPr>
          <p:cNvPicPr>
            <a:picLocks noGrp="1" noChangeAspect="1"/>
          </p:cNvPicPr>
          <p:nvPr>
            <p:ph type="pic" sz="quarter" idx="12"/>
          </p:nvPr>
        </p:nvPicPr>
        <p:blipFill rotWithShape="1">
          <a:blip r:embed="rId2" cstate="print">
            <a:extLst>
              <a:ext uri="{28A0092B-C50C-407E-A947-70E740481C1C}">
                <a14:useLocalDpi xmlns:a14="http://schemas.microsoft.com/office/drawing/2010/main"/>
              </a:ext>
            </a:extLst>
          </a:blip>
          <a:srcRect/>
          <a:stretch/>
        </p:blipFill>
        <p:spPr>
          <a:prstGeom prst="rect">
            <a:avLst/>
          </a:prstGeom>
        </p:spPr>
      </p:pic>
      <p:sp>
        <p:nvSpPr>
          <p:cNvPr id="3" name="Text Placeholder 2">
            <a:extLst>
              <a:ext uri="{FF2B5EF4-FFF2-40B4-BE49-F238E27FC236}">
                <a16:creationId xmlns:a16="http://schemas.microsoft.com/office/drawing/2014/main" id="{D7DC84B4-75D7-41B7-BFB4-F7F0765A2238}"/>
              </a:ext>
            </a:extLst>
          </p:cNvPr>
          <p:cNvSpPr>
            <a:spLocks noGrp="1"/>
          </p:cNvSpPr>
          <p:nvPr>
            <p:ph type="body" sz="quarter" idx="10"/>
          </p:nvPr>
        </p:nvSpPr>
        <p:spPr>
          <a:xfrm>
            <a:off x="214280" y="3638726"/>
            <a:ext cx="6258276" cy="1872208"/>
          </a:xfrm>
        </p:spPr>
        <p:txBody>
          <a:bodyPr/>
          <a:lstStyle/>
          <a:p>
            <a:pPr>
              <a:lnSpc>
                <a:spcPct val="100000"/>
              </a:lnSpc>
            </a:pPr>
            <a:r>
              <a:rPr lang="en-AU" dirty="0"/>
              <a:t>As sea levels rise in low lying areas and countries, people may have to move away. Our neighbours in the Pacific Islands are already suffering the impacts of rising sea levels and natural disasters. </a:t>
            </a:r>
            <a:r>
              <a:rPr lang="en-US" dirty="0"/>
              <a:t>The Solomon Islands are surrounded by water but are suffering from drought. </a:t>
            </a:r>
          </a:p>
          <a:p>
            <a:pPr marL="285750" indent="-285750">
              <a:lnSpc>
                <a:spcPct val="100000"/>
              </a:lnSpc>
              <a:buFont typeface="Arial"/>
              <a:buChar char="•"/>
            </a:pPr>
            <a:r>
              <a:rPr lang="en-US" dirty="0"/>
              <a:t>Read</a:t>
            </a:r>
            <a:r>
              <a:rPr lang="en-AU" dirty="0"/>
              <a:t> about </a:t>
            </a:r>
            <a:r>
              <a:rPr lang="en-AU" dirty="0">
                <a:hlinkClick r:id="rId3"/>
              </a:rPr>
              <a:t>Peter in the Solomon Islands</a:t>
            </a:r>
            <a:r>
              <a:rPr lang="en-AU" dirty="0"/>
              <a:t>.</a:t>
            </a:r>
          </a:p>
          <a:p>
            <a:pPr marL="285750" indent="-285750">
              <a:lnSpc>
                <a:spcPct val="100000"/>
              </a:lnSpc>
              <a:buFont typeface="Arial"/>
              <a:buChar char="•"/>
            </a:pPr>
            <a:r>
              <a:rPr lang="en-US" dirty="0"/>
              <a:t>I</a:t>
            </a:r>
            <a:r>
              <a:rPr lang="en-AU" dirty="0"/>
              <a:t>n Zimbabwe, Caritas Australia installed solar panels to power a water pump in </a:t>
            </a:r>
            <a:r>
              <a:rPr lang="en-AU" dirty="0">
                <a:hlinkClick r:id="rId4"/>
              </a:rPr>
              <a:t>Thandolwayo’s village.</a:t>
            </a:r>
            <a:endParaRPr lang="en-AU" dirty="0"/>
          </a:p>
        </p:txBody>
      </p:sp>
      <p:pic>
        <p:nvPicPr>
          <p:cNvPr id="15" name="Picture Placeholder 14" title="A photo of an Indonesian woman tapping a rubber plant.">
            <a:extLst>
              <a:ext uri="{FF2B5EF4-FFF2-40B4-BE49-F238E27FC236}">
                <a16:creationId xmlns:a16="http://schemas.microsoft.com/office/drawing/2014/main" id="{046317F7-B7AA-457A-B221-618E4C9BC3BB}"/>
              </a:ext>
            </a:extLst>
          </p:cNvPr>
          <p:cNvPicPr>
            <a:picLocks noGrp="1" noChangeAspect="1"/>
          </p:cNvPicPr>
          <p:nvPr>
            <p:ph type="pic" sz="quarter" idx="14"/>
          </p:nvPr>
        </p:nvPicPr>
        <p:blipFill rotWithShape="1">
          <a:blip r:embed="rId5" cstate="print">
            <a:extLst>
              <a:ext uri="{28A0092B-C50C-407E-A947-70E740481C1C}">
                <a14:useLocalDpi xmlns:a14="http://schemas.microsoft.com/office/drawing/2010/main"/>
              </a:ext>
            </a:extLst>
          </a:blip>
          <a:srcRect/>
          <a:stretch/>
        </p:blipFill>
        <p:spPr>
          <a:prstGeom prst="rect">
            <a:avLst/>
          </a:prstGeom>
        </p:spPr>
      </p:pic>
      <p:pic>
        <p:nvPicPr>
          <p:cNvPr id="16" name="Picture Placeholder 15" title="A young African girl drinks water from a tap.">
            <a:extLst>
              <a:ext uri="{FF2B5EF4-FFF2-40B4-BE49-F238E27FC236}">
                <a16:creationId xmlns:a16="http://schemas.microsoft.com/office/drawing/2014/main" id="{3E9C8FAF-722C-47F7-9B3F-239738A35344}"/>
              </a:ext>
            </a:extLst>
          </p:cNvPr>
          <p:cNvPicPr>
            <a:picLocks noGrp="1" noChangeAspect="1"/>
          </p:cNvPicPr>
          <p:nvPr>
            <p:ph type="pic" sz="quarter" idx="15"/>
          </p:nvPr>
        </p:nvPicPr>
        <p:blipFill rotWithShape="1">
          <a:blip r:embed="rId6" cstate="print">
            <a:extLst>
              <a:ext uri="{28A0092B-C50C-407E-A947-70E740481C1C}">
                <a14:useLocalDpi xmlns:a14="http://schemas.microsoft.com/office/drawing/2010/main"/>
              </a:ext>
            </a:extLst>
          </a:blip>
          <a:srcRect/>
          <a:stretch/>
        </p:blipFill>
        <p:spPr>
          <a:prstGeom prst="rect">
            <a:avLst/>
          </a:prstGeom>
        </p:spPr>
      </p:pic>
      <p:sp>
        <p:nvSpPr>
          <p:cNvPr id="13" name="TextBox 12">
            <a:extLst>
              <a:ext uri="{FF2B5EF4-FFF2-40B4-BE49-F238E27FC236}">
                <a16:creationId xmlns:a16="http://schemas.microsoft.com/office/drawing/2014/main" id="{A4E94E0A-942F-4FB3-9FF9-90F2C55EF2E8}"/>
              </a:ext>
            </a:extLst>
          </p:cNvPr>
          <p:cNvSpPr txBox="1"/>
          <p:nvPr/>
        </p:nvSpPr>
        <p:spPr>
          <a:xfrm>
            <a:off x="0" y="2759556"/>
            <a:ext cx="3669129" cy="215444"/>
          </a:xfrm>
          <a:prstGeom prst="rect">
            <a:avLst/>
          </a:prstGeom>
          <a:noFill/>
        </p:spPr>
        <p:txBody>
          <a:bodyPr wrap="square" rtlCol="0">
            <a:spAutoFit/>
          </a:bodyPr>
          <a:lstStyle/>
          <a:p>
            <a:r>
              <a:rPr lang="en-US" sz="800" dirty="0">
                <a:solidFill>
                  <a:schemeClr val="bg1"/>
                </a:solidFill>
              </a:rPr>
              <a:t>Peter, Solomon Islands. Photo: Cassandra Hill </a:t>
            </a:r>
            <a:endParaRPr lang="en-AU" sz="800" dirty="0">
              <a:solidFill>
                <a:schemeClr val="bg1"/>
              </a:solidFill>
            </a:endParaRPr>
          </a:p>
        </p:txBody>
      </p:sp>
      <p:sp>
        <p:nvSpPr>
          <p:cNvPr id="19" name="TextBox 18">
            <a:extLst>
              <a:ext uri="{FF2B5EF4-FFF2-40B4-BE49-F238E27FC236}">
                <a16:creationId xmlns:a16="http://schemas.microsoft.com/office/drawing/2014/main" id="{1FF30D3B-FAA7-443B-9DC2-4399B71C5EB8}"/>
              </a:ext>
            </a:extLst>
          </p:cNvPr>
          <p:cNvSpPr txBox="1"/>
          <p:nvPr/>
        </p:nvSpPr>
        <p:spPr>
          <a:xfrm>
            <a:off x="4026280" y="2759556"/>
            <a:ext cx="3931705" cy="215444"/>
          </a:xfrm>
          <a:prstGeom prst="rect">
            <a:avLst/>
          </a:prstGeom>
          <a:noFill/>
        </p:spPr>
        <p:txBody>
          <a:bodyPr wrap="square" rtlCol="0">
            <a:spAutoFit/>
          </a:bodyPr>
          <a:lstStyle/>
          <a:p>
            <a:r>
              <a:rPr lang="en-US" sz="800" dirty="0">
                <a:solidFill>
                  <a:schemeClr val="bg1"/>
                </a:solidFill>
              </a:rPr>
              <a:t>Tati, Indonesia. Photo: Richard Wainwright</a:t>
            </a:r>
            <a:endParaRPr lang="en-AU" sz="800" dirty="0">
              <a:solidFill>
                <a:schemeClr val="bg1"/>
              </a:solidFill>
            </a:endParaRPr>
          </a:p>
        </p:txBody>
      </p:sp>
      <p:sp>
        <p:nvSpPr>
          <p:cNvPr id="20" name="TextBox 19">
            <a:extLst>
              <a:ext uri="{FF2B5EF4-FFF2-40B4-BE49-F238E27FC236}">
                <a16:creationId xmlns:a16="http://schemas.microsoft.com/office/drawing/2014/main" id="{6FE8BF41-6B8B-4B2D-AA92-E4088BEF3C06}"/>
              </a:ext>
            </a:extLst>
          </p:cNvPr>
          <p:cNvSpPr txBox="1"/>
          <p:nvPr/>
        </p:nvSpPr>
        <p:spPr>
          <a:xfrm>
            <a:off x="8213746" y="2759556"/>
            <a:ext cx="3446258" cy="215444"/>
          </a:xfrm>
          <a:prstGeom prst="rect">
            <a:avLst/>
          </a:prstGeom>
          <a:noFill/>
        </p:spPr>
        <p:txBody>
          <a:bodyPr wrap="square" rtlCol="0">
            <a:spAutoFit/>
          </a:bodyPr>
          <a:lstStyle/>
          <a:p>
            <a:r>
              <a:rPr lang="en-US" sz="800" dirty="0">
                <a:solidFill>
                  <a:schemeClr val="bg1"/>
                </a:solidFill>
              </a:rPr>
              <a:t>Thandolwayo, Zimbabwe. Photo: Richard Wainwright </a:t>
            </a:r>
            <a:endParaRPr lang="en-AU" sz="800" dirty="0">
              <a:solidFill>
                <a:schemeClr val="bg1"/>
              </a:solidFill>
            </a:endParaRPr>
          </a:p>
        </p:txBody>
      </p:sp>
      <p:sp>
        <p:nvSpPr>
          <p:cNvPr id="10" name="Rectangle 9">
            <a:extLst>
              <a:ext uri="{FF2B5EF4-FFF2-40B4-BE49-F238E27FC236}">
                <a16:creationId xmlns:a16="http://schemas.microsoft.com/office/drawing/2014/main" id="{6B1BCFF4-F238-4272-9C87-913EA2D3D8AF}"/>
              </a:ext>
            </a:extLst>
          </p:cNvPr>
          <p:cNvSpPr/>
          <p:nvPr/>
        </p:nvSpPr>
        <p:spPr>
          <a:xfrm>
            <a:off x="7262064" y="3946268"/>
            <a:ext cx="4265213" cy="1754326"/>
          </a:xfrm>
          <a:prstGeom prst="rect">
            <a:avLst/>
          </a:prstGeom>
        </p:spPr>
        <p:txBody>
          <a:bodyPr wrap="square">
            <a:spAutoFit/>
          </a:bodyPr>
          <a:lstStyle/>
          <a:p>
            <a:r>
              <a:rPr lang="en-US" dirty="0"/>
              <a:t>Which story did you find most </a:t>
            </a:r>
            <a:br>
              <a:rPr lang="en-US" dirty="0"/>
            </a:br>
            <a:r>
              <a:rPr lang="en-US" dirty="0"/>
              <a:t>inspiring? Why?</a:t>
            </a:r>
          </a:p>
          <a:p>
            <a:endParaRPr lang="en-US" dirty="0"/>
          </a:p>
          <a:p>
            <a:r>
              <a:rPr lang="en-US" dirty="0"/>
              <a:t>What new knowledge and understanding can you add to your Issues, Causes, Impact chart?</a:t>
            </a:r>
          </a:p>
        </p:txBody>
      </p:sp>
      <p:sp>
        <p:nvSpPr>
          <p:cNvPr id="11" name="Freeform 231">
            <a:extLst>
              <a:ext uri="{FF2B5EF4-FFF2-40B4-BE49-F238E27FC236}">
                <a16:creationId xmlns:a16="http://schemas.microsoft.com/office/drawing/2014/main" id="{65878897-8DB2-4171-BBD1-7AAC831EB361}"/>
              </a:ext>
            </a:extLst>
          </p:cNvPr>
          <p:cNvSpPr>
            <a:spLocks noEditPoints="1"/>
          </p:cNvSpPr>
          <p:nvPr/>
        </p:nvSpPr>
        <p:spPr bwMode="auto">
          <a:xfrm>
            <a:off x="10992255" y="3791590"/>
            <a:ext cx="667749" cy="760363"/>
          </a:xfrm>
          <a:custGeom>
            <a:avLst/>
            <a:gdLst>
              <a:gd name="T0" fmla="*/ 133 w 136"/>
              <a:gd name="T1" fmla="*/ 111 h 205"/>
              <a:gd name="T2" fmla="*/ 60 w 136"/>
              <a:gd name="T3" fmla="*/ 197 h 205"/>
              <a:gd name="T4" fmla="*/ 68 w 136"/>
              <a:gd name="T5" fmla="*/ 204 h 205"/>
              <a:gd name="T6" fmla="*/ 82 w 136"/>
              <a:gd name="T7" fmla="*/ 197 h 205"/>
              <a:gd name="T8" fmla="*/ 43 w 136"/>
              <a:gd name="T9" fmla="*/ 186 h 205"/>
              <a:gd name="T10" fmla="*/ 53 w 136"/>
              <a:gd name="T11" fmla="*/ 196 h 205"/>
              <a:gd name="T12" fmla="*/ 88 w 136"/>
              <a:gd name="T13" fmla="*/ 195 h 205"/>
              <a:gd name="T14" fmla="*/ 77 w 136"/>
              <a:gd name="T15" fmla="*/ 186 h 205"/>
              <a:gd name="T16" fmla="*/ 43 w 136"/>
              <a:gd name="T17" fmla="*/ 186 h 205"/>
              <a:gd name="T18" fmla="*/ 50 w 136"/>
              <a:gd name="T19" fmla="*/ 185 h 205"/>
              <a:gd name="T20" fmla="*/ 82 w 136"/>
              <a:gd name="T21" fmla="*/ 185 h 205"/>
              <a:gd name="T22" fmla="*/ 88 w 136"/>
              <a:gd name="T23" fmla="*/ 176 h 205"/>
              <a:gd name="T24" fmla="*/ 54 w 136"/>
              <a:gd name="T25" fmla="*/ 175 h 205"/>
              <a:gd name="T26" fmla="*/ 40 w 136"/>
              <a:gd name="T27" fmla="*/ 167 h 205"/>
              <a:gd name="T28" fmla="*/ 59 w 136"/>
              <a:gd name="T29" fmla="*/ 174 h 205"/>
              <a:gd name="T30" fmla="*/ 83 w 136"/>
              <a:gd name="T31" fmla="*/ 175 h 205"/>
              <a:gd name="T32" fmla="*/ 81 w 136"/>
              <a:gd name="T33" fmla="*/ 165 h 205"/>
              <a:gd name="T34" fmla="*/ 58 w 136"/>
              <a:gd name="T35" fmla="*/ 100 h 205"/>
              <a:gd name="T36" fmla="*/ 59 w 136"/>
              <a:gd name="T37" fmla="*/ 163 h 205"/>
              <a:gd name="T38" fmla="*/ 72 w 136"/>
              <a:gd name="T39" fmla="*/ 114 h 205"/>
              <a:gd name="T40" fmla="*/ 0 w 136"/>
              <a:gd name="T41" fmla="*/ 97 h 205"/>
              <a:gd name="T42" fmla="*/ 17 w 136"/>
              <a:gd name="T43" fmla="*/ 98 h 205"/>
              <a:gd name="T44" fmla="*/ 0 w 136"/>
              <a:gd name="T45" fmla="*/ 97 h 205"/>
              <a:gd name="T46" fmla="*/ 0 w 136"/>
              <a:gd name="T47" fmla="*/ 67 h 205"/>
              <a:gd name="T48" fmla="*/ 17 w 136"/>
              <a:gd name="T49" fmla="*/ 72 h 205"/>
              <a:gd name="T50" fmla="*/ 13 w 136"/>
              <a:gd name="T51" fmla="*/ 29 h 205"/>
              <a:gd name="T52" fmla="*/ 26 w 136"/>
              <a:gd name="T53" fmla="*/ 47 h 205"/>
              <a:gd name="T54" fmla="*/ 35 w 136"/>
              <a:gd name="T55" fmla="*/ 6 h 205"/>
              <a:gd name="T56" fmla="*/ 69 w 136"/>
              <a:gd name="T57" fmla="*/ 9 h 205"/>
              <a:gd name="T58" fmla="*/ 67 w 136"/>
              <a:gd name="T59" fmla="*/ 13 h 205"/>
              <a:gd name="T60" fmla="*/ 69 w 136"/>
              <a:gd name="T61" fmla="*/ 9 h 205"/>
              <a:gd name="T62" fmla="*/ 95 w 136"/>
              <a:gd name="T63" fmla="*/ 17 h 205"/>
              <a:gd name="T64" fmla="*/ 111 w 136"/>
              <a:gd name="T65" fmla="*/ 88 h 205"/>
              <a:gd name="T66" fmla="*/ 97 w 136"/>
              <a:gd name="T67" fmla="*/ 47 h 205"/>
              <a:gd name="T68" fmla="*/ 70 w 136"/>
              <a:gd name="T69" fmla="*/ 35 h 205"/>
              <a:gd name="T70" fmla="*/ 45 w 136"/>
              <a:gd name="T71" fmla="*/ 45 h 205"/>
              <a:gd name="T72" fmla="*/ 25 w 136"/>
              <a:gd name="T73" fmla="*/ 80 h 205"/>
              <a:gd name="T74" fmla="*/ 24 w 136"/>
              <a:gd name="T75" fmla="*/ 108 h 205"/>
              <a:gd name="T76" fmla="*/ 30 w 136"/>
              <a:gd name="T77" fmla="*/ 142 h 205"/>
              <a:gd name="T78" fmla="*/ 43 w 136"/>
              <a:gd name="T79" fmla="*/ 163 h 205"/>
              <a:gd name="T80" fmla="*/ 57 w 136"/>
              <a:gd name="T81" fmla="*/ 133 h 205"/>
              <a:gd name="T82" fmla="*/ 55 w 136"/>
              <a:gd name="T83" fmla="*/ 89 h 205"/>
              <a:gd name="T84" fmla="*/ 73 w 136"/>
              <a:gd name="T85" fmla="*/ 96 h 205"/>
              <a:gd name="T86" fmla="*/ 80 w 136"/>
              <a:gd name="T87" fmla="*/ 96 h 205"/>
              <a:gd name="T88" fmla="*/ 73 w 136"/>
              <a:gd name="T89" fmla="*/ 123 h 205"/>
              <a:gd name="T90" fmla="*/ 74 w 136"/>
              <a:gd name="T91" fmla="*/ 163 h 205"/>
              <a:gd name="T92" fmla="*/ 102 w 136"/>
              <a:gd name="T93" fmla="*/ 134 h 205"/>
              <a:gd name="T94" fmla="*/ 111 w 136"/>
              <a:gd name="T95" fmla="*/ 88 h 205"/>
              <a:gd name="T96" fmla="*/ 57 w 136"/>
              <a:gd name="T97" fmla="*/ 99 h 205"/>
              <a:gd name="T98" fmla="*/ 76 w 136"/>
              <a:gd name="T99" fmla="*/ 91 h 205"/>
              <a:gd name="T100" fmla="*/ 111 w 136"/>
              <a:gd name="T101" fmla="*/ 42 h 205"/>
              <a:gd name="T102" fmla="*/ 135 w 136"/>
              <a:gd name="T103" fmla="*/ 71 h 205"/>
              <a:gd name="T104" fmla="*/ 119 w 136"/>
              <a:gd name="T105" fmla="*/ 75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6" h="205">
                <a:moveTo>
                  <a:pt x="116" y="107"/>
                </a:moveTo>
                <a:lnTo>
                  <a:pt x="116" y="107"/>
                </a:lnTo>
                <a:cubicBezTo>
                  <a:pt x="116" y="107"/>
                  <a:pt x="116" y="108"/>
                  <a:pt x="117" y="108"/>
                </a:cubicBezTo>
                <a:cubicBezTo>
                  <a:pt x="122" y="110"/>
                  <a:pt x="127" y="111"/>
                  <a:pt x="133" y="112"/>
                </a:cubicBezTo>
                <a:cubicBezTo>
                  <a:pt x="133" y="112"/>
                  <a:pt x="134" y="112"/>
                  <a:pt x="134" y="112"/>
                </a:cubicBezTo>
                <a:cubicBezTo>
                  <a:pt x="134" y="111"/>
                  <a:pt x="134" y="111"/>
                  <a:pt x="133" y="111"/>
                </a:cubicBezTo>
                <a:cubicBezTo>
                  <a:pt x="133" y="111"/>
                  <a:pt x="133" y="111"/>
                  <a:pt x="133" y="111"/>
                </a:cubicBezTo>
                <a:cubicBezTo>
                  <a:pt x="129" y="110"/>
                  <a:pt x="125" y="109"/>
                  <a:pt x="121" y="108"/>
                </a:cubicBezTo>
                <a:cubicBezTo>
                  <a:pt x="120" y="107"/>
                  <a:pt x="118" y="107"/>
                  <a:pt x="117" y="106"/>
                </a:cubicBezTo>
                <a:cubicBezTo>
                  <a:pt x="116" y="106"/>
                  <a:pt x="116" y="107"/>
                  <a:pt x="116" y="107"/>
                </a:cubicBezTo>
                <a:close/>
                <a:moveTo>
                  <a:pt x="60" y="197"/>
                </a:moveTo>
                <a:lnTo>
                  <a:pt x="60" y="197"/>
                </a:lnTo>
                <a:cubicBezTo>
                  <a:pt x="57" y="197"/>
                  <a:pt x="54" y="197"/>
                  <a:pt x="51" y="197"/>
                </a:cubicBezTo>
                <a:cubicBezTo>
                  <a:pt x="51" y="197"/>
                  <a:pt x="51" y="197"/>
                  <a:pt x="51" y="198"/>
                </a:cubicBezTo>
                <a:cubicBezTo>
                  <a:pt x="52" y="199"/>
                  <a:pt x="53" y="200"/>
                  <a:pt x="54" y="201"/>
                </a:cubicBezTo>
                <a:cubicBezTo>
                  <a:pt x="55" y="202"/>
                  <a:pt x="56" y="203"/>
                  <a:pt x="57" y="203"/>
                </a:cubicBezTo>
                <a:cubicBezTo>
                  <a:pt x="58" y="203"/>
                  <a:pt x="59" y="204"/>
                  <a:pt x="61" y="204"/>
                </a:cubicBezTo>
                <a:cubicBezTo>
                  <a:pt x="63" y="204"/>
                  <a:pt x="66" y="204"/>
                  <a:pt x="68" y="204"/>
                </a:cubicBezTo>
                <a:cubicBezTo>
                  <a:pt x="71" y="204"/>
                  <a:pt x="73" y="204"/>
                  <a:pt x="76" y="204"/>
                </a:cubicBezTo>
                <a:cubicBezTo>
                  <a:pt x="77" y="205"/>
                  <a:pt x="79" y="205"/>
                  <a:pt x="80" y="204"/>
                </a:cubicBezTo>
                <a:cubicBezTo>
                  <a:pt x="81" y="204"/>
                  <a:pt x="82" y="204"/>
                  <a:pt x="82" y="203"/>
                </a:cubicBezTo>
                <a:cubicBezTo>
                  <a:pt x="83" y="201"/>
                  <a:pt x="84" y="199"/>
                  <a:pt x="85" y="197"/>
                </a:cubicBezTo>
                <a:cubicBezTo>
                  <a:pt x="85" y="197"/>
                  <a:pt x="85" y="197"/>
                  <a:pt x="85" y="197"/>
                </a:cubicBezTo>
                <a:cubicBezTo>
                  <a:pt x="84" y="197"/>
                  <a:pt x="83" y="196"/>
                  <a:pt x="82" y="197"/>
                </a:cubicBezTo>
                <a:cubicBezTo>
                  <a:pt x="81" y="197"/>
                  <a:pt x="80" y="197"/>
                  <a:pt x="80" y="197"/>
                </a:cubicBezTo>
                <a:cubicBezTo>
                  <a:pt x="79" y="197"/>
                  <a:pt x="79" y="197"/>
                  <a:pt x="79" y="197"/>
                </a:cubicBezTo>
                <a:cubicBezTo>
                  <a:pt x="77" y="197"/>
                  <a:pt x="75" y="197"/>
                  <a:pt x="73" y="197"/>
                </a:cubicBezTo>
                <a:cubicBezTo>
                  <a:pt x="71" y="197"/>
                  <a:pt x="70" y="198"/>
                  <a:pt x="68" y="197"/>
                </a:cubicBezTo>
                <a:cubicBezTo>
                  <a:pt x="65" y="197"/>
                  <a:pt x="63" y="197"/>
                  <a:pt x="60" y="197"/>
                </a:cubicBezTo>
                <a:close/>
                <a:moveTo>
                  <a:pt x="43" y="186"/>
                </a:moveTo>
                <a:lnTo>
                  <a:pt x="43" y="186"/>
                </a:lnTo>
                <a:cubicBezTo>
                  <a:pt x="43" y="187"/>
                  <a:pt x="42" y="188"/>
                  <a:pt x="42" y="189"/>
                </a:cubicBezTo>
                <a:cubicBezTo>
                  <a:pt x="42" y="189"/>
                  <a:pt x="42" y="190"/>
                  <a:pt x="42" y="190"/>
                </a:cubicBezTo>
                <a:cubicBezTo>
                  <a:pt x="43" y="192"/>
                  <a:pt x="43" y="193"/>
                  <a:pt x="45" y="194"/>
                </a:cubicBezTo>
                <a:cubicBezTo>
                  <a:pt x="46" y="194"/>
                  <a:pt x="47" y="195"/>
                  <a:pt x="49" y="195"/>
                </a:cubicBezTo>
                <a:cubicBezTo>
                  <a:pt x="50" y="195"/>
                  <a:pt x="52" y="196"/>
                  <a:pt x="53" y="196"/>
                </a:cubicBezTo>
                <a:cubicBezTo>
                  <a:pt x="55" y="196"/>
                  <a:pt x="56" y="196"/>
                  <a:pt x="57" y="196"/>
                </a:cubicBezTo>
                <a:cubicBezTo>
                  <a:pt x="58" y="196"/>
                  <a:pt x="59" y="196"/>
                  <a:pt x="60" y="196"/>
                </a:cubicBezTo>
                <a:cubicBezTo>
                  <a:pt x="64" y="196"/>
                  <a:pt x="67" y="196"/>
                  <a:pt x="70" y="196"/>
                </a:cubicBezTo>
                <a:cubicBezTo>
                  <a:pt x="73" y="196"/>
                  <a:pt x="76" y="196"/>
                  <a:pt x="79" y="196"/>
                </a:cubicBezTo>
                <a:cubicBezTo>
                  <a:pt x="81" y="196"/>
                  <a:pt x="83" y="196"/>
                  <a:pt x="85" y="195"/>
                </a:cubicBezTo>
                <a:cubicBezTo>
                  <a:pt x="86" y="195"/>
                  <a:pt x="87" y="195"/>
                  <a:pt x="88" y="195"/>
                </a:cubicBezTo>
                <a:cubicBezTo>
                  <a:pt x="89" y="194"/>
                  <a:pt x="90" y="193"/>
                  <a:pt x="91" y="192"/>
                </a:cubicBezTo>
                <a:cubicBezTo>
                  <a:pt x="92" y="191"/>
                  <a:pt x="93" y="188"/>
                  <a:pt x="91" y="187"/>
                </a:cubicBezTo>
                <a:cubicBezTo>
                  <a:pt x="91" y="187"/>
                  <a:pt x="91" y="187"/>
                  <a:pt x="91" y="186"/>
                </a:cubicBezTo>
                <a:cubicBezTo>
                  <a:pt x="90" y="186"/>
                  <a:pt x="89" y="185"/>
                  <a:pt x="88" y="185"/>
                </a:cubicBezTo>
                <a:cubicBezTo>
                  <a:pt x="86" y="185"/>
                  <a:pt x="84" y="186"/>
                  <a:pt x="83" y="186"/>
                </a:cubicBezTo>
                <a:cubicBezTo>
                  <a:pt x="81" y="186"/>
                  <a:pt x="79" y="186"/>
                  <a:pt x="77" y="186"/>
                </a:cubicBezTo>
                <a:cubicBezTo>
                  <a:pt x="75" y="187"/>
                  <a:pt x="72" y="187"/>
                  <a:pt x="70" y="187"/>
                </a:cubicBezTo>
                <a:cubicBezTo>
                  <a:pt x="67" y="186"/>
                  <a:pt x="63" y="186"/>
                  <a:pt x="60" y="186"/>
                </a:cubicBezTo>
                <a:cubicBezTo>
                  <a:pt x="59" y="186"/>
                  <a:pt x="57" y="186"/>
                  <a:pt x="56" y="186"/>
                </a:cubicBezTo>
                <a:cubicBezTo>
                  <a:pt x="54" y="186"/>
                  <a:pt x="53" y="186"/>
                  <a:pt x="52" y="186"/>
                </a:cubicBezTo>
                <a:cubicBezTo>
                  <a:pt x="49" y="186"/>
                  <a:pt x="47" y="186"/>
                  <a:pt x="44" y="185"/>
                </a:cubicBezTo>
                <a:cubicBezTo>
                  <a:pt x="44" y="185"/>
                  <a:pt x="43" y="186"/>
                  <a:pt x="43" y="186"/>
                </a:cubicBezTo>
                <a:close/>
                <a:moveTo>
                  <a:pt x="40" y="177"/>
                </a:moveTo>
                <a:lnTo>
                  <a:pt x="40" y="177"/>
                </a:lnTo>
                <a:cubicBezTo>
                  <a:pt x="39" y="178"/>
                  <a:pt x="39" y="178"/>
                  <a:pt x="40" y="179"/>
                </a:cubicBezTo>
                <a:cubicBezTo>
                  <a:pt x="40" y="181"/>
                  <a:pt x="40" y="182"/>
                  <a:pt x="42" y="183"/>
                </a:cubicBezTo>
                <a:cubicBezTo>
                  <a:pt x="43" y="183"/>
                  <a:pt x="44" y="184"/>
                  <a:pt x="45" y="184"/>
                </a:cubicBezTo>
                <a:cubicBezTo>
                  <a:pt x="46" y="184"/>
                  <a:pt x="48" y="185"/>
                  <a:pt x="50" y="185"/>
                </a:cubicBezTo>
                <a:cubicBezTo>
                  <a:pt x="52" y="185"/>
                  <a:pt x="54" y="185"/>
                  <a:pt x="56" y="185"/>
                </a:cubicBezTo>
                <a:cubicBezTo>
                  <a:pt x="57" y="185"/>
                  <a:pt x="59" y="185"/>
                  <a:pt x="61" y="185"/>
                </a:cubicBezTo>
                <a:cubicBezTo>
                  <a:pt x="63" y="185"/>
                  <a:pt x="65" y="185"/>
                  <a:pt x="67" y="185"/>
                </a:cubicBezTo>
                <a:cubicBezTo>
                  <a:pt x="69" y="185"/>
                  <a:pt x="72" y="185"/>
                  <a:pt x="74" y="185"/>
                </a:cubicBezTo>
                <a:cubicBezTo>
                  <a:pt x="76" y="185"/>
                  <a:pt x="77" y="185"/>
                  <a:pt x="79" y="185"/>
                </a:cubicBezTo>
                <a:cubicBezTo>
                  <a:pt x="80" y="185"/>
                  <a:pt x="81" y="185"/>
                  <a:pt x="82" y="185"/>
                </a:cubicBezTo>
                <a:cubicBezTo>
                  <a:pt x="84" y="184"/>
                  <a:pt x="86" y="184"/>
                  <a:pt x="88" y="184"/>
                </a:cubicBezTo>
                <a:lnTo>
                  <a:pt x="88" y="184"/>
                </a:lnTo>
                <a:cubicBezTo>
                  <a:pt x="88" y="184"/>
                  <a:pt x="89" y="184"/>
                  <a:pt x="90" y="183"/>
                </a:cubicBezTo>
                <a:cubicBezTo>
                  <a:pt x="91" y="183"/>
                  <a:pt x="92" y="182"/>
                  <a:pt x="92" y="180"/>
                </a:cubicBezTo>
                <a:cubicBezTo>
                  <a:pt x="92" y="179"/>
                  <a:pt x="91" y="178"/>
                  <a:pt x="91" y="177"/>
                </a:cubicBezTo>
                <a:cubicBezTo>
                  <a:pt x="90" y="176"/>
                  <a:pt x="89" y="176"/>
                  <a:pt x="88" y="176"/>
                </a:cubicBezTo>
                <a:cubicBezTo>
                  <a:pt x="87" y="176"/>
                  <a:pt x="87" y="176"/>
                  <a:pt x="86" y="176"/>
                </a:cubicBezTo>
                <a:cubicBezTo>
                  <a:pt x="84" y="176"/>
                  <a:pt x="82" y="176"/>
                  <a:pt x="79" y="176"/>
                </a:cubicBezTo>
                <a:cubicBezTo>
                  <a:pt x="77" y="176"/>
                  <a:pt x="74" y="176"/>
                  <a:pt x="72" y="176"/>
                </a:cubicBezTo>
                <a:cubicBezTo>
                  <a:pt x="70" y="176"/>
                  <a:pt x="68" y="176"/>
                  <a:pt x="65" y="176"/>
                </a:cubicBezTo>
                <a:cubicBezTo>
                  <a:pt x="63" y="176"/>
                  <a:pt x="60" y="176"/>
                  <a:pt x="58" y="175"/>
                </a:cubicBezTo>
                <a:cubicBezTo>
                  <a:pt x="57" y="175"/>
                  <a:pt x="56" y="175"/>
                  <a:pt x="54" y="175"/>
                </a:cubicBezTo>
                <a:cubicBezTo>
                  <a:pt x="54" y="175"/>
                  <a:pt x="53" y="175"/>
                  <a:pt x="52" y="175"/>
                </a:cubicBezTo>
                <a:cubicBezTo>
                  <a:pt x="51" y="175"/>
                  <a:pt x="50" y="175"/>
                  <a:pt x="49" y="175"/>
                </a:cubicBezTo>
                <a:cubicBezTo>
                  <a:pt x="48" y="175"/>
                  <a:pt x="46" y="175"/>
                  <a:pt x="44" y="175"/>
                </a:cubicBezTo>
                <a:cubicBezTo>
                  <a:pt x="43" y="175"/>
                  <a:pt x="42" y="175"/>
                  <a:pt x="41" y="175"/>
                </a:cubicBezTo>
                <a:cubicBezTo>
                  <a:pt x="40" y="176"/>
                  <a:pt x="40" y="176"/>
                  <a:pt x="40" y="177"/>
                </a:cubicBezTo>
                <a:close/>
                <a:moveTo>
                  <a:pt x="40" y="167"/>
                </a:moveTo>
                <a:lnTo>
                  <a:pt x="40" y="167"/>
                </a:lnTo>
                <a:cubicBezTo>
                  <a:pt x="39" y="169"/>
                  <a:pt x="39" y="171"/>
                  <a:pt x="40" y="172"/>
                </a:cubicBezTo>
                <a:cubicBezTo>
                  <a:pt x="40" y="173"/>
                  <a:pt x="41" y="174"/>
                  <a:pt x="41" y="174"/>
                </a:cubicBezTo>
                <a:cubicBezTo>
                  <a:pt x="42" y="174"/>
                  <a:pt x="44" y="174"/>
                  <a:pt x="45" y="174"/>
                </a:cubicBezTo>
                <a:cubicBezTo>
                  <a:pt x="47" y="174"/>
                  <a:pt x="48" y="174"/>
                  <a:pt x="50" y="174"/>
                </a:cubicBezTo>
                <a:cubicBezTo>
                  <a:pt x="53" y="174"/>
                  <a:pt x="56" y="174"/>
                  <a:pt x="59" y="174"/>
                </a:cubicBezTo>
                <a:cubicBezTo>
                  <a:pt x="60" y="174"/>
                  <a:pt x="60" y="174"/>
                  <a:pt x="61" y="174"/>
                </a:cubicBezTo>
                <a:cubicBezTo>
                  <a:pt x="62" y="175"/>
                  <a:pt x="64" y="175"/>
                  <a:pt x="65" y="175"/>
                </a:cubicBezTo>
                <a:cubicBezTo>
                  <a:pt x="65" y="175"/>
                  <a:pt x="66" y="175"/>
                  <a:pt x="66" y="175"/>
                </a:cubicBezTo>
                <a:cubicBezTo>
                  <a:pt x="67" y="175"/>
                  <a:pt x="67" y="175"/>
                  <a:pt x="68" y="175"/>
                </a:cubicBezTo>
                <a:cubicBezTo>
                  <a:pt x="70" y="175"/>
                  <a:pt x="72" y="175"/>
                  <a:pt x="75" y="175"/>
                </a:cubicBezTo>
                <a:cubicBezTo>
                  <a:pt x="77" y="175"/>
                  <a:pt x="80" y="175"/>
                  <a:pt x="83" y="175"/>
                </a:cubicBezTo>
                <a:cubicBezTo>
                  <a:pt x="85" y="175"/>
                  <a:pt x="86" y="175"/>
                  <a:pt x="88" y="174"/>
                </a:cubicBezTo>
                <a:cubicBezTo>
                  <a:pt x="88" y="174"/>
                  <a:pt x="89" y="174"/>
                  <a:pt x="89" y="173"/>
                </a:cubicBezTo>
                <a:cubicBezTo>
                  <a:pt x="89" y="173"/>
                  <a:pt x="90" y="173"/>
                  <a:pt x="90" y="172"/>
                </a:cubicBezTo>
                <a:cubicBezTo>
                  <a:pt x="91" y="171"/>
                  <a:pt x="90" y="167"/>
                  <a:pt x="88" y="166"/>
                </a:cubicBezTo>
                <a:cubicBezTo>
                  <a:pt x="88" y="166"/>
                  <a:pt x="87" y="165"/>
                  <a:pt x="86" y="165"/>
                </a:cubicBezTo>
                <a:cubicBezTo>
                  <a:pt x="85" y="165"/>
                  <a:pt x="83" y="165"/>
                  <a:pt x="81" y="165"/>
                </a:cubicBezTo>
                <a:cubicBezTo>
                  <a:pt x="75" y="165"/>
                  <a:pt x="69" y="165"/>
                  <a:pt x="62" y="165"/>
                </a:cubicBezTo>
                <a:lnTo>
                  <a:pt x="62" y="165"/>
                </a:lnTo>
                <a:cubicBezTo>
                  <a:pt x="56" y="164"/>
                  <a:pt x="49" y="164"/>
                  <a:pt x="43" y="164"/>
                </a:cubicBezTo>
                <a:cubicBezTo>
                  <a:pt x="41" y="164"/>
                  <a:pt x="41" y="164"/>
                  <a:pt x="40" y="166"/>
                </a:cubicBezTo>
                <a:cubicBezTo>
                  <a:pt x="40" y="167"/>
                  <a:pt x="40" y="167"/>
                  <a:pt x="40" y="167"/>
                </a:cubicBezTo>
                <a:close/>
                <a:moveTo>
                  <a:pt x="58" y="100"/>
                </a:moveTo>
                <a:lnTo>
                  <a:pt x="58" y="100"/>
                </a:lnTo>
                <a:cubicBezTo>
                  <a:pt x="58" y="104"/>
                  <a:pt x="58" y="108"/>
                  <a:pt x="58" y="112"/>
                </a:cubicBezTo>
                <a:cubicBezTo>
                  <a:pt x="58" y="118"/>
                  <a:pt x="58" y="123"/>
                  <a:pt x="58" y="129"/>
                </a:cubicBezTo>
                <a:cubicBezTo>
                  <a:pt x="58" y="137"/>
                  <a:pt x="58" y="145"/>
                  <a:pt x="58" y="152"/>
                </a:cubicBezTo>
                <a:cubicBezTo>
                  <a:pt x="58" y="156"/>
                  <a:pt x="59" y="159"/>
                  <a:pt x="59" y="162"/>
                </a:cubicBezTo>
                <a:cubicBezTo>
                  <a:pt x="59" y="162"/>
                  <a:pt x="59" y="163"/>
                  <a:pt x="59" y="163"/>
                </a:cubicBezTo>
                <a:lnTo>
                  <a:pt x="71" y="163"/>
                </a:lnTo>
                <a:cubicBezTo>
                  <a:pt x="71" y="163"/>
                  <a:pt x="71" y="162"/>
                  <a:pt x="71" y="162"/>
                </a:cubicBezTo>
                <a:cubicBezTo>
                  <a:pt x="71" y="156"/>
                  <a:pt x="71" y="149"/>
                  <a:pt x="71" y="143"/>
                </a:cubicBezTo>
                <a:cubicBezTo>
                  <a:pt x="71" y="139"/>
                  <a:pt x="71" y="135"/>
                  <a:pt x="71" y="131"/>
                </a:cubicBezTo>
                <a:cubicBezTo>
                  <a:pt x="71" y="128"/>
                  <a:pt x="71" y="126"/>
                  <a:pt x="72" y="124"/>
                </a:cubicBezTo>
                <a:cubicBezTo>
                  <a:pt x="72" y="121"/>
                  <a:pt x="72" y="117"/>
                  <a:pt x="72" y="114"/>
                </a:cubicBezTo>
                <a:cubicBezTo>
                  <a:pt x="72" y="111"/>
                  <a:pt x="72" y="107"/>
                  <a:pt x="72" y="104"/>
                </a:cubicBezTo>
                <a:cubicBezTo>
                  <a:pt x="73" y="103"/>
                  <a:pt x="73" y="101"/>
                  <a:pt x="73" y="100"/>
                </a:cubicBezTo>
                <a:cubicBezTo>
                  <a:pt x="73" y="99"/>
                  <a:pt x="73" y="99"/>
                  <a:pt x="73" y="98"/>
                </a:cubicBezTo>
                <a:cubicBezTo>
                  <a:pt x="68" y="99"/>
                  <a:pt x="63" y="100"/>
                  <a:pt x="58" y="100"/>
                </a:cubicBezTo>
                <a:close/>
                <a:moveTo>
                  <a:pt x="0" y="97"/>
                </a:moveTo>
                <a:lnTo>
                  <a:pt x="0" y="97"/>
                </a:lnTo>
                <a:cubicBezTo>
                  <a:pt x="0" y="97"/>
                  <a:pt x="1" y="98"/>
                  <a:pt x="1" y="98"/>
                </a:cubicBezTo>
                <a:cubicBezTo>
                  <a:pt x="2" y="98"/>
                  <a:pt x="3" y="98"/>
                  <a:pt x="4" y="98"/>
                </a:cubicBezTo>
                <a:cubicBezTo>
                  <a:pt x="8" y="98"/>
                  <a:pt x="12" y="98"/>
                  <a:pt x="16" y="98"/>
                </a:cubicBezTo>
                <a:lnTo>
                  <a:pt x="16" y="98"/>
                </a:lnTo>
                <a:cubicBezTo>
                  <a:pt x="16" y="98"/>
                  <a:pt x="16" y="98"/>
                  <a:pt x="16" y="98"/>
                </a:cubicBezTo>
                <a:cubicBezTo>
                  <a:pt x="17" y="98"/>
                  <a:pt x="17" y="98"/>
                  <a:pt x="17" y="98"/>
                </a:cubicBezTo>
                <a:cubicBezTo>
                  <a:pt x="17" y="97"/>
                  <a:pt x="17" y="97"/>
                  <a:pt x="17" y="97"/>
                </a:cubicBezTo>
                <a:cubicBezTo>
                  <a:pt x="17" y="97"/>
                  <a:pt x="16" y="97"/>
                  <a:pt x="16" y="97"/>
                </a:cubicBezTo>
                <a:cubicBezTo>
                  <a:pt x="14" y="96"/>
                  <a:pt x="12" y="96"/>
                  <a:pt x="11" y="96"/>
                </a:cubicBezTo>
                <a:cubicBezTo>
                  <a:pt x="9" y="96"/>
                  <a:pt x="7" y="96"/>
                  <a:pt x="6" y="96"/>
                </a:cubicBezTo>
                <a:cubicBezTo>
                  <a:pt x="4" y="96"/>
                  <a:pt x="3" y="96"/>
                  <a:pt x="1" y="96"/>
                </a:cubicBezTo>
                <a:cubicBezTo>
                  <a:pt x="1" y="96"/>
                  <a:pt x="0" y="96"/>
                  <a:pt x="0" y="97"/>
                </a:cubicBezTo>
                <a:close/>
                <a:moveTo>
                  <a:pt x="17" y="72"/>
                </a:moveTo>
                <a:lnTo>
                  <a:pt x="17" y="72"/>
                </a:lnTo>
                <a:cubicBezTo>
                  <a:pt x="14" y="71"/>
                  <a:pt x="11" y="70"/>
                  <a:pt x="8" y="69"/>
                </a:cubicBezTo>
                <a:cubicBezTo>
                  <a:pt x="6" y="68"/>
                  <a:pt x="5" y="68"/>
                  <a:pt x="3" y="68"/>
                </a:cubicBezTo>
                <a:cubicBezTo>
                  <a:pt x="2" y="67"/>
                  <a:pt x="1" y="67"/>
                  <a:pt x="0" y="67"/>
                </a:cubicBezTo>
                <a:cubicBezTo>
                  <a:pt x="0" y="67"/>
                  <a:pt x="0" y="67"/>
                  <a:pt x="0" y="67"/>
                </a:cubicBezTo>
                <a:cubicBezTo>
                  <a:pt x="0" y="67"/>
                  <a:pt x="0" y="68"/>
                  <a:pt x="0" y="68"/>
                </a:cubicBezTo>
                <a:cubicBezTo>
                  <a:pt x="0" y="68"/>
                  <a:pt x="0" y="69"/>
                  <a:pt x="1" y="69"/>
                </a:cubicBezTo>
                <a:cubicBezTo>
                  <a:pt x="4" y="70"/>
                  <a:pt x="8" y="71"/>
                  <a:pt x="11" y="72"/>
                </a:cubicBezTo>
                <a:cubicBezTo>
                  <a:pt x="13" y="73"/>
                  <a:pt x="15" y="74"/>
                  <a:pt x="16" y="74"/>
                </a:cubicBezTo>
                <a:cubicBezTo>
                  <a:pt x="17" y="74"/>
                  <a:pt x="17" y="74"/>
                  <a:pt x="18" y="74"/>
                </a:cubicBezTo>
                <a:cubicBezTo>
                  <a:pt x="18" y="73"/>
                  <a:pt x="17" y="73"/>
                  <a:pt x="17" y="72"/>
                </a:cubicBezTo>
                <a:lnTo>
                  <a:pt x="17" y="72"/>
                </a:lnTo>
                <a:close/>
                <a:moveTo>
                  <a:pt x="26" y="46"/>
                </a:moveTo>
                <a:lnTo>
                  <a:pt x="26" y="46"/>
                </a:lnTo>
                <a:cubicBezTo>
                  <a:pt x="26" y="45"/>
                  <a:pt x="26" y="45"/>
                  <a:pt x="25" y="44"/>
                </a:cubicBezTo>
                <a:cubicBezTo>
                  <a:pt x="22" y="41"/>
                  <a:pt x="20" y="37"/>
                  <a:pt x="17" y="34"/>
                </a:cubicBezTo>
                <a:cubicBezTo>
                  <a:pt x="15" y="32"/>
                  <a:pt x="14" y="31"/>
                  <a:pt x="13" y="29"/>
                </a:cubicBezTo>
                <a:cubicBezTo>
                  <a:pt x="12" y="29"/>
                  <a:pt x="12" y="29"/>
                  <a:pt x="12" y="29"/>
                </a:cubicBezTo>
                <a:cubicBezTo>
                  <a:pt x="12" y="29"/>
                  <a:pt x="12" y="30"/>
                  <a:pt x="12" y="30"/>
                </a:cubicBezTo>
                <a:cubicBezTo>
                  <a:pt x="12" y="30"/>
                  <a:pt x="12" y="31"/>
                  <a:pt x="12" y="31"/>
                </a:cubicBezTo>
                <a:cubicBezTo>
                  <a:pt x="15" y="35"/>
                  <a:pt x="19" y="39"/>
                  <a:pt x="22" y="43"/>
                </a:cubicBezTo>
                <a:cubicBezTo>
                  <a:pt x="23" y="44"/>
                  <a:pt x="24" y="45"/>
                  <a:pt x="25" y="46"/>
                </a:cubicBezTo>
                <a:cubicBezTo>
                  <a:pt x="25" y="47"/>
                  <a:pt x="26" y="47"/>
                  <a:pt x="26" y="47"/>
                </a:cubicBezTo>
                <a:cubicBezTo>
                  <a:pt x="26" y="47"/>
                  <a:pt x="26" y="46"/>
                  <a:pt x="26" y="46"/>
                </a:cubicBezTo>
                <a:close/>
                <a:moveTo>
                  <a:pt x="43" y="26"/>
                </a:moveTo>
                <a:lnTo>
                  <a:pt x="43" y="26"/>
                </a:lnTo>
                <a:cubicBezTo>
                  <a:pt x="43" y="26"/>
                  <a:pt x="43" y="26"/>
                  <a:pt x="43" y="26"/>
                </a:cubicBezTo>
                <a:cubicBezTo>
                  <a:pt x="41" y="19"/>
                  <a:pt x="39" y="13"/>
                  <a:pt x="37" y="7"/>
                </a:cubicBezTo>
                <a:cubicBezTo>
                  <a:pt x="37" y="6"/>
                  <a:pt x="36" y="5"/>
                  <a:pt x="35" y="6"/>
                </a:cubicBezTo>
                <a:cubicBezTo>
                  <a:pt x="35" y="6"/>
                  <a:pt x="35" y="7"/>
                  <a:pt x="35" y="7"/>
                </a:cubicBezTo>
                <a:cubicBezTo>
                  <a:pt x="37" y="13"/>
                  <a:pt x="39" y="19"/>
                  <a:pt x="41" y="24"/>
                </a:cubicBezTo>
                <a:cubicBezTo>
                  <a:pt x="41" y="25"/>
                  <a:pt x="41" y="26"/>
                  <a:pt x="42" y="27"/>
                </a:cubicBezTo>
                <a:cubicBezTo>
                  <a:pt x="42" y="27"/>
                  <a:pt x="42" y="27"/>
                  <a:pt x="43" y="27"/>
                </a:cubicBezTo>
                <a:cubicBezTo>
                  <a:pt x="43" y="27"/>
                  <a:pt x="43" y="27"/>
                  <a:pt x="43" y="26"/>
                </a:cubicBezTo>
                <a:close/>
                <a:moveTo>
                  <a:pt x="69" y="9"/>
                </a:moveTo>
                <a:lnTo>
                  <a:pt x="69" y="9"/>
                </a:lnTo>
                <a:cubicBezTo>
                  <a:pt x="69" y="6"/>
                  <a:pt x="69" y="4"/>
                  <a:pt x="69" y="1"/>
                </a:cubicBezTo>
                <a:cubicBezTo>
                  <a:pt x="69" y="0"/>
                  <a:pt x="69" y="0"/>
                  <a:pt x="68" y="0"/>
                </a:cubicBezTo>
                <a:cubicBezTo>
                  <a:pt x="67" y="0"/>
                  <a:pt x="67" y="0"/>
                  <a:pt x="67" y="1"/>
                </a:cubicBezTo>
                <a:cubicBezTo>
                  <a:pt x="67" y="2"/>
                  <a:pt x="67" y="3"/>
                  <a:pt x="67" y="4"/>
                </a:cubicBezTo>
                <a:cubicBezTo>
                  <a:pt x="67" y="6"/>
                  <a:pt x="67" y="9"/>
                  <a:pt x="67" y="13"/>
                </a:cubicBezTo>
                <a:cubicBezTo>
                  <a:pt x="67" y="15"/>
                  <a:pt x="67" y="16"/>
                  <a:pt x="67" y="18"/>
                </a:cubicBezTo>
                <a:cubicBezTo>
                  <a:pt x="67" y="19"/>
                  <a:pt x="67" y="19"/>
                  <a:pt x="67" y="19"/>
                </a:cubicBezTo>
                <a:cubicBezTo>
                  <a:pt x="67" y="19"/>
                  <a:pt x="68" y="20"/>
                  <a:pt x="68" y="20"/>
                </a:cubicBezTo>
                <a:cubicBezTo>
                  <a:pt x="68" y="20"/>
                  <a:pt x="68" y="20"/>
                  <a:pt x="68" y="19"/>
                </a:cubicBezTo>
                <a:cubicBezTo>
                  <a:pt x="69" y="19"/>
                  <a:pt x="69" y="19"/>
                  <a:pt x="69" y="18"/>
                </a:cubicBezTo>
                <a:cubicBezTo>
                  <a:pt x="69" y="15"/>
                  <a:pt x="69" y="12"/>
                  <a:pt x="69" y="9"/>
                </a:cubicBezTo>
                <a:lnTo>
                  <a:pt x="69" y="9"/>
                </a:lnTo>
                <a:close/>
                <a:moveTo>
                  <a:pt x="102" y="7"/>
                </a:moveTo>
                <a:lnTo>
                  <a:pt x="102" y="7"/>
                </a:lnTo>
                <a:cubicBezTo>
                  <a:pt x="103" y="6"/>
                  <a:pt x="103" y="6"/>
                  <a:pt x="102" y="5"/>
                </a:cubicBezTo>
                <a:cubicBezTo>
                  <a:pt x="102" y="5"/>
                  <a:pt x="101" y="5"/>
                  <a:pt x="101" y="6"/>
                </a:cubicBezTo>
                <a:cubicBezTo>
                  <a:pt x="99" y="10"/>
                  <a:pt x="97" y="13"/>
                  <a:pt x="95" y="17"/>
                </a:cubicBezTo>
                <a:cubicBezTo>
                  <a:pt x="94" y="19"/>
                  <a:pt x="92" y="21"/>
                  <a:pt x="91" y="23"/>
                </a:cubicBezTo>
                <a:cubicBezTo>
                  <a:pt x="91" y="23"/>
                  <a:pt x="91" y="24"/>
                  <a:pt x="91" y="24"/>
                </a:cubicBezTo>
                <a:cubicBezTo>
                  <a:pt x="91" y="24"/>
                  <a:pt x="91" y="25"/>
                  <a:pt x="92" y="25"/>
                </a:cubicBezTo>
                <a:cubicBezTo>
                  <a:pt x="92" y="24"/>
                  <a:pt x="92" y="24"/>
                  <a:pt x="92" y="24"/>
                </a:cubicBezTo>
                <a:cubicBezTo>
                  <a:pt x="96" y="18"/>
                  <a:pt x="99" y="13"/>
                  <a:pt x="102" y="7"/>
                </a:cubicBezTo>
                <a:close/>
                <a:moveTo>
                  <a:pt x="111" y="88"/>
                </a:moveTo>
                <a:lnTo>
                  <a:pt x="111" y="88"/>
                </a:lnTo>
                <a:cubicBezTo>
                  <a:pt x="111" y="83"/>
                  <a:pt x="110" y="78"/>
                  <a:pt x="110" y="74"/>
                </a:cubicBezTo>
                <a:cubicBezTo>
                  <a:pt x="109" y="71"/>
                  <a:pt x="108" y="68"/>
                  <a:pt x="108" y="66"/>
                </a:cubicBezTo>
                <a:cubicBezTo>
                  <a:pt x="107" y="64"/>
                  <a:pt x="107" y="62"/>
                  <a:pt x="106" y="60"/>
                </a:cubicBezTo>
                <a:cubicBezTo>
                  <a:pt x="105" y="57"/>
                  <a:pt x="103" y="55"/>
                  <a:pt x="102" y="53"/>
                </a:cubicBezTo>
                <a:cubicBezTo>
                  <a:pt x="100" y="51"/>
                  <a:pt x="99" y="49"/>
                  <a:pt x="97" y="47"/>
                </a:cubicBezTo>
                <a:cubicBezTo>
                  <a:pt x="95" y="45"/>
                  <a:pt x="93" y="44"/>
                  <a:pt x="91" y="42"/>
                </a:cubicBezTo>
                <a:cubicBezTo>
                  <a:pt x="89" y="41"/>
                  <a:pt x="87" y="39"/>
                  <a:pt x="85" y="38"/>
                </a:cubicBezTo>
                <a:cubicBezTo>
                  <a:pt x="83" y="38"/>
                  <a:pt x="81" y="37"/>
                  <a:pt x="80" y="36"/>
                </a:cubicBezTo>
                <a:cubicBezTo>
                  <a:pt x="78" y="36"/>
                  <a:pt x="76" y="35"/>
                  <a:pt x="74" y="35"/>
                </a:cubicBezTo>
                <a:cubicBezTo>
                  <a:pt x="73" y="35"/>
                  <a:pt x="72" y="35"/>
                  <a:pt x="71" y="35"/>
                </a:cubicBezTo>
                <a:cubicBezTo>
                  <a:pt x="71" y="35"/>
                  <a:pt x="70" y="35"/>
                  <a:pt x="70" y="35"/>
                </a:cubicBezTo>
                <a:cubicBezTo>
                  <a:pt x="69" y="35"/>
                  <a:pt x="69" y="35"/>
                  <a:pt x="69" y="35"/>
                </a:cubicBezTo>
                <a:cubicBezTo>
                  <a:pt x="68" y="35"/>
                  <a:pt x="67" y="35"/>
                  <a:pt x="66" y="35"/>
                </a:cubicBezTo>
                <a:cubicBezTo>
                  <a:pt x="64" y="36"/>
                  <a:pt x="62" y="36"/>
                  <a:pt x="60" y="37"/>
                </a:cubicBezTo>
                <a:cubicBezTo>
                  <a:pt x="58" y="37"/>
                  <a:pt x="56" y="38"/>
                  <a:pt x="54" y="39"/>
                </a:cubicBezTo>
                <a:cubicBezTo>
                  <a:pt x="52" y="40"/>
                  <a:pt x="51" y="41"/>
                  <a:pt x="49" y="42"/>
                </a:cubicBezTo>
                <a:cubicBezTo>
                  <a:pt x="48" y="43"/>
                  <a:pt x="46" y="44"/>
                  <a:pt x="45" y="45"/>
                </a:cubicBezTo>
                <a:cubicBezTo>
                  <a:pt x="43" y="46"/>
                  <a:pt x="41" y="47"/>
                  <a:pt x="39" y="49"/>
                </a:cubicBezTo>
                <a:cubicBezTo>
                  <a:pt x="38" y="51"/>
                  <a:pt x="36" y="52"/>
                  <a:pt x="35" y="54"/>
                </a:cubicBezTo>
                <a:cubicBezTo>
                  <a:pt x="33" y="57"/>
                  <a:pt x="32" y="59"/>
                  <a:pt x="30" y="62"/>
                </a:cubicBezTo>
                <a:cubicBezTo>
                  <a:pt x="29" y="64"/>
                  <a:pt x="28" y="67"/>
                  <a:pt x="28" y="70"/>
                </a:cubicBezTo>
                <a:cubicBezTo>
                  <a:pt x="27" y="72"/>
                  <a:pt x="27" y="74"/>
                  <a:pt x="26" y="76"/>
                </a:cubicBezTo>
                <a:cubicBezTo>
                  <a:pt x="26" y="78"/>
                  <a:pt x="25" y="79"/>
                  <a:pt x="25" y="80"/>
                </a:cubicBezTo>
                <a:cubicBezTo>
                  <a:pt x="25" y="83"/>
                  <a:pt x="24" y="85"/>
                  <a:pt x="24" y="87"/>
                </a:cubicBezTo>
                <a:cubicBezTo>
                  <a:pt x="24" y="88"/>
                  <a:pt x="24" y="90"/>
                  <a:pt x="24" y="91"/>
                </a:cubicBezTo>
                <a:cubicBezTo>
                  <a:pt x="24" y="93"/>
                  <a:pt x="24" y="94"/>
                  <a:pt x="24" y="95"/>
                </a:cubicBezTo>
                <a:cubicBezTo>
                  <a:pt x="23" y="97"/>
                  <a:pt x="23" y="99"/>
                  <a:pt x="23" y="100"/>
                </a:cubicBezTo>
                <a:cubicBezTo>
                  <a:pt x="23" y="102"/>
                  <a:pt x="23" y="104"/>
                  <a:pt x="23" y="105"/>
                </a:cubicBezTo>
                <a:cubicBezTo>
                  <a:pt x="23" y="106"/>
                  <a:pt x="23" y="107"/>
                  <a:pt x="24" y="108"/>
                </a:cubicBezTo>
                <a:cubicBezTo>
                  <a:pt x="24" y="110"/>
                  <a:pt x="23" y="112"/>
                  <a:pt x="24" y="114"/>
                </a:cubicBezTo>
                <a:cubicBezTo>
                  <a:pt x="24" y="117"/>
                  <a:pt x="24" y="119"/>
                  <a:pt x="25" y="122"/>
                </a:cubicBezTo>
                <a:cubicBezTo>
                  <a:pt x="25" y="124"/>
                  <a:pt x="26" y="126"/>
                  <a:pt x="26" y="129"/>
                </a:cubicBezTo>
                <a:cubicBezTo>
                  <a:pt x="27" y="131"/>
                  <a:pt x="27" y="133"/>
                  <a:pt x="28" y="135"/>
                </a:cubicBezTo>
                <a:cubicBezTo>
                  <a:pt x="28" y="136"/>
                  <a:pt x="29" y="138"/>
                  <a:pt x="29" y="139"/>
                </a:cubicBezTo>
                <a:cubicBezTo>
                  <a:pt x="30" y="140"/>
                  <a:pt x="30" y="141"/>
                  <a:pt x="30" y="142"/>
                </a:cubicBezTo>
                <a:cubicBezTo>
                  <a:pt x="31" y="144"/>
                  <a:pt x="32" y="145"/>
                  <a:pt x="32" y="147"/>
                </a:cubicBezTo>
                <a:cubicBezTo>
                  <a:pt x="33" y="149"/>
                  <a:pt x="35" y="152"/>
                  <a:pt x="36" y="155"/>
                </a:cubicBezTo>
                <a:cubicBezTo>
                  <a:pt x="37" y="156"/>
                  <a:pt x="37" y="157"/>
                  <a:pt x="38" y="158"/>
                </a:cubicBezTo>
                <a:cubicBezTo>
                  <a:pt x="38" y="159"/>
                  <a:pt x="39" y="160"/>
                  <a:pt x="40" y="161"/>
                </a:cubicBezTo>
                <a:cubicBezTo>
                  <a:pt x="40" y="162"/>
                  <a:pt x="41" y="163"/>
                  <a:pt x="42" y="163"/>
                </a:cubicBezTo>
                <a:cubicBezTo>
                  <a:pt x="42" y="163"/>
                  <a:pt x="43" y="163"/>
                  <a:pt x="43" y="163"/>
                </a:cubicBezTo>
                <a:cubicBezTo>
                  <a:pt x="46" y="163"/>
                  <a:pt x="48" y="163"/>
                  <a:pt x="51" y="163"/>
                </a:cubicBezTo>
                <a:cubicBezTo>
                  <a:pt x="53" y="163"/>
                  <a:pt x="54" y="163"/>
                  <a:pt x="56" y="163"/>
                </a:cubicBezTo>
                <a:cubicBezTo>
                  <a:pt x="56" y="163"/>
                  <a:pt x="57" y="163"/>
                  <a:pt x="57" y="163"/>
                </a:cubicBezTo>
                <a:cubicBezTo>
                  <a:pt x="57" y="159"/>
                  <a:pt x="57" y="155"/>
                  <a:pt x="57" y="152"/>
                </a:cubicBezTo>
                <a:cubicBezTo>
                  <a:pt x="57" y="149"/>
                  <a:pt x="57" y="146"/>
                  <a:pt x="57" y="144"/>
                </a:cubicBezTo>
                <a:cubicBezTo>
                  <a:pt x="57" y="140"/>
                  <a:pt x="57" y="136"/>
                  <a:pt x="57" y="133"/>
                </a:cubicBezTo>
                <a:cubicBezTo>
                  <a:pt x="57" y="123"/>
                  <a:pt x="57" y="112"/>
                  <a:pt x="57" y="102"/>
                </a:cubicBezTo>
                <a:cubicBezTo>
                  <a:pt x="57" y="101"/>
                  <a:pt x="57" y="101"/>
                  <a:pt x="55" y="101"/>
                </a:cubicBezTo>
                <a:cubicBezTo>
                  <a:pt x="55" y="100"/>
                  <a:pt x="55" y="100"/>
                  <a:pt x="55" y="100"/>
                </a:cubicBezTo>
                <a:cubicBezTo>
                  <a:pt x="53" y="100"/>
                  <a:pt x="52" y="99"/>
                  <a:pt x="51" y="97"/>
                </a:cubicBezTo>
                <a:cubicBezTo>
                  <a:pt x="51" y="95"/>
                  <a:pt x="51" y="94"/>
                  <a:pt x="51" y="92"/>
                </a:cubicBezTo>
                <a:cubicBezTo>
                  <a:pt x="52" y="90"/>
                  <a:pt x="53" y="89"/>
                  <a:pt x="55" y="89"/>
                </a:cubicBezTo>
                <a:cubicBezTo>
                  <a:pt x="56" y="89"/>
                  <a:pt x="57" y="91"/>
                  <a:pt x="57" y="92"/>
                </a:cubicBezTo>
                <a:cubicBezTo>
                  <a:pt x="58" y="94"/>
                  <a:pt x="58" y="96"/>
                  <a:pt x="58" y="99"/>
                </a:cubicBezTo>
                <a:cubicBezTo>
                  <a:pt x="59" y="99"/>
                  <a:pt x="60" y="98"/>
                  <a:pt x="61" y="98"/>
                </a:cubicBezTo>
                <a:cubicBezTo>
                  <a:pt x="63" y="98"/>
                  <a:pt x="64" y="98"/>
                  <a:pt x="66" y="97"/>
                </a:cubicBezTo>
                <a:cubicBezTo>
                  <a:pt x="68" y="97"/>
                  <a:pt x="70" y="97"/>
                  <a:pt x="72" y="97"/>
                </a:cubicBezTo>
                <a:cubicBezTo>
                  <a:pt x="72" y="97"/>
                  <a:pt x="73" y="96"/>
                  <a:pt x="73" y="96"/>
                </a:cubicBezTo>
                <a:cubicBezTo>
                  <a:pt x="73" y="95"/>
                  <a:pt x="73" y="94"/>
                  <a:pt x="73" y="93"/>
                </a:cubicBezTo>
                <a:cubicBezTo>
                  <a:pt x="73" y="92"/>
                  <a:pt x="74" y="91"/>
                  <a:pt x="74" y="91"/>
                </a:cubicBezTo>
                <a:cubicBezTo>
                  <a:pt x="75" y="89"/>
                  <a:pt x="77" y="88"/>
                  <a:pt x="79" y="89"/>
                </a:cubicBezTo>
                <a:cubicBezTo>
                  <a:pt x="79" y="89"/>
                  <a:pt x="79" y="89"/>
                  <a:pt x="79" y="90"/>
                </a:cubicBezTo>
                <a:cubicBezTo>
                  <a:pt x="80" y="91"/>
                  <a:pt x="81" y="92"/>
                  <a:pt x="80" y="94"/>
                </a:cubicBezTo>
                <a:cubicBezTo>
                  <a:pt x="80" y="95"/>
                  <a:pt x="80" y="96"/>
                  <a:pt x="80" y="96"/>
                </a:cubicBezTo>
                <a:cubicBezTo>
                  <a:pt x="79" y="97"/>
                  <a:pt x="79" y="97"/>
                  <a:pt x="78" y="97"/>
                </a:cubicBezTo>
                <a:cubicBezTo>
                  <a:pt x="77" y="98"/>
                  <a:pt x="76" y="98"/>
                  <a:pt x="75" y="98"/>
                </a:cubicBezTo>
                <a:cubicBezTo>
                  <a:pt x="74" y="98"/>
                  <a:pt x="74" y="98"/>
                  <a:pt x="74" y="100"/>
                </a:cubicBezTo>
                <a:cubicBezTo>
                  <a:pt x="74" y="101"/>
                  <a:pt x="74" y="102"/>
                  <a:pt x="74" y="103"/>
                </a:cubicBezTo>
                <a:cubicBezTo>
                  <a:pt x="74" y="107"/>
                  <a:pt x="74" y="112"/>
                  <a:pt x="74" y="116"/>
                </a:cubicBezTo>
                <a:cubicBezTo>
                  <a:pt x="73" y="118"/>
                  <a:pt x="73" y="121"/>
                  <a:pt x="73" y="123"/>
                </a:cubicBezTo>
                <a:cubicBezTo>
                  <a:pt x="73" y="126"/>
                  <a:pt x="73" y="130"/>
                  <a:pt x="73" y="133"/>
                </a:cubicBezTo>
                <a:cubicBezTo>
                  <a:pt x="73" y="135"/>
                  <a:pt x="73" y="137"/>
                  <a:pt x="73" y="138"/>
                </a:cubicBezTo>
                <a:cubicBezTo>
                  <a:pt x="73" y="144"/>
                  <a:pt x="73" y="150"/>
                  <a:pt x="73" y="156"/>
                </a:cubicBezTo>
                <a:cubicBezTo>
                  <a:pt x="73" y="158"/>
                  <a:pt x="73" y="160"/>
                  <a:pt x="73" y="162"/>
                </a:cubicBezTo>
                <a:cubicBezTo>
                  <a:pt x="73" y="163"/>
                  <a:pt x="73" y="163"/>
                  <a:pt x="74" y="163"/>
                </a:cubicBezTo>
                <a:cubicBezTo>
                  <a:pt x="74" y="163"/>
                  <a:pt x="74" y="163"/>
                  <a:pt x="74" y="163"/>
                </a:cubicBezTo>
                <a:cubicBezTo>
                  <a:pt x="78" y="163"/>
                  <a:pt x="81" y="163"/>
                  <a:pt x="84" y="163"/>
                </a:cubicBezTo>
                <a:cubicBezTo>
                  <a:pt x="85" y="163"/>
                  <a:pt x="86" y="164"/>
                  <a:pt x="87" y="164"/>
                </a:cubicBezTo>
                <a:cubicBezTo>
                  <a:pt x="87" y="164"/>
                  <a:pt x="88" y="164"/>
                  <a:pt x="88" y="163"/>
                </a:cubicBezTo>
                <a:cubicBezTo>
                  <a:pt x="88" y="163"/>
                  <a:pt x="89" y="162"/>
                  <a:pt x="89" y="162"/>
                </a:cubicBezTo>
                <a:cubicBezTo>
                  <a:pt x="91" y="159"/>
                  <a:pt x="93" y="156"/>
                  <a:pt x="94" y="152"/>
                </a:cubicBezTo>
                <a:cubicBezTo>
                  <a:pt x="97" y="146"/>
                  <a:pt x="100" y="140"/>
                  <a:pt x="102" y="134"/>
                </a:cubicBezTo>
                <a:cubicBezTo>
                  <a:pt x="103" y="132"/>
                  <a:pt x="104" y="129"/>
                  <a:pt x="105" y="126"/>
                </a:cubicBezTo>
                <a:cubicBezTo>
                  <a:pt x="106" y="124"/>
                  <a:pt x="107" y="121"/>
                  <a:pt x="107" y="119"/>
                </a:cubicBezTo>
                <a:cubicBezTo>
                  <a:pt x="108" y="117"/>
                  <a:pt x="109" y="114"/>
                  <a:pt x="109" y="112"/>
                </a:cubicBezTo>
                <a:cubicBezTo>
                  <a:pt x="109" y="111"/>
                  <a:pt x="109" y="109"/>
                  <a:pt x="110" y="108"/>
                </a:cubicBezTo>
                <a:cubicBezTo>
                  <a:pt x="110" y="103"/>
                  <a:pt x="111" y="99"/>
                  <a:pt x="111" y="95"/>
                </a:cubicBezTo>
                <a:cubicBezTo>
                  <a:pt x="111" y="92"/>
                  <a:pt x="111" y="90"/>
                  <a:pt x="111" y="88"/>
                </a:cubicBezTo>
                <a:close/>
                <a:moveTo>
                  <a:pt x="57" y="99"/>
                </a:moveTo>
                <a:lnTo>
                  <a:pt x="57" y="99"/>
                </a:lnTo>
                <a:cubicBezTo>
                  <a:pt x="56" y="96"/>
                  <a:pt x="56" y="94"/>
                  <a:pt x="56" y="92"/>
                </a:cubicBezTo>
                <a:cubicBezTo>
                  <a:pt x="56" y="92"/>
                  <a:pt x="55" y="91"/>
                  <a:pt x="54" y="91"/>
                </a:cubicBezTo>
                <a:cubicBezTo>
                  <a:pt x="53" y="91"/>
                  <a:pt x="53" y="91"/>
                  <a:pt x="53" y="92"/>
                </a:cubicBezTo>
                <a:cubicBezTo>
                  <a:pt x="51" y="95"/>
                  <a:pt x="53" y="99"/>
                  <a:pt x="57" y="99"/>
                </a:cubicBezTo>
                <a:close/>
                <a:moveTo>
                  <a:pt x="74" y="97"/>
                </a:moveTo>
                <a:lnTo>
                  <a:pt x="74" y="97"/>
                </a:lnTo>
                <a:cubicBezTo>
                  <a:pt x="75" y="96"/>
                  <a:pt x="76" y="96"/>
                  <a:pt x="77" y="96"/>
                </a:cubicBezTo>
                <a:cubicBezTo>
                  <a:pt x="79" y="95"/>
                  <a:pt x="79" y="93"/>
                  <a:pt x="79" y="91"/>
                </a:cubicBezTo>
                <a:cubicBezTo>
                  <a:pt x="78" y="91"/>
                  <a:pt x="78" y="90"/>
                  <a:pt x="77" y="90"/>
                </a:cubicBezTo>
                <a:cubicBezTo>
                  <a:pt x="77" y="91"/>
                  <a:pt x="76" y="91"/>
                  <a:pt x="76" y="91"/>
                </a:cubicBezTo>
                <a:cubicBezTo>
                  <a:pt x="75" y="92"/>
                  <a:pt x="74" y="94"/>
                  <a:pt x="74" y="97"/>
                </a:cubicBezTo>
                <a:close/>
                <a:moveTo>
                  <a:pt x="124" y="31"/>
                </a:moveTo>
                <a:lnTo>
                  <a:pt x="124" y="31"/>
                </a:lnTo>
                <a:cubicBezTo>
                  <a:pt x="123" y="31"/>
                  <a:pt x="123" y="31"/>
                  <a:pt x="122" y="32"/>
                </a:cubicBezTo>
                <a:cubicBezTo>
                  <a:pt x="121" y="33"/>
                  <a:pt x="120" y="34"/>
                  <a:pt x="119" y="35"/>
                </a:cubicBezTo>
                <a:cubicBezTo>
                  <a:pt x="116" y="37"/>
                  <a:pt x="113" y="40"/>
                  <a:pt x="111" y="42"/>
                </a:cubicBezTo>
                <a:cubicBezTo>
                  <a:pt x="110" y="42"/>
                  <a:pt x="110" y="43"/>
                  <a:pt x="111" y="43"/>
                </a:cubicBezTo>
                <a:cubicBezTo>
                  <a:pt x="111" y="44"/>
                  <a:pt x="111" y="43"/>
                  <a:pt x="112" y="43"/>
                </a:cubicBezTo>
                <a:cubicBezTo>
                  <a:pt x="113" y="42"/>
                  <a:pt x="115" y="41"/>
                  <a:pt x="116" y="39"/>
                </a:cubicBezTo>
                <a:cubicBezTo>
                  <a:pt x="119" y="37"/>
                  <a:pt x="121" y="35"/>
                  <a:pt x="124" y="33"/>
                </a:cubicBezTo>
                <a:cubicBezTo>
                  <a:pt x="125" y="32"/>
                  <a:pt x="125" y="32"/>
                  <a:pt x="124" y="31"/>
                </a:cubicBezTo>
                <a:close/>
                <a:moveTo>
                  <a:pt x="135" y="71"/>
                </a:moveTo>
                <a:lnTo>
                  <a:pt x="135" y="71"/>
                </a:lnTo>
                <a:cubicBezTo>
                  <a:pt x="135" y="71"/>
                  <a:pt x="135" y="71"/>
                  <a:pt x="135" y="70"/>
                </a:cubicBezTo>
                <a:cubicBezTo>
                  <a:pt x="133" y="71"/>
                  <a:pt x="132" y="71"/>
                  <a:pt x="131" y="71"/>
                </a:cubicBezTo>
                <a:cubicBezTo>
                  <a:pt x="128" y="72"/>
                  <a:pt x="126" y="72"/>
                  <a:pt x="123" y="73"/>
                </a:cubicBezTo>
                <a:cubicBezTo>
                  <a:pt x="122" y="73"/>
                  <a:pt x="121" y="73"/>
                  <a:pt x="119" y="73"/>
                </a:cubicBezTo>
                <a:cubicBezTo>
                  <a:pt x="119" y="73"/>
                  <a:pt x="119" y="74"/>
                  <a:pt x="119" y="75"/>
                </a:cubicBezTo>
                <a:cubicBezTo>
                  <a:pt x="119" y="75"/>
                  <a:pt x="119" y="75"/>
                  <a:pt x="120" y="75"/>
                </a:cubicBezTo>
                <a:cubicBezTo>
                  <a:pt x="120" y="75"/>
                  <a:pt x="120" y="75"/>
                  <a:pt x="121" y="75"/>
                </a:cubicBezTo>
                <a:cubicBezTo>
                  <a:pt x="124" y="74"/>
                  <a:pt x="127" y="74"/>
                  <a:pt x="130" y="73"/>
                </a:cubicBezTo>
                <a:cubicBezTo>
                  <a:pt x="131" y="73"/>
                  <a:pt x="133" y="72"/>
                  <a:pt x="135" y="72"/>
                </a:cubicBezTo>
                <a:cubicBezTo>
                  <a:pt x="135" y="72"/>
                  <a:pt x="136" y="72"/>
                  <a:pt x="135" y="71"/>
                </a:cubicBezTo>
                <a:close/>
              </a:path>
            </a:pathLst>
          </a:custGeom>
          <a:solidFill>
            <a:srgbClr val="E5DBC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Tree>
    <p:extLst>
      <p:ext uri="{BB962C8B-B14F-4D97-AF65-F5344CB8AC3E}">
        <p14:creationId xmlns:p14="http://schemas.microsoft.com/office/powerpoint/2010/main" val="17749213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E70C82-A586-4F5B-BD98-F8CE533F1D2D}"/>
              </a:ext>
            </a:extLst>
          </p:cNvPr>
          <p:cNvSpPr>
            <a:spLocks noGrp="1"/>
          </p:cNvSpPr>
          <p:nvPr>
            <p:ph type="body" sz="quarter" idx="11"/>
          </p:nvPr>
        </p:nvSpPr>
        <p:spPr>
          <a:xfrm>
            <a:off x="6647386" y="5590734"/>
            <a:ext cx="4959785" cy="224078"/>
          </a:xfrm>
        </p:spPr>
        <p:txBody>
          <a:bodyPr lIns="91440" tIns="45720" rIns="91440" bIns="45720" anchor="t">
            <a:noAutofit/>
          </a:bodyPr>
          <a:lstStyle/>
          <a:p>
            <a:r>
              <a:rPr lang="en-US" dirty="0"/>
              <a:t>Ranger Sarah Barkley interviewing senior Elder John Clark. Photo: Aboriginal Carbon Foundation</a:t>
            </a:r>
          </a:p>
          <a:p>
            <a:endParaRPr lang="en-US" dirty="0"/>
          </a:p>
        </p:txBody>
      </p:sp>
      <p:sp>
        <p:nvSpPr>
          <p:cNvPr id="12" name="Text Placeholder 11"/>
          <p:cNvSpPr>
            <a:spLocks noGrp="1"/>
          </p:cNvSpPr>
          <p:nvPr>
            <p:ph type="body" sz="quarter" idx="13"/>
          </p:nvPr>
        </p:nvSpPr>
        <p:spPr/>
        <p:txBody>
          <a:bodyPr/>
          <a:lstStyle/>
          <a:p>
            <a:pPr>
              <a:lnSpc>
                <a:spcPct val="100000"/>
              </a:lnSpc>
            </a:pPr>
            <a:r>
              <a:rPr lang="en-US" sz="2800" b="1" dirty="0">
                <a:solidFill>
                  <a:srgbClr val="63B1A4"/>
                </a:solidFill>
              </a:rPr>
              <a:t>ABORIGINAL CARBON FOUNDATION </a:t>
            </a:r>
          </a:p>
          <a:p>
            <a:r>
              <a:rPr lang="en-AU" dirty="0"/>
              <a:t>Australia’s First Peoples are deeply connected to their traditional lands. But these lands are located in some of the hottest areas of the country. Rising temperatures have increased the risk of devastating bushfires. </a:t>
            </a:r>
          </a:p>
          <a:p>
            <a:pPr>
              <a:lnSpc>
                <a:spcPct val="100000"/>
              </a:lnSpc>
            </a:pPr>
            <a:r>
              <a:rPr lang="en-US" dirty="0"/>
              <a:t>Caritas Australia joined forces with the Foundation to amplify their efforts in supporting communities to </a:t>
            </a:r>
            <a:r>
              <a:rPr lang="en-US" dirty="0" err="1"/>
              <a:t>utilise</a:t>
            </a:r>
            <a:r>
              <a:rPr lang="en-US" dirty="0"/>
              <a:t> their skills to generate income and </a:t>
            </a:r>
            <a:r>
              <a:rPr lang="en-US" dirty="0" err="1"/>
              <a:t>revitalise</a:t>
            </a:r>
            <a:r>
              <a:rPr lang="en-US" dirty="0"/>
              <a:t> cultural practices.</a:t>
            </a:r>
          </a:p>
        </p:txBody>
      </p:sp>
      <p:sp>
        <p:nvSpPr>
          <p:cNvPr id="7" name="Title 6">
            <a:extLst>
              <a:ext uri="{FF2B5EF4-FFF2-40B4-BE49-F238E27FC236}">
                <a16:creationId xmlns:a16="http://schemas.microsoft.com/office/drawing/2014/main" id="{8F323271-4173-B84F-BD4F-01B655C7BC34}"/>
              </a:ext>
            </a:extLst>
          </p:cNvPr>
          <p:cNvSpPr>
            <a:spLocks noGrp="1"/>
          </p:cNvSpPr>
          <p:nvPr>
            <p:ph type="title"/>
          </p:nvPr>
        </p:nvSpPr>
        <p:spPr>
          <a:xfrm>
            <a:off x="335360" y="784698"/>
            <a:ext cx="5328592" cy="647154"/>
          </a:xfrm>
        </p:spPr>
        <p:txBody>
          <a:bodyPr/>
          <a:lstStyle/>
          <a:p>
            <a:r>
              <a:rPr lang="en-US" dirty="0"/>
              <a:t>CASE STUDY</a:t>
            </a:r>
            <a:br>
              <a:rPr lang="en-US" dirty="0">
                <a:solidFill>
                  <a:srgbClr val="0C1A39"/>
                </a:solidFill>
              </a:rPr>
            </a:br>
            <a:endParaRPr lang="en-US" b="0" dirty="0">
              <a:solidFill>
                <a:srgbClr val="63B1A4"/>
              </a:solidFill>
            </a:endParaRPr>
          </a:p>
        </p:txBody>
      </p:sp>
      <p:sp>
        <p:nvSpPr>
          <p:cNvPr id="18" name="Text Placeholder 3">
            <a:extLst>
              <a:ext uri="{FF2B5EF4-FFF2-40B4-BE49-F238E27FC236}">
                <a16:creationId xmlns:a16="http://schemas.microsoft.com/office/drawing/2014/main" id="{D2EC8F13-0904-4182-A5A8-23A95B31EBC1}"/>
              </a:ext>
            </a:extLst>
          </p:cNvPr>
          <p:cNvSpPr txBox="1">
            <a:spLocks/>
          </p:cNvSpPr>
          <p:nvPr/>
        </p:nvSpPr>
        <p:spPr>
          <a:xfrm>
            <a:off x="47328" y="1988841"/>
            <a:ext cx="6048671" cy="4176464"/>
          </a:xfrm>
          <a:prstGeom prst="rect">
            <a:avLst/>
          </a:prstGeom>
        </p:spPr>
        <p:txBody>
          <a:bodyPr/>
          <a:lstStyle>
            <a:lvl1pPr marL="0">
              <a:defRPr>
                <a:latin typeface="+mn-lt"/>
                <a:ea typeface="+mn-ea"/>
                <a:cs typeface="+mn-cs"/>
              </a:defRPr>
            </a:lvl1pPr>
            <a:lvl2pPr marL="431141">
              <a:defRPr>
                <a:latin typeface="+mn-lt"/>
                <a:ea typeface="+mn-ea"/>
                <a:cs typeface="+mn-cs"/>
              </a:defRPr>
            </a:lvl2pPr>
            <a:lvl3pPr marL="862282">
              <a:defRPr>
                <a:latin typeface="+mn-lt"/>
                <a:ea typeface="+mn-ea"/>
                <a:cs typeface="+mn-cs"/>
              </a:defRPr>
            </a:lvl3pPr>
            <a:lvl4pPr marL="1293422">
              <a:defRPr>
                <a:latin typeface="+mn-lt"/>
                <a:ea typeface="+mn-ea"/>
                <a:cs typeface="+mn-cs"/>
              </a:defRPr>
            </a:lvl4pPr>
            <a:lvl5pPr marL="1724561">
              <a:defRPr>
                <a:latin typeface="+mn-lt"/>
                <a:ea typeface="+mn-ea"/>
                <a:cs typeface="+mn-cs"/>
              </a:defRPr>
            </a:lvl5pPr>
            <a:lvl6pPr marL="2155701">
              <a:defRPr>
                <a:latin typeface="+mn-lt"/>
                <a:ea typeface="+mn-ea"/>
                <a:cs typeface="+mn-cs"/>
              </a:defRPr>
            </a:lvl6pPr>
            <a:lvl7pPr marL="2586842">
              <a:defRPr>
                <a:latin typeface="+mn-lt"/>
                <a:ea typeface="+mn-ea"/>
                <a:cs typeface="+mn-cs"/>
              </a:defRPr>
            </a:lvl7pPr>
            <a:lvl8pPr marL="3017981">
              <a:defRPr>
                <a:latin typeface="+mn-lt"/>
                <a:ea typeface="+mn-ea"/>
                <a:cs typeface="+mn-cs"/>
              </a:defRPr>
            </a:lvl8pPr>
            <a:lvl9pPr marL="3449122">
              <a:defRPr>
                <a:latin typeface="+mn-lt"/>
                <a:ea typeface="+mn-ea"/>
                <a:cs typeface="+mn-cs"/>
              </a:defRPr>
            </a:lvl9pPr>
          </a:lstStyle>
          <a:p>
            <a:r>
              <a:rPr lang="en-US" sz="1632" kern="0" dirty="0">
                <a:solidFill>
                  <a:sysClr val="windowText" lastClr="000000"/>
                </a:solidFill>
              </a:rPr>
              <a:t> </a:t>
            </a:r>
          </a:p>
        </p:txBody>
      </p:sp>
      <p:pic>
        <p:nvPicPr>
          <p:cNvPr id="8" name="Picture Placeholder 7" descr="Ranger Sarah Barkley interviewing senior elder John Clark during the Kowany_AbCF.png"/>
          <p:cNvPicPr>
            <a:picLocks noGrp="1" noChangeAspect="1"/>
          </p:cNvPicPr>
          <p:nvPr>
            <p:ph type="pic" sz="quarter" idx="12"/>
          </p:nvPr>
        </p:nvPicPr>
        <p:blipFill>
          <a:blip r:embed="rId3"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7918509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boriginal Carbon Foundation_1_Richard Wainwright.jpg"/>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a:prstGeom prst="rect">
            <a:avLst/>
          </a:prstGeom>
        </p:spPr>
      </p:pic>
      <p:sp>
        <p:nvSpPr>
          <p:cNvPr id="4" name="Text Placeholder 3">
            <a:extLst>
              <a:ext uri="{FF2B5EF4-FFF2-40B4-BE49-F238E27FC236}">
                <a16:creationId xmlns:a16="http://schemas.microsoft.com/office/drawing/2014/main" id="{9EE70C82-A586-4F5B-BD98-F8CE533F1D2D}"/>
              </a:ext>
            </a:extLst>
          </p:cNvPr>
          <p:cNvSpPr>
            <a:spLocks noGrp="1"/>
          </p:cNvSpPr>
          <p:nvPr>
            <p:ph type="body" sz="quarter" idx="11"/>
          </p:nvPr>
        </p:nvSpPr>
        <p:spPr>
          <a:xfrm>
            <a:off x="6647386" y="5635446"/>
            <a:ext cx="4959785" cy="224078"/>
          </a:xfrm>
        </p:spPr>
        <p:txBody>
          <a:bodyPr lIns="91440" tIns="45720" rIns="91440" bIns="45720" anchor="t">
            <a:noAutofit/>
          </a:bodyPr>
          <a:lstStyle/>
          <a:p>
            <a:r>
              <a:rPr lang="en-US" dirty="0"/>
              <a:t>Photo: Richard Wainwright</a:t>
            </a:r>
          </a:p>
          <a:p>
            <a:endParaRPr lang="en-US" dirty="0"/>
          </a:p>
        </p:txBody>
      </p:sp>
      <p:sp>
        <p:nvSpPr>
          <p:cNvPr id="12" name="Text Placeholder 11"/>
          <p:cNvSpPr>
            <a:spLocks noGrp="1"/>
          </p:cNvSpPr>
          <p:nvPr>
            <p:ph type="body" sz="quarter" idx="13"/>
          </p:nvPr>
        </p:nvSpPr>
        <p:spPr/>
        <p:txBody>
          <a:bodyPr/>
          <a:lstStyle/>
          <a:p>
            <a:pPr>
              <a:lnSpc>
                <a:spcPct val="100000"/>
              </a:lnSpc>
            </a:pPr>
            <a:r>
              <a:rPr lang="en-US" dirty="0"/>
              <a:t>Through carbon farming, local communities carry out traditional fire and land management practices and earn an income by generating carbon credits. </a:t>
            </a:r>
          </a:p>
          <a:p>
            <a:pPr>
              <a:lnSpc>
                <a:spcPct val="100000"/>
              </a:lnSpc>
            </a:pPr>
            <a:r>
              <a:rPr lang="en-US" dirty="0"/>
              <a:t>One of the most common forms of carbon farming projects across northern Australia is the savanna burning method. This approach uses traditional burning practices, early in the dry season, to reduce the severity of bushfires and the large-scale emission of greenhouse gases generated by severe fires. </a:t>
            </a:r>
          </a:p>
          <a:p>
            <a:r>
              <a:rPr lang="en-AU" dirty="0"/>
              <a:t>As a result of the ‘cool’ burning more wildlife returns, increased bush foods are available and sacred sites are protected.</a:t>
            </a:r>
          </a:p>
        </p:txBody>
      </p:sp>
      <p:sp>
        <p:nvSpPr>
          <p:cNvPr id="18" name="Text Placeholder 3">
            <a:extLst>
              <a:ext uri="{FF2B5EF4-FFF2-40B4-BE49-F238E27FC236}">
                <a16:creationId xmlns:a16="http://schemas.microsoft.com/office/drawing/2014/main" id="{D2EC8F13-0904-4182-A5A8-23A95B31EBC1}"/>
              </a:ext>
            </a:extLst>
          </p:cNvPr>
          <p:cNvSpPr txBox="1">
            <a:spLocks/>
          </p:cNvSpPr>
          <p:nvPr/>
        </p:nvSpPr>
        <p:spPr>
          <a:xfrm>
            <a:off x="47328" y="1988841"/>
            <a:ext cx="6048671" cy="4176464"/>
          </a:xfrm>
          <a:prstGeom prst="rect">
            <a:avLst/>
          </a:prstGeom>
        </p:spPr>
        <p:txBody>
          <a:bodyPr/>
          <a:lstStyle>
            <a:lvl1pPr marL="0">
              <a:defRPr>
                <a:latin typeface="+mn-lt"/>
                <a:ea typeface="+mn-ea"/>
                <a:cs typeface="+mn-cs"/>
              </a:defRPr>
            </a:lvl1pPr>
            <a:lvl2pPr marL="431141">
              <a:defRPr>
                <a:latin typeface="+mn-lt"/>
                <a:ea typeface="+mn-ea"/>
                <a:cs typeface="+mn-cs"/>
              </a:defRPr>
            </a:lvl2pPr>
            <a:lvl3pPr marL="862282">
              <a:defRPr>
                <a:latin typeface="+mn-lt"/>
                <a:ea typeface="+mn-ea"/>
                <a:cs typeface="+mn-cs"/>
              </a:defRPr>
            </a:lvl3pPr>
            <a:lvl4pPr marL="1293422">
              <a:defRPr>
                <a:latin typeface="+mn-lt"/>
                <a:ea typeface="+mn-ea"/>
                <a:cs typeface="+mn-cs"/>
              </a:defRPr>
            </a:lvl4pPr>
            <a:lvl5pPr marL="1724561">
              <a:defRPr>
                <a:latin typeface="+mn-lt"/>
                <a:ea typeface="+mn-ea"/>
                <a:cs typeface="+mn-cs"/>
              </a:defRPr>
            </a:lvl5pPr>
            <a:lvl6pPr marL="2155701">
              <a:defRPr>
                <a:latin typeface="+mn-lt"/>
                <a:ea typeface="+mn-ea"/>
                <a:cs typeface="+mn-cs"/>
              </a:defRPr>
            </a:lvl6pPr>
            <a:lvl7pPr marL="2586842">
              <a:defRPr>
                <a:latin typeface="+mn-lt"/>
                <a:ea typeface="+mn-ea"/>
                <a:cs typeface="+mn-cs"/>
              </a:defRPr>
            </a:lvl7pPr>
            <a:lvl8pPr marL="3017981">
              <a:defRPr>
                <a:latin typeface="+mn-lt"/>
                <a:ea typeface="+mn-ea"/>
                <a:cs typeface="+mn-cs"/>
              </a:defRPr>
            </a:lvl8pPr>
            <a:lvl9pPr marL="3449122">
              <a:defRPr>
                <a:latin typeface="+mn-lt"/>
                <a:ea typeface="+mn-ea"/>
                <a:cs typeface="+mn-cs"/>
              </a:defRPr>
            </a:lvl9pPr>
          </a:lstStyle>
          <a:p>
            <a:r>
              <a:rPr lang="en-US" sz="1632" kern="0" dirty="0">
                <a:solidFill>
                  <a:sysClr val="windowText" lastClr="000000"/>
                </a:solidFill>
              </a:rPr>
              <a:t> </a:t>
            </a:r>
          </a:p>
        </p:txBody>
      </p:sp>
    </p:spTree>
    <p:extLst>
      <p:ext uri="{BB962C8B-B14F-4D97-AF65-F5344CB8AC3E}">
        <p14:creationId xmlns:p14="http://schemas.microsoft.com/office/powerpoint/2010/main" val="22688356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boriginal Carbon Foundation_3_Richard Wainwright.jpg"/>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p:pic>
      <p:sp>
        <p:nvSpPr>
          <p:cNvPr id="4" name="Text Placeholder 3">
            <a:extLst>
              <a:ext uri="{FF2B5EF4-FFF2-40B4-BE49-F238E27FC236}">
                <a16:creationId xmlns:a16="http://schemas.microsoft.com/office/drawing/2014/main" id="{9EE70C82-A586-4F5B-BD98-F8CE533F1D2D}"/>
              </a:ext>
            </a:extLst>
          </p:cNvPr>
          <p:cNvSpPr>
            <a:spLocks noGrp="1"/>
          </p:cNvSpPr>
          <p:nvPr>
            <p:ph type="body" sz="quarter" idx="11"/>
          </p:nvPr>
        </p:nvSpPr>
        <p:spPr>
          <a:xfrm>
            <a:off x="6647386" y="5669105"/>
            <a:ext cx="4959785" cy="224078"/>
          </a:xfrm>
        </p:spPr>
        <p:txBody>
          <a:bodyPr lIns="91440" tIns="45720" rIns="91440" bIns="45720" anchor="t">
            <a:noAutofit/>
          </a:bodyPr>
          <a:lstStyle/>
          <a:p>
            <a:r>
              <a:rPr lang="en-US" dirty="0"/>
              <a:t>Photo: Richard Wainwright</a:t>
            </a:r>
          </a:p>
          <a:p>
            <a:endParaRPr lang="en-US" dirty="0"/>
          </a:p>
        </p:txBody>
      </p:sp>
      <p:sp>
        <p:nvSpPr>
          <p:cNvPr id="12" name="Text Placeholder 11"/>
          <p:cNvSpPr>
            <a:spLocks noGrp="1"/>
          </p:cNvSpPr>
          <p:nvPr>
            <p:ph type="body" sz="quarter" idx="13"/>
          </p:nvPr>
        </p:nvSpPr>
        <p:spPr>
          <a:xfrm>
            <a:off x="407366" y="692697"/>
            <a:ext cx="5328593" cy="5256584"/>
          </a:xfrm>
        </p:spPr>
        <p:txBody>
          <a:bodyPr/>
          <a:lstStyle/>
          <a:p>
            <a:pPr>
              <a:lnSpc>
                <a:spcPct val="100000"/>
              </a:lnSpc>
            </a:pPr>
            <a:r>
              <a:rPr lang="en-US" dirty="0"/>
              <a:t>Chief Executive Officer of the Aboriginal Carbon Foundation, Rowan Foley explained the course enables Aboriginal people to own the whole process, from the beginning to end, and generate income for their specialised expertise and knowledge of the land.</a:t>
            </a:r>
          </a:p>
          <a:p>
            <a:pPr>
              <a:lnSpc>
                <a:spcPct val="100000"/>
              </a:lnSpc>
            </a:pPr>
            <a:r>
              <a:rPr lang="en-US" dirty="0"/>
              <a:t>"The communities we work with are very proud of the work they're doing in terms of looking after Country, but also knowing that it's a viable carbon economy," Mr Foley said.</a:t>
            </a:r>
          </a:p>
          <a:p>
            <a:pPr>
              <a:lnSpc>
                <a:spcPct val="100000"/>
              </a:lnSpc>
            </a:pPr>
            <a:endParaRPr lang="en-US" dirty="0"/>
          </a:p>
          <a:p>
            <a:pPr>
              <a:lnSpc>
                <a:spcPct val="100000"/>
              </a:lnSpc>
            </a:pPr>
            <a:r>
              <a:rPr lang="en-US" sz="1400" dirty="0"/>
              <a:t>Read the full article </a:t>
            </a:r>
            <a:r>
              <a:rPr lang="en-US" sz="1400" i="1" dirty="0"/>
              <a:t>‘A partnership that pays-off’ </a:t>
            </a:r>
            <a:r>
              <a:rPr lang="en-US" sz="1400" dirty="0"/>
              <a:t>published in </a:t>
            </a:r>
            <a:r>
              <a:rPr lang="en-US" sz="1400" dirty="0">
                <a:hlinkClick r:id="rId4"/>
              </a:rPr>
              <a:t>Aurora Magazine</a:t>
            </a:r>
            <a:r>
              <a:rPr lang="en-US" sz="1400" dirty="0"/>
              <a:t>, August 2021.</a:t>
            </a:r>
          </a:p>
          <a:p>
            <a:pPr>
              <a:lnSpc>
                <a:spcPct val="100000"/>
              </a:lnSpc>
            </a:pPr>
            <a:endParaRPr lang="en-US" dirty="0"/>
          </a:p>
        </p:txBody>
      </p:sp>
      <p:sp>
        <p:nvSpPr>
          <p:cNvPr id="18" name="Text Placeholder 3">
            <a:extLst>
              <a:ext uri="{FF2B5EF4-FFF2-40B4-BE49-F238E27FC236}">
                <a16:creationId xmlns:a16="http://schemas.microsoft.com/office/drawing/2014/main" id="{D2EC8F13-0904-4182-A5A8-23A95B31EBC1}"/>
              </a:ext>
            </a:extLst>
          </p:cNvPr>
          <p:cNvSpPr txBox="1">
            <a:spLocks/>
          </p:cNvSpPr>
          <p:nvPr/>
        </p:nvSpPr>
        <p:spPr>
          <a:xfrm>
            <a:off x="47328" y="1988841"/>
            <a:ext cx="6048671" cy="4176464"/>
          </a:xfrm>
          <a:prstGeom prst="rect">
            <a:avLst/>
          </a:prstGeom>
        </p:spPr>
        <p:txBody>
          <a:bodyPr/>
          <a:lstStyle>
            <a:lvl1pPr marL="0">
              <a:defRPr>
                <a:latin typeface="+mn-lt"/>
                <a:ea typeface="+mn-ea"/>
                <a:cs typeface="+mn-cs"/>
              </a:defRPr>
            </a:lvl1pPr>
            <a:lvl2pPr marL="431141">
              <a:defRPr>
                <a:latin typeface="+mn-lt"/>
                <a:ea typeface="+mn-ea"/>
                <a:cs typeface="+mn-cs"/>
              </a:defRPr>
            </a:lvl2pPr>
            <a:lvl3pPr marL="862282">
              <a:defRPr>
                <a:latin typeface="+mn-lt"/>
                <a:ea typeface="+mn-ea"/>
                <a:cs typeface="+mn-cs"/>
              </a:defRPr>
            </a:lvl3pPr>
            <a:lvl4pPr marL="1293422">
              <a:defRPr>
                <a:latin typeface="+mn-lt"/>
                <a:ea typeface="+mn-ea"/>
                <a:cs typeface="+mn-cs"/>
              </a:defRPr>
            </a:lvl4pPr>
            <a:lvl5pPr marL="1724561">
              <a:defRPr>
                <a:latin typeface="+mn-lt"/>
                <a:ea typeface="+mn-ea"/>
                <a:cs typeface="+mn-cs"/>
              </a:defRPr>
            </a:lvl5pPr>
            <a:lvl6pPr marL="2155701">
              <a:defRPr>
                <a:latin typeface="+mn-lt"/>
                <a:ea typeface="+mn-ea"/>
                <a:cs typeface="+mn-cs"/>
              </a:defRPr>
            </a:lvl6pPr>
            <a:lvl7pPr marL="2586842">
              <a:defRPr>
                <a:latin typeface="+mn-lt"/>
                <a:ea typeface="+mn-ea"/>
                <a:cs typeface="+mn-cs"/>
              </a:defRPr>
            </a:lvl7pPr>
            <a:lvl8pPr marL="3017981">
              <a:defRPr>
                <a:latin typeface="+mn-lt"/>
                <a:ea typeface="+mn-ea"/>
                <a:cs typeface="+mn-cs"/>
              </a:defRPr>
            </a:lvl8pPr>
            <a:lvl9pPr marL="3449122">
              <a:defRPr>
                <a:latin typeface="+mn-lt"/>
                <a:ea typeface="+mn-ea"/>
                <a:cs typeface="+mn-cs"/>
              </a:defRPr>
            </a:lvl9pPr>
          </a:lstStyle>
          <a:p>
            <a:r>
              <a:rPr lang="en-US" sz="1632" kern="0" dirty="0">
                <a:solidFill>
                  <a:sysClr val="windowText" lastClr="000000"/>
                </a:solidFill>
              </a:rPr>
              <a:t> </a:t>
            </a:r>
          </a:p>
        </p:txBody>
      </p:sp>
    </p:spTree>
    <p:extLst>
      <p:ext uri="{BB962C8B-B14F-4D97-AF65-F5344CB8AC3E}">
        <p14:creationId xmlns:p14="http://schemas.microsoft.com/office/powerpoint/2010/main" val="16201085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title="A man and woman each holding a bunch of long beans.">
            <a:extLst>
              <a:ext uri="{FF2B5EF4-FFF2-40B4-BE49-F238E27FC236}">
                <a16:creationId xmlns:a16="http://schemas.microsoft.com/office/drawing/2014/main" id="{67FBD59E-EB80-4949-A354-4D933BC11CD2}"/>
              </a:ext>
            </a:extLst>
          </p:cNvPr>
          <p:cNvPicPr>
            <a:picLocks noGrp="1" noChangeAspect="1"/>
          </p:cNvPicPr>
          <p:nvPr>
            <p:ph type="pic" sz="quarter" idx="12"/>
          </p:nvPr>
        </p:nvPicPr>
        <p:blipFill rotWithShape="1">
          <a:blip r:embed="rId3" cstate="email">
            <a:extLst>
              <a:ext uri="{28A0092B-C50C-407E-A947-70E740481C1C}">
                <a14:useLocalDpi xmlns:a14="http://schemas.microsoft.com/office/drawing/2010/main"/>
              </a:ext>
            </a:extLst>
          </a:blip>
          <a:srcRect/>
          <a:stretch/>
        </p:blipFill>
        <p:spPr/>
      </p:pic>
      <p:sp>
        <p:nvSpPr>
          <p:cNvPr id="4" name="Text Placeholder 3">
            <a:extLst>
              <a:ext uri="{FF2B5EF4-FFF2-40B4-BE49-F238E27FC236}">
                <a16:creationId xmlns:a16="http://schemas.microsoft.com/office/drawing/2014/main" id="{9EE70C82-A586-4F5B-BD98-F8CE533F1D2D}"/>
              </a:ext>
            </a:extLst>
          </p:cNvPr>
          <p:cNvSpPr>
            <a:spLocks noGrp="1"/>
          </p:cNvSpPr>
          <p:nvPr>
            <p:ph type="body" sz="quarter" idx="11"/>
          </p:nvPr>
        </p:nvSpPr>
        <p:spPr>
          <a:xfrm>
            <a:off x="6632445" y="5605675"/>
            <a:ext cx="4959785" cy="224078"/>
          </a:xfrm>
        </p:spPr>
        <p:txBody>
          <a:bodyPr lIns="91440" tIns="45720" rIns="91440" bIns="45720" anchor="t">
            <a:noAutofit/>
          </a:bodyPr>
          <a:lstStyle/>
          <a:p>
            <a:r>
              <a:rPr lang="en-US" dirty="0"/>
              <a:t>Lat and Em with their daily long bean harvest. Photo: Sam Rinang</a:t>
            </a:r>
          </a:p>
          <a:p>
            <a:endParaRPr lang="en-US" dirty="0"/>
          </a:p>
        </p:txBody>
      </p:sp>
      <p:sp>
        <p:nvSpPr>
          <p:cNvPr id="12" name="Text Placeholder 11"/>
          <p:cNvSpPr>
            <a:spLocks noGrp="1"/>
          </p:cNvSpPr>
          <p:nvPr>
            <p:ph type="body" sz="quarter" idx="13"/>
          </p:nvPr>
        </p:nvSpPr>
        <p:spPr>
          <a:xfrm>
            <a:off x="335360" y="1708955"/>
            <a:ext cx="5328593" cy="4331765"/>
          </a:xfrm>
        </p:spPr>
        <p:txBody>
          <a:bodyPr/>
          <a:lstStyle/>
          <a:p>
            <a:pPr>
              <a:lnSpc>
                <a:spcPct val="100000"/>
              </a:lnSpc>
            </a:pPr>
            <a:r>
              <a:rPr lang="en-US" sz="2800" b="1" dirty="0">
                <a:solidFill>
                  <a:srgbClr val="63B1A4"/>
                </a:solidFill>
              </a:rPr>
              <a:t>LAT AND EM, CAMBODIA </a:t>
            </a:r>
          </a:p>
          <a:p>
            <a:pPr>
              <a:lnSpc>
                <a:spcPct val="100000"/>
              </a:lnSpc>
            </a:pPr>
            <a:br>
              <a:rPr lang="en-US" dirty="0"/>
            </a:br>
            <a:r>
              <a:rPr lang="en-US" dirty="0"/>
              <a:t>Lat and </a:t>
            </a:r>
            <a:r>
              <a:rPr lang="en-US" dirty="0" err="1"/>
              <a:t>Em</a:t>
            </a:r>
            <a:r>
              <a:rPr lang="en-US" dirty="0"/>
              <a:t> are rice and poultry farmers living in rural Cambodia. They also grow vegetables to feed themselves.</a:t>
            </a:r>
          </a:p>
          <a:p>
            <a:pPr>
              <a:lnSpc>
                <a:spcPct val="100000"/>
              </a:lnSpc>
            </a:pPr>
            <a:r>
              <a:rPr lang="en-US" dirty="0"/>
              <a:t>Cambodia is experiencing more floods and droughts due to a changing climate.</a:t>
            </a:r>
          </a:p>
          <a:p>
            <a:pPr>
              <a:lnSpc>
                <a:spcPct val="100000"/>
              </a:lnSpc>
            </a:pPr>
            <a:r>
              <a:rPr lang="en-US" dirty="0"/>
              <a:t>During times of drought their rice crop was damaged and many of their chickens and ducks contracted diseases and died due to a lack of water.</a:t>
            </a:r>
          </a:p>
          <a:p>
            <a:pPr>
              <a:lnSpc>
                <a:spcPct val="100000"/>
              </a:lnSpc>
            </a:pPr>
            <a:r>
              <a:rPr lang="en-US" dirty="0"/>
              <a:t> </a:t>
            </a:r>
          </a:p>
        </p:txBody>
      </p:sp>
      <p:sp>
        <p:nvSpPr>
          <p:cNvPr id="7" name="Title 6">
            <a:extLst>
              <a:ext uri="{FF2B5EF4-FFF2-40B4-BE49-F238E27FC236}">
                <a16:creationId xmlns:a16="http://schemas.microsoft.com/office/drawing/2014/main" id="{8F323271-4173-B84F-BD4F-01B655C7BC34}"/>
              </a:ext>
            </a:extLst>
          </p:cNvPr>
          <p:cNvSpPr>
            <a:spLocks noGrp="1"/>
          </p:cNvSpPr>
          <p:nvPr>
            <p:ph type="title"/>
          </p:nvPr>
        </p:nvSpPr>
        <p:spPr>
          <a:xfrm>
            <a:off x="335360" y="632932"/>
            <a:ext cx="5328592" cy="647154"/>
          </a:xfrm>
        </p:spPr>
        <p:txBody>
          <a:bodyPr/>
          <a:lstStyle/>
          <a:p>
            <a:r>
              <a:rPr lang="en-US" dirty="0">
                <a:solidFill>
                  <a:srgbClr val="0C1A39"/>
                </a:solidFill>
              </a:rPr>
              <a:t>CASE STUDY</a:t>
            </a:r>
            <a:br>
              <a:rPr lang="en-US" sz="2400" dirty="0">
                <a:solidFill>
                  <a:srgbClr val="0C1A39"/>
                </a:solidFill>
              </a:rPr>
            </a:br>
            <a:endParaRPr lang="en-US" sz="2400" b="0" dirty="0">
              <a:solidFill>
                <a:srgbClr val="63B1A4"/>
              </a:solidFill>
            </a:endParaRPr>
          </a:p>
        </p:txBody>
      </p:sp>
      <p:sp>
        <p:nvSpPr>
          <p:cNvPr id="18" name="Text Placeholder 3">
            <a:extLst>
              <a:ext uri="{FF2B5EF4-FFF2-40B4-BE49-F238E27FC236}">
                <a16:creationId xmlns:a16="http://schemas.microsoft.com/office/drawing/2014/main" id="{D2EC8F13-0904-4182-A5A8-23A95B31EBC1}"/>
              </a:ext>
            </a:extLst>
          </p:cNvPr>
          <p:cNvSpPr txBox="1">
            <a:spLocks/>
          </p:cNvSpPr>
          <p:nvPr/>
        </p:nvSpPr>
        <p:spPr>
          <a:xfrm>
            <a:off x="47328" y="1988841"/>
            <a:ext cx="6048671" cy="4176464"/>
          </a:xfrm>
          <a:prstGeom prst="rect">
            <a:avLst/>
          </a:prstGeom>
        </p:spPr>
        <p:txBody>
          <a:bodyPr/>
          <a:lstStyle>
            <a:lvl1pPr marL="0">
              <a:defRPr>
                <a:latin typeface="+mn-lt"/>
                <a:ea typeface="+mn-ea"/>
                <a:cs typeface="+mn-cs"/>
              </a:defRPr>
            </a:lvl1pPr>
            <a:lvl2pPr marL="431141">
              <a:defRPr>
                <a:latin typeface="+mn-lt"/>
                <a:ea typeface="+mn-ea"/>
                <a:cs typeface="+mn-cs"/>
              </a:defRPr>
            </a:lvl2pPr>
            <a:lvl3pPr marL="862282">
              <a:defRPr>
                <a:latin typeface="+mn-lt"/>
                <a:ea typeface="+mn-ea"/>
                <a:cs typeface="+mn-cs"/>
              </a:defRPr>
            </a:lvl3pPr>
            <a:lvl4pPr marL="1293422">
              <a:defRPr>
                <a:latin typeface="+mn-lt"/>
                <a:ea typeface="+mn-ea"/>
                <a:cs typeface="+mn-cs"/>
              </a:defRPr>
            </a:lvl4pPr>
            <a:lvl5pPr marL="1724561">
              <a:defRPr>
                <a:latin typeface="+mn-lt"/>
                <a:ea typeface="+mn-ea"/>
                <a:cs typeface="+mn-cs"/>
              </a:defRPr>
            </a:lvl5pPr>
            <a:lvl6pPr marL="2155701">
              <a:defRPr>
                <a:latin typeface="+mn-lt"/>
                <a:ea typeface="+mn-ea"/>
                <a:cs typeface="+mn-cs"/>
              </a:defRPr>
            </a:lvl6pPr>
            <a:lvl7pPr marL="2586842">
              <a:defRPr>
                <a:latin typeface="+mn-lt"/>
                <a:ea typeface="+mn-ea"/>
                <a:cs typeface="+mn-cs"/>
              </a:defRPr>
            </a:lvl7pPr>
            <a:lvl8pPr marL="3017981">
              <a:defRPr>
                <a:latin typeface="+mn-lt"/>
                <a:ea typeface="+mn-ea"/>
                <a:cs typeface="+mn-cs"/>
              </a:defRPr>
            </a:lvl8pPr>
            <a:lvl9pPr marL="3449122">
              <a:defRPr>
                <a:latin typeface="+mn-lt"/>
                <a:ea typeface="+mn-ea"/>
                <a:cs typeface="+mn-cs"/>
              </a:defRPr>
            </a:lvl9pPr>
          </a:lstStyle>
          <a:p>
            <a:r>
              <a:rPr lang="en-US" sz="1632" kern="0" dirty="0">
                <a:solidFill>
                  <a:sysClr val="windowText" lastClr="000000"/>
                </a:solidFill>
              </a:rPr>
              <a:t> </a:t>
            </a:r>
          </a:p>
        </p:txBody>
      </p:sp>
    </p:spTree>
    <p:extLst>
      <p:ext uri="{BB962C8B-B14F-4D97-AF65-F5344CB8AC3E}">
        <p14:creationId xmlns:p14="http://schemas.microsoft.com/office/powerpoint/2010/main" val="15259733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BCE9FF23-DC35-4A0E-A9BF-0A65D8C763B7}"/>
              </a:ext>
            </a:extLst>
          </p:cNvPr>
          <p:cNvSpPr>
            <a:spLocks noGrp="1"/>
          </p:cNvSpPr>
          <p:nvPr>
            <p:ph type="pic" sz="quarter" idx="12"/>
          </p:nvPr>
        </p:nvSpPr>
        <p:spPr/>
      </p:sp>
      <p:sp>
        <p:nvSpPr>
          <p:cNvPr id="18" name="Text Placeholder 3">
            <a:extLst>
              <a:ext uri="{FF2B5EF4-FFF2-40B4-BE49-F238E27FC236}">
                <a16:creationId xmlns:a16="http://schemas.microsoft.com/office/drawing/2014/main" id="{D2EC8F13-0904-4182-A5A8-23A95B31EBC1}"/>
              </a:ext>
            </a:extLst>
          </p:cNvPr>
          <p:cNvSpPr txBox="1">
            <a:spLocks/>
          </p:cNvSpPr>
          <p:nvPr/>
        </p:nvSpPr>
        <p:spPr>
          <a:xfrm>
            <a:off x="47328" y="1988841"/>
            <a:ext cx="6048671" cy="4176464"/>
          </a:xfrm>
          <a:prstGeom prst="rect">
            <a:avLst/>
          </a:prstGeom>
        </p:spPr>
        <p:txBody>
          <a:bodyPr/>
          <a:lstStyle>
            <a:lvl1pPr marL="0">
              <a:defRPr>
                <a:latin typeface="+mn-lt"/>
                <a:ea typeface="+mn-ea"/>
                <a:cs typeface="+mn-cs"/>
              </a:defRPr>
            </a:lvl1pPr>
            <a:lvl2pPr marL="431141">
              <a:defRPr>
                <a:latin typeface="+mn-lt"/>
                <a:ea typeface="+mn-ea"/>
                <a:cs typeface="+mn-cs"/>
              </a:defRPr>
            </a:lvl2pPr>
            <a:lvl3pPr marL="862282">
              <a:defRPr>
                <a:latin typeface="+mn-lt"/>
                <a:ea typeface="+mn-ea"/>
                <a:cs typeface="+mn-cs"/>
              </a:defRPr>
            </a:lvl3pPr>
            <a:lvl4pPr marL="1293422">
              <a:defRPr>
                <a:latin typeface="+mn-lt"/>
                <a:ea typeface="+mn-ea"/>
                <a:cs typeface="+mn-cs"/>
              </a:defRPr>
            </a:lvl4pPr>
            <a:lvl5pPr marL="1724561">
              <a:defRPr>
                <a:latin typeface="+mn-lt"/>
                <a:ea typeface="+mn-ea"/>
                <a:cs typeface="+mn-cs"/>
              </a:defRPr>
            </a:lvl5pPr>
            <a:lvl6pPr marL="2155701">
              <a:defRPr>
                <a:latin typeface="+mn-lt"/>
                <a:ea typeface="+mn-ea"/>
                <a:cs typeface="+mn-cs"/>
              </a:defRPr>
            </a:lvl6pPr>
            <a:lvl7pPr marL="2586842">
              <a:defRPr>
                <a:latin typeface="+mn-lt"/>
                <a:ea typeface="+mn-ea"/>
                <a:cs typeface="+mn-cs"/>
              </a:defRPr>
            </a:lvl7pPr>
            <a:lvl8pPr marL="3017981">
              <a:defRPr>
                <a:latin typeface="+mn-lt"/>
                <a:ea typeface="+mn-ea"/>
                <a:cs typeface="+mn-cs"/>
              </a:defRPr>
            </a:lvl8pPr>
            <a:lvl9pPr marL="3449122">
              <a:defRPr>
                <a:latin typeface="+mn-lt"/>
                <a:ea typeface="+mn-ea"/>
                <a:cs typeface="+mn-cs"/>
              </a:defRPr>
            </a:lvl9pPr>
          </a:lstStyle>
          <a:p>
            <a:r>
              <a:rPr lang="en-US" sz="1632" kern="0" dirty="0">
                <a:solidFill>
                  <a:sysClr val="windowText" lastClr="000000"/>
                </a:solidFill>
              </a:rPr>
              <a:t> </a:t>
            </a:r>
          </a:p>
        </p:txBody>
      </p:sp>
      <p:pic>
        <p:nvPicPr>
          <p:cNvPr id="9" name="Picture 6" title="A cambodian man watering his bean plants.">
            <a:extLst>
              <a:ext uri="{FF2B5EF4-FFF2-40B4-BE49-F238E27FC236}">
                <a16:creationId xmlns:a16="http://schemas.microsoft.com/office/drawing/2014/main" id="{6AADD0BC-A496-4EDF-8654-D8755B0F231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667706" y="702856"/>
            <a:ext cx="4959787" cy="4889086"/>
          </a:xfrm>
          <a:prstGeom prst="rect">
            <a:avLst/>
          </a:prstGeom>
        </p:spPr>
      </p:pic>
      <p:sp>
        <p:nvSpPr>
          <p:cNvPr id="10" name="Text Placeholder 2">
            <a:extLst>
              <a:ext uri="{FF2B5EF4-FFF2-40B4-BE49-F238E27FC236}">
                <a16:creationId xmlns:a16="http://schemas.microsoft.com/office/drawing/2014/main" id="{F49E7700-3DB7-472E-AF0F-8A07888BC0B0}"/>
              </a:ext>
            </a:extLst>
          </p:cNvPr>
          <p:cNvSpPr txBox="1">
            <a:spLocks/>
          </p:cNvSpPr>
          <p:nvPr/>
        </p:nvSpPr>
        <p:spPr>
          <a:xfrm>
            <a:off x="6632445" y="5581619"/>
            <a:ext cx="4959785" cy="224078"/>
          </a:xfrm>
          <a:prstGeom prst="rect">
            <a:avLst/>
          </a:prstGeom>
        </p:spPr>
        <p:txBody>
          <a:bodyPr lIns="91440" tIns="45720" rIns="91440" bIns="45720" anchor="t">
            <a:noAutofit/>
          </a:bodyPr>
          <a:lstStyle>
            <a:lvl1pPr marL="0" indent="0" algn="l" defTabSz="685800" rtl="0" eaLnBrk="1" latinLnBrk="0" hangingPunct="1">
              <a:lnSpc>
                <a:spcPct val="90000"/>
              </a:lnSpc>
              <a:spcBef>
                <a:spcPts val="750"/>
              </a:spcBef>
              <a:buFontTx/>
              <a:buNone/>
              <a:defRPr sz="900" kern="1200" baseline="0">
                <a:solidFill>
                  <a:schemeClr val="tx1"/>
                </a:solidFill>
                <a:latin typeface="Arial"/>
                <a:ea typeface="+mn-ea"/>
                <a:cs typeface="Arial"/>
              </a:defRPr>
            </a:lvl1pPr>
            <a:lvl2pPr marL="342900" indent="0" algn="l" defTabSz="685800" rtl="0" eaLnBrk="1" latinLnBrk="0" hangingPunct="1">
              <a:lnSpc>
                <a:spcPct val="90000"/>
              </a:lnSpc>
              <a:spcBef>
                <a:spcPts val="375"/>
              </a:spcBef>
              <a:buFontTx/>
              <a:buNone/>
              <a:defRPr sz="1050" kern="1200">
                <a:solidFill>
                  <a:schemeClr val="tx1"/>
                </a:solidFill>
                <a:latin typeface=""/>
                <a:ea typeface="+mn-ea"/>
                <a:cs typeface="+mn-cs"/>
              </a:defRPr>
            </a:lvl2pPr>
            <a:lvl3pPr marL="685800" indent="0" algn="l" defTabSz="685800" rtl="0" eaLnBrk="1" latinLnBrk="0" hangingPunct="1">
              <a:lnSpc>
                <a:spcPct val="90000"/>
              </a:lnSpc>
              <a:spcBef>
                <a:spcPts val="375"/>
              </a:spcBef>
              <a:buFontTx/>
              <a:buNone/>
              <a:defRPr sz="1050" kern="1200">
                <a:solidFill>
                  <a:schemeClr val="tx1"/>
                </a:solidFill>
                <a:latin typeface=""/>
                <a:ea typeface="+mn-ea"/>
                <a:cs typeface="+mn-cs"/>
              </a:defRPr>
            </a:lvl3pPr>
            <a:lvl4pPr marL="1028700" indent="0" algn="l" defTabSz="685800" rtl="0" eaLnBrk="1" latinLnBrk="0" hangingPunct="1">
              <a:lnSpc>
                <a:spcPct val="90000"/>
              </a:lnSpc>
              <a:spcBef>
                <a:spcPts val="375"/>
              </a:spcBef>
              <a:buFontTx/>
              <a:buNone/>
              <a:defRPr sz="1050" kern="1200">
                <a:solidFill>
                  <a:schemeClr val="tx1"/>
                </a:solidFill>
                <a:latin typeface=""/>
                <a:ea typeface="+mn-ea"/>
                <a:cs typeface="+mn-cs"/>
              </a:defRPr>
            </a:lvl4pPr>
            <a:lvl5pPr marL="1371600" indent="0" algn="l" defTabSz="685800" rtl="0" eaLnBrk="1" latinLnBrk="0" hangingPunct="1">
              <a:lnSpc>
                <a:spcPct val="90000"/>
              </a:lnSpc>
              <a:spcBef>
                <a:spcPts val="375"/>
              </a:spcBef>
              <a:buFontTx/>
              <a:buNone/>
              <a:defRPr sz="1050" kern="1200">
                <a:solidFill>
                  <a:schemeClr val="tx1"/>
                </a:solidFill>
                <a:latin typeface=""/>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AU" dirty="0">
                <a:ea typeface="Roboto"/>
              </a:rPr>
              <a:t>Lat watering his beans. Photo</a:t>
            </a:r>
            <a:r>
              <a:rPr lang="en-US" dirty="0"/>
              <a:t>: Sam Rinang</a:t>
            </a:r>
          </a:p>
          <a:p>
            <a:endParaRPr lang="en-US" sz="1200" dirty="0"/>
          </a:p>
        </p:txBody>
      </p:sp>
      <p:sp>
        <p:nvSpPr>
          <p:cNvPr id="16" name="Text Placeholder 11">
            <a:extLst>
              <a:ext uri="{FF2B5EF4-FFF2-40B4-BE49-F238E27FC236}">
                <a16:creationId xmlns:a16="http://schemas.microsoft.com/office/drawing/2014/main" id="{20B666C2-BE62-4D35-AD1A-D37F1D6360E5}"/>
              </a:ext>
            </a:extLst>
          </p:cNvPr>
          <p:cNvSpPr txBox="1">
            <a:spLocks/>
          </p:cNvSpPr>
          <p:nvPr/>
        </p:nvSpPr>
        <p:spPr>
          <a:xfrm>
            <a:off x="407366" y="692695"/>
            <a:ext cx="5508880" cy="5301705"/>
          </a:xfrm>
          <a:prstGeom prst="rect">
            <a:avLst/>
          </a:prstGeom>
        </p:spPr>
        <p:txBody>
          <a:bodyPr/>
          <a:lstStyle>
            <a:lvl1pPr marL="0" indent="0" algn="l" defTabSz="685800" rtl="0" eaLnBrk="1" latinLnBrk="0" hangingPunct="1">
              <a:lnSpc>
                <a:spcPct val="90000"/>
              </a:lnSpc>
              <a:spcBef>
                <a:spcPts val="750"/>
              </a:spcBef>
              <a:buFontTx/>
              <a:buNone/>
              <a:defRPr sz="1800" kern="1200" cap="none" baseline="0">
                <a:solidFill>
                  <a:srgbClr val="0C244C"/>
                </a:solidFill>
                <a:latin typeface="Arial"/>
                <a:ea typeface="+mn-ea"/>
                <a:cs typeface="Arial"/>
              </a:defRPr>
            </a:lvl1pPr>
            <a:lvl2pPr marL="0" indent="0" algn="l" defTabSz="685800" rtl="0" eaLnBrk="1" latinLnBrk="0" hangingPunct="1">
              <a:lnSpc>
                <a:spcPct val="90000"/>
              </a:lnSpc>
              <a:spcBef>
                <a:spcPts val="188"/>
              </a:spcBef>
              <a:buFontTx/>
              <a:buNone/>
              <a:defRPr sz="1800" kern="1200" cap="all">
                <a:solidFill>
                  <a:srgbClr val="0C244C"/>
                </a:solidFill>
                <a:latin typeface="Arial"/>
                <a:ea typeface="+mn-ea"/>
                <a:cs typeface="Arial"/>
              </a:defRPr>
            </a:lvl2pPr>
            <a:lvl3pPr marL="0" indent="-135000" algn="l" defTabSz="685800" rtl="0" eaLnBrk="1" latinLnBrk="0" hangingPunct="1">
              <a:lnSpc>
                <a:spcPct val="90000"/>
              </a:lnSpc>
              <a:spcBef>
                <a:spcPts val="188"/>
              </a:spcBef>
              <a:buFont typeface="Arial"/>
              <a:buChar char="•"/>
              <a:defRPr sz="1800" kern="1200">
                <a:solidFill>
                  <a:srgbClr val="0C244C"/>
                </a:solidFill>
                <a:latin typeface="Arial"/>
                <a:ea typeface="+mn-ea"/>
                <a:cs typeface="Arial"/>
              </a:defRPr>
            </a:lvl3pPr>
            <a:lvl4pPr marL="324000" indent="-171450" algn="l" defTabSz="685800" rtl="0" eaLnBrk="1" latinLnBrk="0" hangingPunct="1">
              <a:lnSpc>
                <a:spcPct val="90000"/>
              </a:lnSpc>
              <a:spcBef>
                <a:spcPts val="188"/>
              </a:spcBef>
              <a:buFont typeface="Arial"/>
              <a:buChar char="•"/>
              <a:defRPr sz="1800" kern="1200">
                <a:solidFill>
                  <a:srgbClr val="0C244C"/>
                </a:solidFill>
                <a:latin typeface="Arial"/>
                <a:ea typeface="+mn-ea"/>
                <a:cs typeface="Arial"/>
              </a:defRPr>
            </a:lvl4pPr>
            <a:lvl5pPr marL="445500" indent="-135000" algn="l" defTabSz="685800" rtl="0" eaLnBrk="1" latinLnBrk="0" hangingPunct="1">
              <a:lnSpc>
                <a:spcPct val="90000"/>
              </a:lnSpc>
              <a:spcBef>
                <a:spcPts val="188"/>
              </a:spcBef>
              <a:buFont typeface="Arial"/>
              <a:buChar char="•"/>
              <a:defRPr sz="1800" kern="1200">
                <a:solidFill>
                  <a:srgbClr val="0C244C"/>
                </a:solidFill>
                <a:latin typeface="Arial"/>
                <a:ea typeface="+mn-ea"/>
                <a:cs typeface="Arial"/>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pPr>
            <a:r>
              <a:rPr lang="en-US" dirty="0"/>
              <a:t>Lat and </a:t>
            </a:r>
            <a:r>
              <a:rPr lang="en-US" dirty="0" err="1"/>
              <a:t>Em</a:t>
            </a:r>
            <a:r>
              <a:rPr lang="en-US" dirty="0"/>
              <a:t> joined the Caritas Australia supported </a:t>
            </a:r>
            <a:r>
              <a:rPr lang="en-US" i="1" dirty="0"/>
              <a:t>Upholding Community Dignity Together </a:t>
            </a:r>
            <a:r>
              <a:rPr lang="en-US" dirty="0"/>
              <a:t>program. </a:t>
            </a:r>
          </a:p>
          <a:p>
            <a:pPr>
              <a:lnSpc>
                <a:spcPct val="100000"/>
              </a:lnSpc>
            </a:pPr>
            <a:r>
              <a:rPr lang="en-US" dirty="0"/>
              <a:t>The program teaches people new ways of farming and improving access to water so they can deal with droughts and floods better. Learning to deal with new challenges is called adapting. </a:t>
            </a:r>
          </a:p>
          <a:p>
            <a:pPr>
              <a:lnSpc>
                <a:spcPct val="100000"/>
              </a:lnSpc>
            </a:pPr>
            <a:r>
              <a:rPr lang="en-US" dirty="0" err="1"/>
              <a:t>Lat</a:t>
            </a:r>
            <a:r>
              <a:rPr lang="en-US" dirty="0"/>
              <a:t> and </a:t>
            </a:r>
            <a:r>
              <a:rPr lang="en-US" dirty="0" err="1"/>
              <a:t>Em</a:t>
            </a:r>
            <a:r>
              <a:rPr lang="en-US" dirty="0"/>
              <a:t> co-invested with other villagers and their adult children to restore two ponds which has provided reliable water for their family and for farming.</a:t>
            </a:r>
          </a:p>
          <a:p>
            <a:pPr>
              <a:lnSpc>
                <a:spcPct val="100000"/>
              </a:lnSpc>
            </a:pPr>
            <a:r>
              <a:rPr lang="en-AU" dirty="0"/>
              <a:t>In countries like Cambodia, more than 3.4 million people do not have access to safe water*.</a:t>
            </a:r>
          </a:p>
          <a:p>
            <a:pPr>
              <a:lnSpc>
                <a:spcPct val="100000"/>
              </a:lnSpc>
            </a:pPr>
            <a:r>
              <a:rPr lang="en-AU" dirty="0"/>
              <a:t>Now Lat and </a:t>
            </a:r>
            <a:r>
              <a:rPr lang="en-AU" dirty="0" err="1"/>
              <a:t>Em’s</a:t>
            </a:r>
            <a:r>
              <a:rPr lang="en-AU" dirty="0"/>
              <a:t> farm is thriving and their income has increased, their new skills have changed their lives. </a:t>
            </a:r>
          </a:p>
          <a:p>
            <a:pPr>
              <a:lnSpc>
                <a:spcPct val="100000"/>
              </a:lnSpc>
            </a:pPr>
            <a:r>
              <a:rPr lang="en-US" sz="1100" dirty="0"/>
              <a:t>Source: </a:t>
            </a:r>
            <a:r>
              <a:rPr lang="en-US" sz="1100" dirty="0">
                <a:hlinkClick r:id="rId4"/>
              </a:rPr>
              <a:t>World Bank</a:t>
            </a:r>
            <a:endParaRPr lang="en-US" sz="1100" dirty="0"/>
          </a:p>
          <a:p>
            <a:pPr>
              <a:lnSpc>
                <a:spcPct val="100000"/>
              </a:lnSpc>
            </a:pPr>
            <a:endParaRPr lang="en-US" sz="1100" dirty="0"/>
          </a:p>
        </p:txBody>
      </p:sp>
      <p:sp>
        <p:nvSpPr>
          <p:cNvPr id="7" name="Rectangle 6">
            <a:extLst>
              <a:ext uri="{FF2B5EF4-FFF2-40B4-BE49-F238E27FC236}">
                <a16:creationId xmlns:a16="http://schemas.microsoft.com/office/drawing/2014/main" id="{350767D1-E199-4352-A58F-D6AAFABE7460}"/>
              </a:ext>
            </a:extLst>
          </p:cNvPr>
          <p:cNvSpPr/>
          <p:nvPr/>
        </p:nvSpPr>
        <p:spPr>
          <a:xfrm>
            <a:off x="407366" y="5720705"/>
            <a:ext cx="5795900" cy="461665"/>
          </a:xfrm>
          <a:prstGeom prst="rect">
            <a:avLst/>
          </a:prstGeom>
        </p:spPr>
        <p:txBody>
          <a:bodyPr wrap="square">
            <a:spAutoFit/>
          </a:bodyPr>
          <a:lstStyle/>
          <a:p>
            <a:r>
              <a:rPr lang="en-US" sz="1200" i="1" dirty="0">
                <a:solidFill>
                  <a:srgbClr val="414042"/>
                </a:solidFill>
                <a:latin typeface="Arial" panose="020B0604020202020204" pitchFamily="34" charset="0"/>
              </a:rPr>
              <a:t>*Along with your generous support, this program is supported by the Australian Government through the Australian NGO Cooperation Program (ANCP).</a:t>
            </a:r>
            <a:r>
              <a:rPr lang="en-US" sz="1200" dirty="0">
                <a:solidFill>
                  <a:srgbClr val="414042"/>
                </a:solidFill>
                <a:latin typeface="Arial" panose="020B0604020202020204" pitchFamily="34" charset="0"/>
              </a:rPr>
              <a:t> </a:t>
            </a:r>
            <a:endParaRPr lang="en-AU" sz="1200" dirty="0">
              <a:solidFill>
                <a:srgbClr val="414042"/>
              </a:solidFill>
            </a:endParaRPr>
          </a:p>
        </p:txBody>
      </p:sp>
    </p:spTree>
    <p:extLst>
      <p:ext uri="{BB962C8B-B14F-4D97-AF65-F5344CB8AC3E}">
        <p14:creationId xmlns:p14="http://schemas.microsoft.com/office/powerpoint/2010/main" val="18245009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C5476EA-12F5-485B-9C20-9FC0CA6397E0}"/>
              </a:ext>
            </a:extLst>
          </p:cNvPr>
          <p:cNvSpPr>
            <a:spLocks noGrp="1"/>
          </p:cNvSpPr>
          <p:nvPr>
            <p:ph type="title"/>
          </p:nvPr>
        </p:nvSpPr>
        <p:spPr/>
        <p:txBody>
          <a:bodyPr/>
          <a:lstStyle/>
          <a:p>
            <a:r>
              <a:rPr lang="en-US"/>
              <a:t>contents</a:t>
            </a:r>
          </a:p>
        </p:txBody>
      </p:sp>
      <p:graphicFrame>
        <p:nvGraphicFramePr>
          <p:cNvPr id="4" name="Table 3">
            <a:extLst>
              <a:ext uri="{FF2B5EF4-FFF2-40B4-BE49-F238E27FC236}">
                <a16:creationId xmlns:a16="http://schemas.microsoft.com/office/drawing/2014/main" id="{07739136-D367-4D28-A0B6-FD73EA64EC18}"/>
              </a:ext>
            </a:extLst>
          </p:cNvPr>
          <p:cNvGraphicFramePr>
            <a:graphicFrameLocks noGrp="1"/>
          </p:cNvGraphicFramePr>
          <p:nvPr>
            <p:extLst>
              <p:ext uri="{D42A27DB-BD31-4B8C-83A1-F6EECF244321}">
                <p14:modId xmlns:p14="http://schemas.microsoft.com/office/powerpoint/2010/main" val="4039716485"/>
              </p:ext>
            </p:extLst>
          </p:nvPr>
        </p:nvGraphicFramePr>
        <p:xfrm>
          <a:off x="377052" y="1479620"/>
          <a:ext cx="9548662" cy="4558291"/>
        </p:xfrm>
        <a:graphic>
          <a:graphicData uri="http://schemas.openxmlformats.org/drawingml/2006/table">
            <a:tbl>
              <a:tblPr firstRow="1" bandRow="1">
                <a:tableStyleId>{21E4AEA4-8DFA-4A89-87EB-49C32662AFE0}</a:tableStyleId>
              </a:tblPr>
              <a:tblGrid>
                <a:gridCol w="9548662">
                  <a:extLst>
                    <a:ext uri="{9D8B030D-6E8A-4147-A177-3AD203B41FA5}">
                      <a16:colId xmlns:a16="http://schemas.microsoft.com/office/drawing/2014/main" val="2130992774"/>
                    </a:ext>
                  </a:extLst>
                </a:gridCol>
              </a:tblGrid>
              <a:tr h="536216">
                <a:tc>
                  <a:txBody>
                    <a:bodyPr/>
                    <a:lstStyle/>
                    <a:p>
                      <a:r>
                        <a:rPr lang="en-US" sz="1800" dirty="0">
                          <a:solidFill>
                            <a:srgbClr val="0C244C"/>
                          </a:solidFill>
                        </a:rPr>
                        <a:t>Contents </a:t>
                      </a:r>
                      <a:r>
                        <a:rPr lang="mr-IN" sz="1800" dirty="0">
                          <a:solidFill>
                            <a:srgbClr val="0C244C"/>
                          </a:solidFill>
                        </a:rPr>
                        <a:t>–</a:t>
                      </a:r>
                      <a:r>
                        <a:rPr lang="en-US" sz="1800" dirty="0">
                          <a:solidFill>
                            <a:srgbClr val="0C244C"/>
                          </a:solidFill>
                        </a:rPr>
                        <a:t> </a:t>
                      </a:r>
                      <a:r>
                        <a:rPr lang="en-US" sz="1800" i="1" dirty="0">
                          <a:solidFill>
                            <a:srgbClr val="0C244C"/>
                          </a:solidFill>
                        </a:rPr>
                        <a:t>Click</a:t>
                      </a:r>
                      <a:r>
                        <a:rPr lang="en-US" sz="1800" i="1" baseline="0" dirty="0">
                          <a:solidFill>
                            <a:srgbClr val="0C244C"/>
                          </a:solidFill>
                        </a:rPr>
                        <a:t> to navigate to section</a:t>
                      </a:r>
                      <a:endParaRPr lang="en-AU" sz="1800" i="1" dirty="0">
                        <a:solidFill>
                          <a:srgbClr val="0C244C"/>
                        </a:solidFill>
                      </a:endParaRPr>
                    </a:p>
                  </a:txBody>
                  <a:tcPr>
                    <a:solidFill>
                      <a:srgbClr val="E5DBCB">
                        <a:alpha val="51000"/>
                      </a:srgbClr>
                    </a:solidFill>
                  </a:tcPr>
                </a:tc>
                <a:extLst>
                  <a:ext uri="{0D108BD9-81ED-4DB2-BD59-A6C34878D82A}">
                    <a16:rowId xmlns:a16="http://schemas.microsoft.com/office/drawing/2014/main" val="375670312"/>
                  </a:ext>
                </a:extLst>
              </a:tr>
              <a:tr h="62001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800" b="1" dirty="0">
                          <a:solidFill>
                            <a:srgbClr val="0C244C"/>
                          </a:solidFill>
                          <a:hlinkClick r:id="rId3" action="ppaction://hlinksldjump"/>
                        </a:rPr>
                        <a:t>Curriculum Links </a:t>
                      </a:r>
                      <a:endParaRPr lang="en-AU" sz="1800" b="1" dirty="0">
                        <a:latin typeface="+mn-lt"/>
                      </a:endParaRPr>
                    </a:p>
                  </a:txBody>
                  <a:tcPr>
                    <a:solidFill>
                      <a:srgbClr val="E5DBCB">
                        <a:alpha val="51000"/>
                      </a:srgbClr>
                    </a:solidFill>
                  </a:tcPr>
                </a:tc>
                <a:extLst>
                  <a:ext uri="{0D108BD9-81ED-4DB2-BD59-A6C34878D82A}">
                    <a16:rowId xmlns:a16="http://schemas.microsoft.com/office/drawing/2014/main" val="2830975121"/>
                  </a:ext>
                </a:extLst>
              </a:tr>
              <a:tr h="61711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AU" sz="1800" b="1" dirty="0">
                          <a:solidFill>
                            <a:srgbClr val="000000"/>
                          </a:solidFill>
                          <a:latin typeface="+mn-lt"/>
                          <a:cs typeface="Roboto Light" pitchFamily="2" charset="0"/>
                          <a:hlinkClick r:id="rId4" action="ppaction://hlinksldjump"/>
                        </a:rPr>
                        <a:t>Process</a:t>
                      </a:r>
                      <a:r>
                        <a:rPr lang="en-AU" sz="1800" baseline="0" dirty="0">
                          <a:solidFill>
                            <a:srgbClr val="000000"/>
                          </a:solidFill>
                          <a:latin typeface="+mn-lt"/>
                          <a:cs typeface="Roboto Light" pitchFamily="2" charset="0"/>
                        </a:rPr>
                        <a:t> - </a:t>
                      </a:r>
                      <a:r>
                        <a:rPr lang="en-AU" sz="1800" dirty="0">
                          <a:solidFill>
                            <a:srgbClr val="000000"/>
                          </a:solidFill>
                          <a:latin typeface="+mn-lt"/>
                          <a:cs typeface="Roboto Light" pitchFamily="2" charset="0"/>
                        </a:rPr>
                        <a:t> See, Judge, Act and Inquiry learning</a:t>
                      </a:r>
                      <a:endParaRPr lang="en-AU" sz="1800" dirty="0">
                        <a:latin typeface="+mn-lt"/>
                      </a:endParaRPr>
                    </a:p>
                  </a:txBody>
                  <a:tcPr>
                    <a:solidFill>
                      <a:srgbClr val="E5DBCB">
                        <a:alpha val="51000"/>
                      </a:srgbClr>
                    </a:solidFill>
                  </a:tcPr>
                </a:tc>
                <a:extLst>
                  <a:ext uri="{0D108BD9-81ED-4DB2-BD59-A6C34878D82A}">
                    <a16:rowId xmlns:a16="http://schemas.microsoft.com/office/drawing/2014/main" val="791625294"/>
                  </a:ext>
                </a:extLst>
              </a:tr>
              <a:tr h="536216">
                <a:tc>
                  <a:txBody>
                    <a:bodyPr/>
                    <a:lstStyle/>
                    <a:p>
                      <a:r>
                        <a:rPr lang="en-AU" sz="1800" b="1" dirty="0">
                          <a:solidFill>
                            <a:srgbClr val="0C244C"/>
                          </a:solidFill>
                          <a:hlinkClick r:id="rId5" action="ppaction://hlinksldjump"/>
                        </a:rPr>
                        <a:t>Indigenous Pedagogies</a:t>
                      </a:r>
                      <a:endParaRPr lang="en-AU" sz="1800" b="1" dirty="0">
                        <a:solidFill>
                          <a:srgbClr val="0C244C"/>
                        </a:solidFill>
                      </a:endParaRPr>
                    </a:p>
                    <a:p>
                      <a:endParaRPr lang="en-AU" sz="1800" b="1" dirty="0">
                        <a:solidFill>
                          <a:srgbClr val="0C244C"/>
                        </a:solidFill>
                      </a:endParaRPr>
                    </a:p>
                  </a:txBody>
                  <a:tcPr>
                    <a:solidFill>
                      <a:srgbClr val="E5DBCB">
                        <a:alpha val="51000"/>
                      </a:srgbClr>
                    </a:solidFill>
                  </a:tcPr>
                </a:tc>
                <a:extLst>
                  <a:ext uri="{0D108BD9-81ED-4DB2-BD59-A6C34878D82A}">
                    <a16:rowId xmlns:a16="http://schemas.microsoft.com/office/drawing/2014/main" val="2844830099"/>
                  </a:ext>
                </a:extLst>
              </a:tr>
              <a:tr h="536216">
                <a:tc>
                  <a:txBody>
                    <a:bodyPr/>
                    <a:lstStyle/>
                    <a:p>
                      <a:r>
                        <a:rPr lang="en-AU" sz="1800" b="1" dirty="0">
                          <a:solidFill>
                            <a:srgbClr val="0C244C"/>
                          </a:solidFill>
                        </a:rPr>
                        <a:t>Notes</a:t>
                      </a:r>
                      <a:r>
                        <a:rPr lang="en-AU" sz="1800" b="1" baseline="0" dirty="0">
                          <a:solidFill>
                            <a:srgbClr val="0C244C"/>
                          </a:solidFill>
                        </a:rPr>
                        <a:t> on </a:t>
                      </a:r>
                      <a:r>
                        <a:rPr lang="en-AU" sz="1800" b="1" dirty="0">
                          <a:solidFill>
                            <a:srgbClr val="0C244C"/>
                          </a:solidFill>
                        </a:rPr>
                        <a:t>teaching about Climate change</a:t>
                      </a:r>
                    </a:p>
                  </a:txBody>
                  <a:tcPr>
                    <a:solidFill>
                      <a:srgbClr val="E5DBCB">
                        <a:alpha val="51000"/>
                      </a:srgbClr>
                    </a:solidFill>
                  </a:tcPr>
                </a:tc>
                <a:extLst>
                  <a:ext uri="{0D108BD9-81ED-4DB2-BD59-A6C34878D82A}">
                    <a16:rowId xmlns:a16="http://schemas.microsoft.com/office/drawing/2014/main" val="10004"/>
                  </a:ext>
                </a:extLst>
              </a:tr>
              <a:tr h="536216">
                <a:tc>
                  <a:txBody>
                    <a:bodyPr/>
                    <a:lstStyle/>
                    <a:p>
                      <a:r>
                        <a:rPr lang="en-US" sz="1800" b="1" dirty="0">
                          <a:solidFill>
                            <a:srgbClr val="0C244C"/>
                          </a:solidFill>
                          <a:hlinkClick r:id="rId6" action="ppaction://hlinksldjump"/>
                        </a:rPr>
                        <a:t>Part 1: “See”</a:t>
                      </a:r>
                      <a:endParaRPr lang="en-AU" sz="1800" b="1" dirty="0">
                        <a:solidFill>
                          <a:srgbClr val="0C244C"/>
                        </a:solidFill>
                      </a:endParaRPr>
                    </a:p>
                  </a:txBody>
                  <a:tcPr>
                    <a:solidFill>
                      <a:srgbClr val="E5DBCB">
                        <a:alpha val="51000"/>
                      </a:srgbClr>
                    </a:solidFill>
                  </a:tcPr>
                </a:tc>
                <a:extLst>
                  <a:ext uri="{0D108BD9-81ED-4DB2-BD59-A6C34878D82A}">
                    <a16:rowId xmlns:a16="http://schemas.microsoft.com/office/drawing/2014/main" val="4274517546"/>
                  </a:ext>
                </a:extLst>
              </a:tr>
              <a:tr h="536216">
                <a:tc>
                  <a:txBody>
                    <a:bodyPr/>
                    <a:lstStyle/>
                    <a:p>
                      <a:r>
                        <a:rPr lang="en-US" sz="1800" b="1" dirty="0">
                          <a:solidFill>
                            <a:srgbClr val="0C244C"/>
                          </a:solidFill>
                          <a:hlinkClick r:id="rId7" action="ppaction://hlinksldjump"/>
                        </a:rPr>
                        <a:t>Part 2: “Judge”</a:t>
                      </a:r>
                      <a:endParaRPr lang="en-AU" sz="1800" b="1" dirty="0">
                        <a:solidFill>
                          <a:srgbClr val="0C244C"/>
                        </a:solidFill>
                      </a:endParaRPr>
                    </a:p>
                  </a:txBody>
                  <a:tcPr>
                    <a:solidFill>
                      <a:srgbClr val="E5DBCB">
                        <a:alpha val="51000"/>
                      </a:srgbClr>
                    </a:solidFill>
                  </a:tcPr>
                </a:tc>
                <a:extLst>
                  <a:ext uri="{0D108BD9-81ED-4DB2-BD59-A6C34878D82A}">
                    <a16:rowId xmlns:a16="http://schemas.microsoft.com/office/drawing/2014/main" val="63024844"/>
                  </a:ext>
                </a:extLst>
              </a:tr>
              <a:tr h="536216">
                <a:tc>
                  <a:txBody>
                    <a:bodyPr/>
                    <a:lstStyle/>
                    <a:p>
                      <a:r>
                        <a:rPr lang="en-US" sz="1800" b="1" dirty="0">
                          <a:solidFill>
                            <a:srgbClr val="0C244C"/>
                          </a:solidFill>
                          <a:hlinkClick r:id="rId8" action="ppaction://hlinksldjump"/>
                        </a:rPr>
                        <a:t>Part 3: “Act”</a:t>
                      </a:r>
                      <a:endParaRPr lang="en-AU" sz="1800" b="1" dirty="0">
                        <a:solidFill>
                          <a:srgbClr val="0C244C"/>
                        </a:solidFill>
                      </a:endParaRPr>
                    </a:p>
                  </a:txBody>
                  <a:tcPr>
                    <a:solidFill>
                      <a:srgbClr val="E5DBCB">
                        <a:alpha val="51000"/>
                      </a:srgbClr>
                    </a:solidFill>
                  </a:tcPr>
                </a:tc>
                <a:extLst>
                  <a:ext uri="{0D108BD9-81ED-4DB2-BD59-A6C34878D82A}">
                    <a16:rowId xmlns:a16="http://schemas.microsoft.com/office/drawing/2014/main" val="1784226722"/>
                  </a:ext>
                </a:extLst>
              </a:tr>
            </a:tbl>
          </a:graphicData>
        </a:graphic>
      </p:graphicFrame>
    </p:spTree>
    <p:extLst>
      <p:ext uri="{BB962C8B-B14F-4D97-AF65-F5344CB8AC3E}">
        <p14:creationId xmlns:p14="http://schemas.microsoft.com/office/powerpoint/2010/main" val="36227139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C824B-029A-4163-BAC6-8AFDB7CAE16F}"/>
              </a:ext>
            </a:extLst>
          </p:cNvPr>
          <p:cNvSpPr>
            <a:spLocks noGrp="1"/>
          </p:cNvSpPr>
          <p:nvPr>
            <p:ph type="ctrTitle"/>
          </p:nvPr>
        </p:nvSpPr>
        <p:spPr>
          <a:xfrm>
            <a:off x="300383" y="0"/>
            <a:ext cx="9144000" cy="1440160"/>
          </a:xfrm>
        </p:spPr>
        <p:txBody>
          <a:bodyPr/>
          <a:lstStyle/>
          <a:p>
            <a:r>
              <a:rPr lang="en-US" dirty="0"/>
              <a:t>Part 2: JUDGE</a:t>
            </a:r>
            <a:endParaRPr lang="en-AU" dirty="0"/>
          </a:p>
        </p:txBody>
      </p:sp>
      <p:pic>
        <p:nvPicPr>
          <p:cNvPr id="9" name="Picture Placeholder 6" descr="pexels-paweł-fijałkowski-1253748 (1).jpg" title="Photo of a wind energy turbine illuminated by the end of a rainbow."/>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xfrm>
            <a:off x="0" y="2205038"/>
            <a:ext cx="12192000" cy="4032250"/>
          </a:xfrm>
        </p:spPr>
      </p:pic>
      <p:sp>
        <p:nvSpPr>
          <p:cNvPr id="4" name="Rectangle 3"/>
          <p:cNvSpPr/>
          <p:nvPr/>
        </p:nvSpPr>
        <p:spPr>
          <a:xfrm>
            <a:off x="10199147" y="6049125"/>
            <a:ext cx="1992853" cy="215444"/>
          </a:xfrm>
          <a:prstGeom prst="rect">
            <a:avLst/>
          </a:prstGeom>
        </p:spPr>
        <p:txBody>
          <a:bodyPr wrap="none">
            <a:spAutoFit/>
          </a:bodyPr>
          <a:lstStyle/>
          <a:p>
            <a:r>
              <a:rPr lang="en-US" sz="800" dirty="0">
                <a:solidFill>
                  <a:schemeClr val="bg1"/>
                </a:solidFill>
              </a:rPr>
              <a:t>Photo by </a:t>
            </a:r>
            <a:r>
              <a:rPr lang="en-US" sz="800" dirty="0">
                <a:solidFill>
                  <a:schemeClr val="bg1"/>
                </a:solidFill>
                <a:hlinkClick r:id="rId4"/>
              </a:rPr>
              <a:t>Paweł Fijałkowski from </a:t>
            </a:r>
            <a:r>
              <a:rPr lang="en-US" sz="800" dirty="0">
                <a:solidFill>
                  <a:schemeClr val="bg1"/>
                </a:solidFill>
                <a:hlinkClick r:id="rId5"/>
              </a:rPr>
              <a:t>Pexels</a:t>
            </a:r>
            <a:endParaRPr lang="en-US" sz="800" dirty="0">
              <a:solidFill>
                <a:schemeClr val="bg1"/>
              </a:solidFill>
            </a:endParaRPr>
          </a:p>
        </p:txBody>
      </p:sp>
    </p:spTree>
    <p:extLst>
      <p:ext uri="{BB962C8B-B14F-4D97-AF65-F5344CB8AC3E}">
        <p14:creationId xmlns:p14="http://schemas.microsoft.com/office/powerpoint/2010/main" val="19708044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6"/>
          <p:cNvSpPr txBox="1">
            <a:spLocks/>
          </p:cNvSpPr>
          <p:nvPr/>
        </p:nvSpPr>
        <p:spPr>
          <a:xfrm>
            <a:off x="479376" y="1450844"/>
            <a:ext cx="11127797" cy="4481724"/>
          </a:xfrm>
          <a:prstGeom prst="rect">
            <a:avLst/>
          </a:prstGeom>
        </p:spPr>
        <p:txBody>
          <a:bodyPr numCol="2"/>
          <a:lstStyle>
            <a:lvl1pPr marL="0" indent="0" algn="l" defTabSz="685800" rtl="0" eaLnBrk="1" latinLnBrk="0" hangingPunct="1">
              <a:lnSpc>
                <a:spcPct val="90000"/>
              </a:lnSpc>
              <a:spcBef>
                <a:spcPts val="750"/>
              </a:spcBef>
              <a:buFontTx/>
              <a:buNone/>
              <a:defRPr sz="1800" kern="1200" cap="none" baseline="0">
                <a:solidFill>
                  <a:srgbClr val="0C244C"/>
                </a:solidFill>
                <a:latin typeface="Arial"/>
                <a:ea typeface="+mn-ea"/>
                <a:cs typeface="Arial"/>
              </a:defRPr>
            </a:lvl1pPr>
            <a:lvl2pPr marL="0" indent="0" algn="l" defTabSz="685800" rtl="0" eaLnBrk="1" latinLnBrk="0" hangingPunct="1">
              <a:lnSpc>
                <a:spcPct val="90000"/>
              </a:lnSpc>
              <a:spcBef>
                <a:spcPts val="188"/>
              </a:spcBef>
              <a:buFontTx/>
              <a:buNone/>
              <a:defRPr sz="1800" kern="1200" cap="all">
                <a:solidFill>
                  <a:srgbClr val="0C244C"/>
                </a:solidFill>
                <a:latin typeface="Arial"/>
                <a:ea typeface="+mn-ea"/>
                <a:cs typeface="Arial"/>
              </a:defRPr>
            </a:lvl2pPr>
            <a:lvl3pPr marL="0" indent="-135000" algn="l" defTabSz="685800" rtl="0" eaLnBrk="1" latinLnBrk="0" hangingPunct="1">
              <a:lnSpc>
                <a:spcPct val="90000"/>
              </a:lnSpc>
              <a:spcBef>
                <a:spcPts val="188"/>
              </a:spcBef>
              <a:buFont typeface="Arial"/>
              <a:buChar char="•"/>
              <a:defRPr sz="1800" kern="1200">
                <a:solidFill>
                  <a:srgbClr val="0C244C"/>
                </a:solidFill>
                <a:latin typeface="Arial"/>
                <a:ea typeface="+mn-ea"/>
                <a:cs typeface="Arial"/>
              </a:defRPr>
            </a:lvl3pPr>
            <a:lvl4pPr marL="324000" indent="-171450" algn="l" defTabSz="685800" rtl="0" eaLnBrk="1" latinLnBrk="0" hangingPunct="1">
              <a:lnSpc>
                <a:spcPct val="90000"/>
              </a:lnSpc>
              <a:spcBef>
                <a:spcPts val="188"/>
              </a:spcBef>
              <a:buFont typeface="Arial"/>
              <a:buChar char="•"/>
              <a:defRPr sz="1800" kern="1200">
                <a:solidFill>
                  <a:srgbClr val="0C244C"/>
                </a:solidFill>
                <a:latin typeface="Arial"/>
                <a:ea typeface="+mn-ea"/>
                <a:cs typeface="Arial"/>
              </a:defRPr>
            </a:lvl4pPr>
            <a:lvl5pPr marL="445500" indent="-135000" algn="l" defTabSz="685800" rtl="0" eaLnBrk="1" latinLnBrk="0" hangingPunct="1">
              <a:lnSpc>
                <a:spcPct val="90000"/>
              </a:lnSpc>
              <a:spcBef>
                <a:spcPts val="188"/>
              </a:spcBef>
              <a:buFont typeface="Arial"/>
              <a:buChar char="•"/>
              <a:defRPr sz="1800" kern="1200">
                <a:solidFill>
                  <a:srgbClr val="0C244C"/>
                </a:solidFill>
                <a:latin typeface="Arial"/>
                <a:ea typeface="+mn-ea"/>
                <a:cs typeface="Arial"/>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indent="-342900">
              <a:buFont typeface="+mj-lt"/>
              <a:buAutoNum type="arabicPeriod"/>
            </a:pPr>
            <a:endParaRPr lang="en-US" dirty="0"/>
          </a:p>
          <a:p>
            <a:pPr marL="342900" indent="-342900">
              <a:buFont typeface="+mj-lt"/>
              <a:buAutoNum type="arabicPeriod"/>
            </a:pPr>
            <a:endParaRPr lang="en-US" dirty="0"/>
          </a:p>
          <a:p>
            <a:pPr marL="342900" indent="-342900">
              <a:buFont typeface="+mj-lt"/>
              <a:buAutoNum type="arabicPeriod"/>
            </a:pPr>
            <a:endParaRPr lang="en-US" dirty="0"/>
          </a:p>
          <a:p>
            <a:pPr marL="342900" indent="-342900">
              <a:buFont typeface="+mj-lt"/>
              <a:buAutoNum type="arabicPeriod"/>
            </a:pPr>
            <a:endParaRPr lang="en-US" dirty="0"/>
          </a:p>
          <a:p>
            <a:pPr marL="342900" indent="-342900">
              <a:buFont typeface="+mj-lt"/>
              <a:buAutoNum type="arabicPeriod"/>
            </a:pPr>
            <a:endParaRPr lang="en-US" dirty="0"/>
          </a:p>
          <a:p>
            <a:endParaRPr lang="en-US" dirty="0"/>
          </a:p>
          <a:p>
            <a:pPr marL="342900" indent="-342900">
              <a:buFont typeface="+mj-lt"/>
              <a:buAutoNum type="arabicPeriod"/>
            </a:pPr>
            <a:endParaRPr lang="en-US" dirty="0"/>
          </a:p>
          <a:p>
            <a:pPr marL="342900" indent="-342900">
              <a:buFont typeface="+mj-lt"/>
              <a:buAutoNum type="arabicPeriod"/>
            </a:pPr>
            <a:endParaRPr lang="en-US" dirty="0"/>
          </a:p>
        </p:txBody>
      </p:sp>
      <p:sp>
        <p:nvSpPr>
          <p:cNvPr id="3" name="Title 2">
            <a:extLst>
              <a:ext uri="{FF2B5EF4-FFF2-40B4-BE49-F238E27FC236}">
                <a16:creationId xmlns:a16="http://schemas.microsoft.com/office/drawing/2014/main" id="{5EB012B3-232F-45FB-972E-DE821E7F6117}"/>
              </a:ext>
            </a:extLst>
          </p:cNvPr>
          <p:cNvSpPr>
            <a:spLocks noGrp="1"/>
          </p:cNvSpPr>
          <p:nvPr>
            <p:ph type="title"/>
          </p:nvPr>
        </p:nvSpPr>
        <p:spPr/>
        <p:txBody>
          <a:bodyPr/>
          <a:lstStyle/>
          <a:p>
            <a:r>
              <a:rPr lang="en-US" dirty="0">
                <a:solidFill>
                  <a:schemeClr val="bg1"/>
                </a:solidFill>
              </a:rPr>
              <a:t>Indigenous spirituality</a:t>
            </a:r>
          </a:p>
        </p:txBody>
      </p:sp>
      <p:sp>
        <p:nvSpPr>
          <p:cNvPr id="11" name="TextBox 10"/>
          <p:cNvSpPr txBox="1"/>
          <p:nvPr/>
        </p:nvSpPr>
        <p:spPr>
          <a:xfrm>
            <a:off x="6962429" y="2438256"/>
            <a:ext cx="4516210" cy="2773323"/>
          </a:xfrm>
          <a:prstGeom prst="rect">
            <a:avLst/>
          </a:prstGeom>
          <a:noFill/>
        </p:spPr>
        <p:txBody>
          <a:bodyPr wrap="square" rtlCol="0">
            <a:spAutoFit/>
          </a:bodyPr>
          <a:lstStyle/>
          <a:p>
            <a:pPr>
              <a:lnSpc>
                <a:spcPct val="120000"/>
              </a:lnSpc>
              <a:spcAft>
                <a:spcPts val="600"/>
              </a:spcAft>
            </a:pPr>
            <a:r>
              <a:rPr lang="en-US" b="1" dirty="0"/>
              <a:t>	Connect to the music and ideas:</a:t>
            </a:r>
          </a:p>
          <a:p>
            <a:pPr marL="285750" indent="-285750">
              <a:lnSpc>
                <a:spcPct val="120000"/>
              </a:lnSpc>
              <a:spcAft>
                <a:spcPts val="1200"/>
              </a:spcAft>
              <a:buFont typeface="Arial" panose="020B0604020202020204" pitchFamily="34" charset="0"/>
              <a:buChar char="•"/>
            </a:pPr>
            <a:r>
              <a:rPr lang="en-US" dirty="0">
                <a:solidFill>
                  <a:srgbClr val="05243F"/>
                </a:solidFill>
              </a:rPr>
              <a:t>Which lyric is the most memorable to you? Why?</a:t>
            </a:r>
          </a:p>
          <a:p>
            <a:pPr marL="285750" indent="-285750">
              <a:lnSpc>
                <a:spcPct val="120000"/>
              </a:lnSpc>
              <a:spcAft>
                <a:spcPts val="1200"/>
              </a:spcAft>
              <a:buFont typeface="Arial" panose="020B0604020202020204" pitchFamily="34" charset="0"/>
              <a:buChar char="•"/>
            </a:pPr>
            <a:r>
              <a:rPr lang="en-US" dirty="0">
                <a:solidFill>
                  <a:srgbClr val="05243F"/>
                </a:solidFill>
              </a:rPr>
              <a:t>What image was most memorable to you? Why?</a:t>
            </a:r>
          </a:p>
          <a:p>
            <a:pPr marL="285750" indent="-285750">
              <a:lnSpc>
                <a:spcPct val="120000"/>
              </a:lnSpc>
              <a:spcAft>
                <a:spcPts val="1200"/>
              </a:spcAft>
              <a:buFont typeface="Arial" panose="020B0604020202020204" pitchFamily="34" charset="0"/>
              <a:buChar char="•"/>
            </a:pPr>
            <a:r>
              <a:rPr lang="en-US" dirty="0">
                <a:solidFill>
                  <a:srgbClr val="05243F"/>
                </a:solidFill>
              </a:rPr>
              <a:t>How did this song make you feel? Why?</a:t>
            </a:r>
          </a:p>
        </p:txBody>
      </p:sp>
      <p:grpSp>
        <p:nvGrpSpPr>
          <p:cNvPr id="12" name="Group 156">
            <a:extLst>
              <a:ext uri="{FF2B5EF4-FFF2-40B4-BE49-F238E27FC236}">
                <a16:creationId xmlns:a16="http://schemas.microsoft.com/office/drawing/2014/main" id="{779067C6-9D0C-4947-AD21-97D0E9DA972D}"/>
              </a:ext>
            </a:extLst>
          </p:cNvPr>
          <p:cNvGrpSpPr>
            <a:grpSpLocks noChangeAspect="1"/>
          </p:cNvGrpSpPr>
          <p:nvPr/>
        </p:nvGrpSpPr>
        <p:grpSpPr bwMode="auto">
          <a:xfrm>
            <a:off x="6831766" y="2346113"/>
            <a:ext cx="428347" cy="410940"/>
            <a:chOff x="3411" y="2522"/>
            <a:chExt cx="689" cy="661"/>
          </a:xfrm>
        </p:grpSpPr>
        <p:sp>
          <p:nvSpPr>
            <p:cNvPr id="13" name="AutoShape 155">
              <a:extLst>
                <a:ext uri="{FF2B5EF4-FFF2-40B4-BE49-F238E27FC236}">
                  <a16:creationId xmlns:a16="http://schemas.microsoft.com/office/drawing/2014/main" id="{D0FD2B1A-E529-48BC-AEB1-E30B025BB569}"/>
                </a:ext>
              </a:extLst>
            </p:cNvPr>
            <p:cNvSpPr>
              <a:spLocks noChangeAspect="1" noChangeArrowheads="1" noTextEdit="1"/>
            </p:cNvSpPr>
            <p:nvPr/>
          </p:nvSpPr>
          <p:spPr bwMode="auto">
            <a:xfrm>
              <a:off x="3411" y="2549"/>
              <a:ext cx="659" cy="633"/>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dirty="0"/>
            </a:p>
          </p:txBody>
        </p:sp>
        <p:sp>
          <p:nvSpPr>
            <p:cNvPr id="14" name="Freeform 157">
              <a:extLst>
                <a:ext uri="{FF2B5EF4-FFF2-40B4-BE49-F238E27FC236}">
                  <a16:creationId xmlns:a16="http://schemas.microsoft.com/office/drawing/2014/main" id="{2C6BF1EC-9701-4AA3-A950-6CCBC0D7D8AA}"/>
                </a:ext>
              </a:extLst>
            </p:cNvPr>
            <p:cNvSpPr>
              <a:spLocks noEditPoints="1"/>
            </p:cNvSpPr>
            <p:nvPr/>
          </p:nvSpPr>
          <p:spPr bwMode="auto">
            <a:xfrm>
              <a:off x="3827" y="2576"/>
              <a:ext cx="240" cy="323"/>
            </a:xfrm>
            <a:custGeom>
              <a:avLst/>
              <a:gdLst>
                <a:gd name="T0" fmla="*/ 23 w 94"/>
                <a:gd name="T1" fmla="*/ 105 h 132"/>
                <a:gd name="T2" fmla="*/ 23 w 94"/>
                <a:gd name="T3" fmla="*/ 105 h 132"/>
                <a:gd name="T4" fmla="*/ 14 w 94"/>
                <a:gd name="T5" fmla="*/ 99 h 132"/>
                <a:gd name="T6" fmla="*/ 16 w 94"/>
                <a:gd name="T7" fmla="*/ 80 h 132"/>
                <a:gd name="T8" fmla="*/ 39 w 94"/>
                <a:gd name="T9" fmla="*/ 94 h 132"/>
                <a:gd name="T10" fmla="*/ 23 w 94"/>
                <a:gd name="T11" fmla="*/ 105 h 132"/>
                <a:gd name="T12" fmla="*/ 7 w 94"/>
                <a:gd name="T13" fmla="*/ 74 h 132"/>
                <a:gd name="T14" fmla="*/ 7 w 94"/>
                <a:gd name="T15" fmla="*/ 74 h 132"/>
                <a:gd name="T16" fmla="*/ 8 w 94"/>
                <a:gd name="T17" fmla="*/ 74 h 132"/>
                <a:gd name="T18" fmla="*/ 0 w 94"/>
                <a:gd name="T19" fmla="*/ 132 h 132"/>
                <a:gd name="T20" fmla="*/ 48 w 94"/>
                <a:gd name="T21" fmla="*/ 99 h 132"/>
                <a:gd name="T22" fmla="*/ 48 w 94"/>
                <a:gd name="T23" fmla="*/ 99 h 132"/>
                <a:gd name="T24" fmla="*/ 94 w 94"/>
                <a:gd name="T25" fmla="*/ 25 h 132"/>
                <a:gd name="T26" fmla="*/ 54 w 94"/>
                <a:gd name="T27" fmla="*/ 0 h 132"/>
                <a:gd name="T28" fmla="*/ 7 w 94"/>
                <a:gd name="T29" fmla="*/ 74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32">
                  <a:moveTo>
                    <a:pt x="23" y="105"/>
                  </a:moveTo>
                  <a:lnTo>
                    <a:pt x="23" y="105"/>
                  </a:lnTo>
                  <a:lnTo>
                    <a:pt x="14" y="99"/>
                  </a:lnTo>
                  <a:lnTo>
                    <a:pt x="16" y="80"/>
                  </a:lnTo>
                  <a:lnTo>
                    <a:pt x="39" y="94"/>
                  </a:lnTo>
                  <a:lnTo>
                    <a:pt x="23" y="105"/>
                  </a:lnTo>
                  <a:close/>
                  <a:moveTo>
                    <a:pt x="7" y="74"/>
                  </a:moveTo>
                  <a:lnTo>
                    <a:pt x="7" y="74"/>
                  </a:lnTo>
                  <a:lnTo>
                    <a:pt x="8" y="74"/>
                  </a:lnTo>
                  <a:lnTo>
                    <a:pt x="0" y="132"/>
                  </a:lnTo>
                  <a:lnTo>
                    <a:pt x="48" y="99"/>
                  </a:lnTo>
                  <a:lnTo>
                    <a:pt x="48" y="99"/>
                  </a:lnTo>
                  <a:lnTo>
                    <a:pt x="94" y="25"/>
                  </a:lnTo>
                  <a:lnTo>
                    <a:pt x="54" y="0"/>
                  </a:lnTo>
                  <a:lnTo>
                    <a:pt x="7" y="74"/>
                  </a:lnTo>
                  <a:close/>
                </a:path>
              </a:pathLst>
            </a:custGeom>
            <a:solidFill>
              <a:srgbClr val="0C244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5" name="Freeform 158">
              <a:extLst>
                <a:ext uri="{FF2B5EF4-FFF2-40B4-BE49-F238E27FC236}">
                  <a16:creationId xmlns:a16="http://schemas.microsoft.com/office/drawing/2014/main" id="{01A02703-78BA-4602-94C0-2B43155984A1}"/>
                </a:ext>
              </a:extLst>
            </p:cNvPr>
            <p:cNvSpPr>
              <a:spLocks/>
            </p:cNvSpPr>
            <p:nvPr/>
          </p:nvSpPr>
          <p:spPr bwMode="auto">
            <a:xfrm>
              <a:off x="3975" y="2522"/>
              <a:ext cx="125" cy="98"/>
            </a:xfrm>
            <a:custGeom>
              <a:avLst/>
              <a:gdLst>
                <a:gd name="T0" fmla="*/ 40 w 49"/>
                <a:gd name="T1" fmla="*/ 14 h 40"/>
                <a:gd name="T2" fmla="*/ 40 w 49"/>
                <a:gd name="T3" fmla="*/ 14 h 40"/>
                <a:gd name="T4" fmla="*/ 24 w 49"/>
                <a:gd name="T5" fmla="*/ 5 h 40"/>
                <a:gd name="T6" fmla="*/ 6 w 49"/>
                <a:gd name="T7" fmla="*/ 7 h 40"/>
                <a:gd name="T8" fmla="*/ 0 w 49"/>
                <a:gd name="T9" fmla="*/ 15 h 40"/>
                <a:gd name="T10" fmla="*/ 40 w 49"/>
                <a:gd name="T11" fmla="*/ 40 h 40"/>
                <a:gd name="T12" fmla="*/ 46 w 49"/>
                <a:gd name="T13" fmla="*/ 31 h 40"/>
                <a:gd name="T14" fmla="*/ 40 w 49"/>
                <a:gd name="T15" fmla="*/ 14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40">
                  <a:moveTo>
                    <a:pt x="40" y="14"/>
                  </a:moveTo>
                  <a:lnTo>
                    <a:pt x="40" y="14"/>
                  </a:lnTo>
                  <a:lnTo>
                    <a:pt x="24" y="5"/>
                  </a:lnTo>
                  <a:cubicBezTo>
                    <a:pt x="17" y="0"/>
                    <a:pt x="9" y="1"/>
                    <a:pt x="6" y="7"/>
                  </a:cubicBezTo>
                  <a:cubicBezTo>
                    <a:pt x="3" y="11"/>
                    <a:pt x="0" y="15"/>
                    <a:pt x="0" y="15"/>
                  </a:cubicBezTo>
                  <a:lnTo>
                    <a:pt x="40" y="40"/>
                  </a:lnTo>
                  <a:lnTo>
                    <a:pt x="46" y="31"/>
                  </a:lnTo>
                  <a:cubicBezTo>
                    <a:pt x="49" y="26"/>
                    <a:pt x="47" y="18"/>
                    <a:pt x="40" y="14"/>
                  </a:cubicBezTo>
                  <a:close/>
                </a:path>
              </a:pathLst>
            </a:custGeom>
            <a:solidFill>
              <a:srgbClr val="0C244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6" name="Freeform 159">
              <a:extLst>
                <a:ext uri="{FF2B5EF4-FFF2-40B4-BE49-F238E27FC236}">
                  <a16:creationId xmlns:a16="http://schemas.microsoft.com/office/drawing/2014/main" id="{5D60C326-C5EF-4C86-84C1-7EA6C954689D}"/>
                </a:ext>
              </a:extLst>
            </p:cNvPr>
            <p:cNvSpPr>
              <a:spLocks noEditPoints="1"/>
            </p:cNvSpPr>
            <p:nvPr/>
          </p:nvSpPr>
          <p:spPr bwMode="auto">
            <a:xfrm>
              <a:off x="3411" y="2757"/>
              <a:ext cx="590" cy="426"/>
            </a:xfrm>
            <a:custGeom>
              <a:avLst/>
              <a:gdLst>
                <a:gd name="T0" fmla="*/ 106 w 231"/>
                <a:gd name="T1" fmla="*/ 131 h 174"/>
                <a:gd name="T2" fmla="*/ 54 w 231"/>
                <a:gd name="T3" fmla="*/ 129 h 174"/>
                <a:gd name="T4" fmla="*/ 28 w 231"/>
                <a:gd name="T5" fmla="*/ 31 h 174"/>
                <a:gd name="T6" fmla="*/ 34 w 231"/>
                <a:gd name="T7" fmla="*/ 29 h 174"/>
                <a:gd name="T8" fmla="*/ 76 w 231"/>
                <a:gd name="T9" fmla="*/ 15 h 174"/>
                <a:gd name="T10" fmla="*/ 102 w 231"/>
                <a:gd name="T11" fmla="*/ 26 h 174"/>
                <a:gd name="T12" fmla="*/ 106 w 231"/>
                <a:gd name="T13" fmla="*/ 131 h 174"/>
                <a:gd name="T14" fmla="*/ 231 w 231"/>
                <a:gd name="T15" fmla="*/ 28 h 174"/>
                <a:gd name="T16" fmla="*/ 220 w 231"/>
                <a:gd name="T17" fmla="*/ 28 h 174"/>
                <a:gd name="T18" fmla="*/ 202 w 231"/>
                <a:gd name="T19" fmla="*/ 48 h 174"/>
                <a:gd name="T20" fmla="*/ 177 w 231"/>
                <a:gd name="T21" fmla="*/ 129 h 174"/>
                <a:gd name="T22" fmla="*/ 125 w 231"/>
                <a:gd name="T23" fmla="*/ 131 h 174"/>
                <a:gd name="T24" fmla="*/ 128 w 231"/>
                <a:gd name="T25" fmla="*/ 26 h 174"/>
                <a:gd name="T26" fmla="*/ 154 w 231"/>
                <a:gd name="T27" fmla="*/ 15 h 174"/>
                <a:gd name="T28" fmla="*/ 156 w 231"/>
                <a:gd name="T29" fmla="*/ 7 h 174"/>
                <a:gd name="T30" fmla="*/ 154 w 231"/>
                <a:gd name="T31" fmla="*/ 0 h 174"/>
                <a:gd name="T32" fmla="*/ 76 w 231"/>
                <a:gd name="T33" fmla="*/ 0 h 174"/>
                <a:gd name="T34" fmla="*/ 32 w 231"/>
                <a:gd name="T35" fmla="*/ 14 h 174"/>
                <a:gd name="T36" fmla="*/ 29 w 231"/>
                <a:gd name="T37" fmla="*/ 15 h 174"/>
                <a:gd name="T38" fmla="*/ 26 w 231"/>
                <a:gd name="T39" fmla="*/ 16 h 174"/>
                <a:gd name="T40" fmla="*/ 23 w 231"/>
                <a:gd name="T41" fmla="*/ 17 h 174"/>
                <a:gd name="T42" fmla="*/ 20 w 231"/>
                <a:gd name="T43" fmla="*/ 17 h 174"/>
                <a:gd name="T44" fmla="*/ 13 w 231"/>
                <a:gd name="T45" fmla="*/ 18 h 174"/>
                <a:gd name="T46" fmla="*/ 14 w 231"/>
                <a:gd name="T47" fmla="*/ 27 h 174"/>
                <a:gd name="T48" fmla="*/ 0 w 231"/>
                <a:gd name="T49" fmla="*/ 28 h 174"/>
                <a:gd name="T50" fmla="*/ 0 w 231"/>
                <a:gd name="T51" fmla="*/ 150 h 174"/>
                <a:gd name="T52" fmla="*/ 0 w 231"/>
                <a:gd name="T53" fmla="*/ 172 h 174"/>
                <a:gd name="T54" fmla="*/ 12 w 231"/>
                <a:gd name="T55" fmla="*/ 172 h 174"/>
                <a:gd name="T56" fmla="*/ 73 w 231"/>
                <a:gd name="T57" fmla="*/ 158 h 174"/>
                <a:gd name="T58" fmla="*/ 115 w 231"/>
                <a:gd name="T59" fmla="*/ 174 h 174"/>
                <a:gd name="T60" fmla="*/ 157 w 231"/>
                <a:gd name="T61" fmla="*/ 158 h 174"/>
                <a:gd name="T62" fmla="*/ 218 w 231"/>
                <a:gd name="T63" fmla="*/ 172 h 174"/>
                <a:gd name="T64" fmla="*/ 230 w 231"/>
                <a:gd name="T65" fmla="*/ 172 h 174"/>
                <a:gd name="T66" fmla="*/ 230 w 231"/>
                <a:gd name="T67" fmla="*/ 150 h 174"/>
                <a:gd name="T68" fmla="*/ 231 w 231"/>
                <a:gd name="T69" fmla="*/ 2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1" h="174">
                  <a:moveTo>
                    <a:pt x="106" y="131"/>
                  </a:moveTo>
                  <a:lnTo>
                    <a:pt x="106" y="131"/>
                  </a:lnTo>
                  <a:cubicBezTo>
                    <a:pt x="94" y="125"/>
                    <a:pt x="87" y="122"/>
                    <a:pt x="78" y="122"/>
                  </a:cubicBezTo>
                  <a:cubicBezTo>
                    <a:pt x="69" y="122"/>
                    <a:pt x="61" y="126"/>
                    <a:pt x="54" y="129"/>
                  </a:cubicBezTo>
                  <a:cubicBezTo>
                    <a:pt x="46" y="132"/>
                    <a:pt x="39" y="135"/>
                    <a:pt x="28" y="136"/>
                  </a:cubicBezTo>
                  <a:cubicBezTo>
                    <a:pt x="28" y="110"/>
                    <a:pt x="29" y="53"/>
                    <a:pt x="28" y="31"/>
                  </a:cubicBezTo>
                  <a:cubicBezTo>
                    <a:pt x="30" y="30"/>
                    <a:pt x="32" y="30"/>
                    <a:pt x="34" y="29"/>
                  </a:cubicBezTo>
                  <a:cubicBezTo>
                    <a:pt x="34" y="29"/>
                    <a:pt x="34" y="29"/>
                    <a:pt x="34" y="29"/>
                  </a:cubicBezTo>
                  <a:cubicBezTo>
                    <a:pt x="39" y="28"/>
                    <a:pt x="44" y="25"/>
                    <a:pt x="49" y="23"/>
                  </a:cubicBezTo>
                  <a:cubicBezTo>
                    <a:pt x="58" y="19"/>
                    <a:pt x="67" y="15"/>
                    <a:pt x="76" y="15"/>
                  </a:cubicBezTo>
                  <a:cubicBezTo>
                    <a:pt x="85" y="15"/>
                    <a:pt x="93" y="19"/>
                    <a:pt x="102" y="26"/>
                  </a:cubicBezTo>
                  <a:lnTo>
                    <a:pt x="102" y="26"/>
                  </a:lnTo>
                  <a:cubicBezTo>
                    <a:pt x="103" y="27"/>
                    <a:pt x="104" y="28"/>
                    <a:pt x="106" y="29"/>
                  </a:cubicBezTo>
                  <a:lnTo>
                    <a:pt x="106" y="131"/>
                  </a:lnTo>
                  <a:close/>
                  <a:moveTo>
                    <a:pt x="231" y="28"/>
                  </a:moveTo>
                  <a:lnTo>
                    <a:pt x="231" y="28"/>
                  </a:lnTo>
                  <a:lnTo>
                    <a:pt x="222" y="28"/>
                  </a:lnTo>
                  <a:cubicBezTo>
                    <a:pt x="222" y="28"/>
                    <a:pt x="221" y="28"/>
                    <a:pt x="220" y="28"/>
                  </a:cubicBezTo>
                  <a:lnTo>
                    <a:pt x="211" y="41"/>
                  </a:lnTo>
                  <a:lnTo>
                    <a:pt x="202" y="48"/>
                  </a:lnTo>
                  <a:cubicBezTo>
                    <a:pt x="201" y="74"/>
                    <a:pt x="202" y="115"/>
                    <a:pt x="202" y="136"/>
                  </a:cubicBezTo>
                  <a:cubicBezTo>
                    <a:pt x="191" y="135"/>
                    <a:pt x="184" y="132"/>
                    <a:pt x="177" y="129"/>
                  </a:cubicBezTo>
                  <a:cubicBezTo>
                    <a:pt x="169" y="126"/>
                    <a:pt x="161" y="122"/>
                    <a:pt x="152" y="122"/>
                  </a:cubicBezTo>
                  <a:cubicBezTo>
                    <a:pt x="143" y="122"/>
                    <a:pt x="136" y="125"/>
                    <a:pt x="125" y="131"/>
                  </a:cubicBezTo>
                  <a:lnTo>
                    <a:pt x="125" y="29"/>
                  </a:lnTo>
                  <a:cubicBezTo>
                    <a:pt x="126" y="28"/>
                    <a:pt x="127" y="27"/>
                    <a:pt x="128" y="26"/>
                  </a:cubicBezTo>
                  <a:lnTo>
                    <a:pt x="128" y="26"/>
                  </a:lnTo>
                  <a:cubicBezTo>
                    <a:pt x="138" y="19"/>
                    <a:pt x="145" y="15"/>
                    <a:pt x="154" y="15"/>
                  </a:cubicBezTo>
                  <a:cubicBezTo>
                    <a:pt x="154" y="15"/>
                    <a:pt x="155" y="15"/>
                    <a:pt x="155" y="15"/>
                  </a:cubicBezTo>
                  <a:lnTo>
                    <a:pt x="156" y="7"/>
                  </a:lnTo>
                  <a:lnTo>
                    <a:pt x="160" y="0"/>
                  </a:lnTo>
                  <a:cubicBezTo>
                    <a:pt x="158" y="0"/>
                    <a:pt x="156" y="0"/>
                    <a:pt x="154" y="0"/>
                  </a:cubicBezTo>
                  <a:cubicBezTo>
                    <a:pt x="130" y="0"/>
                    <a:pt x="116" y="14"/>
                    <a:pt x="115" y="15"/>
                  </a:cubicBezTo>
                  <a:cubicBezTo>
                    <a:pt x="114" y="14"/>
                    <a:pt x="100" y="0"/>
                    <a:pt x="76" y="0"/>
                  </a:cubicBezTo>
                  <a:cubicBezTo>
                    <a:pt x="63" y="0"/>
                    <a:pt x="53" y="5"/>
                    <a:pt x="43" y="10"/>
                  </a:cubicBezTo>
                  <a:cubicBezTo>
                    <a:pt x="39" y="11"/>
                    <a:pt x="35" y="13"/>
                    <a:pt x="32" y="14"/>
                  </a:cubicBezTo>
                  <a:cubicBezTo>
                    <a:pt x="32" y="15"/>
                    <a:pt x="31" y="15"/>
                    <a:pt x="31" y="15"/>
                  </a:cubicBezTo>
                  <a:cubicBezTo>
                    <a:pt x="30" y="15"/>
                    <a:pt x="30" y="15"/>
                    <a:pt x="29" y="15"/>
                  </a:cubicBezTo>
                  <a:cubicBezTo>
                    <a:pt x="29" y="15"/>
                    <a:pt x="29" y="16"/>
                    <a:pt x="29" y="16"/>
                  </a:cubicBezTo>
                  <a:cubicBezTo>
                    <a:pt x="28" y="16"/>
                    <a:pt x="27" y="16"/>
                    <a:pt x="26" y="16"/>
                  </a:cubicBezTo>
                  <a:cubicBezTo>
                    <a:pt x="26" y="16"/>
                    <a:pt x="26" y="16"/>
                    <a:pt x="26" y="16"/>
                  </a:cubicBezTo>
                  <a:cubicBezTo>
                    <a:pt x="25" y="17"/>
                    <a:pt x="24" y="17"/>
                    <a:pt x="23" y="17"/>
                  </a:cubicBezTo>
                  <a:cubicBezTo>
                    <a:pt x="23" y="17"/>
                    <a:pt x="23" y="17"/>
                    <a:pt x="23" y="17"/>
                  </a:cubicBezTo>
                  <a:cubicBezTo>
                    <a:pt x="22" y="17"/>
                    <a:pt x="21" y="17"/>
                    <a:pt x="20" y="17"/>
                  </a:cubicBezTo>
                  <a:lnTo>
                    <a:pt x="20" y="17"/>
                  </a:lnTo>
                  <a:lnTo>
                    <a:pt x="13" y="18"/>
                  </a:lnTo>
                  <a:lnTo>
                    <a:pt x="14" y="25"/>
                  </a:lnTo>
                  <a:cubicBezTo>
                    <a:pt x="14" y="25"/>
                    <a:pt x="14" y="26"/>
                    <a:pt x="14" y="27"/>
                  </a:cubicBezTo>
                  <a:cubicBezTo>
                    <a:pt x="12" y="28"/>
                    <a:pt x="10" y="28"/>
                    <a:pt x="8" y="28"/>
                  </a:cubicBezTo>
                  <a:lnTo>
                    <a:pt x="0" y="28"/>
                  </a:lnTo>
                  <a:lnTo>
                    <a:pt x="0" y="36"/>
                  </a:lnTo>
                  <a:cubicBezTo>
                    <a:pt x="1" y="50"/>
                    <a:pt x="0" y="116"/>
                    <a:pt x="0" y="150"/>
                  </a:cubicBezTo>
                  <a:cubicBezTo>
                    <a:pt x="0" y="153"/>
                    <a:pt x="0" y="155"/>
                    <a:pt x="0" y="157"/>
                  </a:cubicBezTo>
                  <a:lnTo>
                    <a:pt x="0" y="172"/>
                  </a:lnTo>
                  <a:lnTo>
                    <a:pt x="8" y="172"/>
                  </a:lnTo>
                  <a:cubicBezTo>
                    <a:pt x="9" y="172"/>
                    <a:pt x="11" y="172"/>
                    <a:pt x="12" y="172"/>
                  </a:cubicBezTo>
                  <a:cubicBezTo>
                    <a:pt x="30" y="172"/>
                    <a:pt x="42" y="167"/>
                    <a:pt x="52" y="163"/>
                  </a:cubicBezTo>
                  <a:cubicBezTo>
                    <a:pt x="60" y="160"/>
                    <a:pt x="66" y="158"/>
                    <a:pt x="73" y="158"/>
                  </a:cubicBezTo>
                  <a:cubicBezTo>
                    <a:pt x="83" y="158"/>
                    <a:pt x="95" y="162"/>
                    <a:pt x="111" y="171"/>
                  </a:cubicBezTo>
                  <a:lnTo>
                    <a:pt x="115" y="174"/>
                  </a:lnTo>
                  <a:lnTo>
                    <a:pt x="119" y="171"/>
                  </a:lnTo>
                  <a:cubicBezTo>
                    <a:pt x="135" y="162"/>
                    <a:pt x="147" y="158"/>
                    <a:pt x="157" y="158"/>
                  </a:cubicBezTo>
                  <a:cubicBezTo>
                    <a:pt x="164" y="158"/>
                    <a:pt x="171" y="160"/>
                    <a:pt x="178" y="163"/>
                  </a:cubicBezTo>
                  <a:cubicBezTo>
                    <a:pt x="188" y="167"/>
                    <a:pt x="200" y="172"/>
                    <a:pt x="218" y="172"/>
                  </a:cubicBezTo>
                  <a:cubicBezTo>
                    <a:pt x="220" y="172"/>
                    <a:pt x="221" y="172"/>
                    <a:pt x="222" y="172"/>
                  </a:cubicBezTo>
                  <a:lnTo>
                    <a:pt x="230" y="172"/>
                  </a:lnTo>
                  <a:lnTo>
                    <a:pt x="230" y="157"/>
                  </a:lnTo>
                  <a:cubicBezTo>
                    <a:pt x="230" y="155"/>
                    <a:pt x="230" y="153"/>
                    <a:pt x="230" y="150"/>
                  </a:cubicBezTo>
                  <a:cubicBezTo>
                    <a:pt x="230" y="116"/>
                    <a:pt x="229" y="50"/>
                    <a:pt x="230" y="36"/>
                  </a:cubicBezTo>
                  <a:lnTo>
                    <a:pt x="231" y="28"/>
                  </a:lnTo>
                  <a:close/>
                </a:path>
              </a:pathLst>
            </a:custGeom>
            <a:solidFill>
              <a:srgbClr val="0C244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7" name="Freeform 160">
              <a:extLst>
                <a:ext uri="{FF2B5EF4-FFF2-40B4-BE49-F238E27FC236}">
                  <a16:creationId xmlns:a16="http://schemas.microsoft.com/office/drawing/2014/main" id="{19AEAE4C-54AF-47C3-9248-D952EEAC686D}"/>
                </a:ext>
              </a:extLst>
            </p:cNvPr>
            <p:cNvSpPr>
              <a:spLocks noEditPoints="1"/>
            </p:cNvSpPr>
            <p:nvPr/>
          </p:nvSpPr>
          <p:spPr bwMode="auto">
            <a:xfrm>
              <a:off x="3465" y="2625"/>
              <a:ext cx="102" cy="108"/>
            </a:xfrm>
            <a:custGeom>
              <a:avLst/>
              <a:gdLst>
                <a:gd name="T0" fmla="*/ 18 w 40"/>
                <a:gd name="T1" fmla="*/ 23 h 44"/>
                <a:gd name="T2" fmla="*/ 18 w 40"/>
                <a:gd name="T3" fmla="*/ 23 h 44"/>
                <a:gd name="T4" fmla="*/ 20 w 40"/>
                <a:gd name="T5" fmla="*/ 15 h 44"/>
                <a:gd name="T6" fmla="*/ 23 w 40"/>
                <a:gd name="T7" fmla="*/ 23 h 44"/>
                <a:gd name="T8" fmla="*/ 18 w 40"/>
                <a:gd name="T9" fmla="*/ 23 h 44"/>
                <a:gd name="T10" fmla="*/ 15 w 40"/>
                <a:gd name="T11" fmla="*/ 0 h 44"/>
                <a:gd name="T12" fmla="*/ 15 w 40"/>
                <a:gd name="T13" fmla="*/ 0 h 44"/>
                <a:gd name="T14" fmla="*/ 0 w 40"/>
                <a:gd name="T15" fmla="*/ 44 h 44"/>
                <a:gd name="T16" fmla="*/ 11 w 40"/>
                <a:gd name="T17" fmla="*/ 44 h 44"/>
                <a:gd name="T18" fmla="*/ 15 w 40"/>
                <a:gd name="T19" fmla="*/ 32 h 44"/>
                <a:gd name="T20" fmla="*/ 25 w 40"/>
                <a:gd name="T21" fmla="*/ 32 h 44"/>
                <a:gd name="T22" fmla="*/ 29 w 40"/>
                <a:gd name="T23" fmla="*/ 44 h 44"/>
                <a:gd name="T24" fmla="*/ 40 w 40"/>
                <a:gd name="T25" fmla="*/ 44 h 44"/>
                <a:gd name="T26" fmla="*/ 25 w 40"/>
                <a:gd name="T27" fmla="*/ 0 h 44"/>
                <a:gd name="T28" fmla="*/ 15 w 40"/>
                <a:gd name="T29"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 h="44">
                  <a:moveTo>
                    <a:pt x="18" y="23"/>
                  </a:moveTo>
                  <a:lnTo>
                    <a:pt x="18" y="23"/>
                  </a:lnTo>
                  <a:lnTo>
                    <a:pt x="20" y="15"/>
                  </a:lnTo>
                  <a:lnTo>
                    <a:pt x="23" y="23"/>
                  </a:lnTo>
                  <a:lnTo>
                    <a:pt x="18" y="23"/>
                  </a:lnTo>
                  <a:close/>
                  <a:moveTo>
                    <a:pt x="15" y="0"/>
                  </a:moveTo>
                  <a:lnTo>
                    <a:pt x="15" y="0"/>
                  </a:lnTo>
                  <a:lnTo>
                    <a:pt x="0" y="44"/>
                  </a:lnTo>
                  <a:lnTo>
                    <a:pt x="11" y="44"/>
                  </a:lnTo>
                  <a:lnTo>
                    <a:pt x="15" y="32"/>
                  </a:lnTo>
                  <a:lnTo>
                    <a:pt x="25" y="32"/>
                  </a:lnTo>
                  <a:lnTo>
                    <a:pt x="29" y="44"/>
                  </a:lnTo>
                  <a:lnTo>
                    <a:pt x="40" y="44"/>
                  </a:lnTo>
                  <a:lnTo>
                    <a:pt x="25" y="0"/>
                  </a:lnTo>
                  <a:lnTo>
                    <a:pt x="15" y="0"/>
                  </a:lnTo>
                  <a:close/>
                </a:path>
              </a:pathLst>
            </a:custGeom>
            <a:solidFill>
              <a:srgbClr val="0C244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8" name="Freeform 161">
              <a:extLst>
                <a:ext uri="{FF2B5EF4-FFF2-40B4-BE49-F238E27FC236}">
                  <a16:creationId xmlns:a16="http://schemas.microsoft.com/office/drawing/2014/main" id="{D2B7B995-1EA7-4F84-A04A-C838FA5F6D20}"/>
                </a:ext>
              </a:extLst>
            </p:cNvPr>
            <p:cNvSpPr>
              <a:spLocks noEditPoints="1"/>
            </p:cNvSpPr>
            <p:nvPr/>
          </p:nvSpPr>
          <p:spPr bwMode="auto">
            <a:xfrm>
              <a:off x="3590" y="2556"/>
              <a:ext cx="76" cy="110"/>
            </a:xfrm>
            <a:custGeom>
              <a:avLst/>
              <a:gdLst>
                <a:gd name="T0" fmla="*/ 12 w 30"/>
                <a:gd name="T1" fmla="*/ 36 h 45"/>
                <a:gd name="T2" fmla="*/ 12 w 30"/>
                <a:gd name="T3" fmla="*/ 36 h 45"/>
                <a:gd name="T4" fmla="*/ 10 w 30"/>
                <a:gd name="T5" fmla="*/ 36 h 45"/>
                <a:gd name="T6" fmla="*/ 10 w 30"/>
                <a:gd name="T7" fmla="*/ 26 h 45"/>
                <a:gd name="T8" fmla="*/ 12 w 30"/>
                <a:gd name="T9" fmla="*/ 26 h 45"/>
                <a:gd name="T10" fmla="*/ 19 w 30"/>
                <a:gd name="T11" fmla="*/ 31 h 45"/>
                <a:gd name="T12" fmla="*/ 12 w 30"/>
                <a:gd name="T13" fmla="*/ 36 h 45"/>
                <a:gd name="T14" fmla="*/ 10 w 30"/>
                <a:gd name="T15" fmla="*/ 9 h 45"/>
                <a:gd name="T16" fmla="*/ 10 w 30"/>
                <a:gd name="T17" fmla="*/ 9 h 45"/>
                <a:gd name="T18" fmla="*/ 12 w 30"/>
                <a:gd name="T19" fmla="*/ 9 h 45"/>
                <a:gd name="T20" fmla="*/ 18 w 30"/>
                <a:gd name="T21" fmla="*/ 13 h 45"/>
                <a:gd name="T22" fmla="*/ 12 w 30"/>
                <a:gd name="T23" fmla="*/ 17 h 45"/>
                <a:gd name="T24" fmla="*/ 10 w 30"/>
                <a:gd name="T25" fmla="*/ 17 h 45"/>
                <a:gd name="T26" fmla="*/ 10 w 30"/>
                <a:gd name="T27" fmla="*/ 9 h 45"/>
                <a:gd name="T28" fmla="*/ 24 w 30"/>
                <a:gd name="T29" fmla="*/ 3 h 45"/>
                <a:gd name="T30" fmla="*/ 24 w 30"/>
                <a:gd name="T31" fmla="*/ 3 h 45"/>
                <a:gd name="T32" fmla="*/ 12 w 30"/>
                <a:gd name="T33" fmla="*/ 0 h 45"/>
                <a:gd name="T34" fmla="*/ 2 w 30"/>
                <a:gd name="T35" fmla="*/ 1 h 45"/>
                <a:gd name="T36" fmla="*/ 0 w 30"/>
                <a:gd name="T37" fmla="*/ 1 h 45"/>
                <a:gd name="T38" fmla="*/ 0 w 30"/>
                <a:gd name="T39" fmla="*/ 44 h 45"/>
                <a:gd name="T40" fmla="*/ 2 w 30"/>
                <a:gd name="T41" fmla="*/ 44 h 45"/>
                <a:gd name="T42" fmla="*/ 10 w 30"/>
                <a:gd name="T43" fmla="*/ 45 h 45"/>
                <a:gd name="T44" fmla="*/ 25 w 30"/>
                <a:gd name="T45" fmla="*/ 40 h 45"/>
                <a:gd name="T46" fmla="*/ 30 w 30"/>
                <a:gd name="T47" fmla="*/ 31 h 45"/>
                <a:gd name="T48" fmla="*/ 24 w 30"/>
                <a:gd name="T49" fmla="*/ 21 h 45"/>
                <a:gd name="T50" fmla="*/ 28 w 30"/>
                <a:gd name="T51" fmla="*/ 12 h 45"/>
                <a:gd name="T52" fmla="*/ 24 w 30"/>
                <a:gd name="T53" fmla="*/ 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0" h="45">
                  <a:moveTo>
                    <a:pt x="12" y="36"/>
                  </a:moveTo>
                  <a:lnTo>
                    <a:pt x="12" y="36"/>
                  </a:lnTo>
                  <a:cubicBezTo>
                    <a:pt x="11" y="36"/>
                    <a:pt x="10" y="36"/>
                    <a:pt x="10" y="36"/>
                  </a:cubicBezTo>
                  <a:lnTo>
                    <a:pt x="10" y="26"/>
                  </a:lnTo>
                  <a:lnTo>
                    <a:pt x="12" y="26"/>
                  </a:lnTo>
                  <a:cubicBezTo>
                    <a:pt x="15" y="26"/>
                    <a:pt x="19" y="26"/>
                    <a:pt x="19" y="31"/>
                  </a:cubicBezTo>
                  <a:cubicBezTo>
                    <a:pt x="19" y="34"/>
                    <a:pt x="17" y="36"/>
                    <a:pt x="12" y="36"/>
                  </a:cubicBezTo>
                  <a:close/>
                  <a:moveTo>
                    <a:pt x="10" y="9"/>
                  </a:moveTo>
                  <a:lnTo>
                    <a:pt x="10" y="9"/>
                  </a:lnTo>
                  <a:cubicBezTo>
                    <a:pt x="11" y="9"/>
                    <a:pt x="11" y="9"/>
                    <a:pt x="12" y="9"/>
                  </a:cubicBezTo>
                  <a:cubicBezTo>
                    <a:pt x="18" y="9"/>
                    <a:pt x="18" y="12"/>
                    <a:pt x="18" y="13"/>
                  </a:cubicBezTo>
                  <a:cubicBezTo>
                    <a:pt x="18" y="15"/>
                    <a:pt x="16" y="17"/>
                    <a:pt x="12" y="17"/>
                  </a:cubicBezTo>
                  <a:lnTo>
                    <a:pt x="10" y="17"/>
                  </a:lnTo>
                  <a:lnTo>
                    <a:pt x="10" y="9"/>
                  </a:lnTo>
                  <a:close/>
                  <a:moveTo>
                    <a:pt x="24" y="3"/>
                  </a:moveTo>
                  <a:lnTo>
                    <a:pt x="24" y="3"/>
                  </a:lnTo>
                  <a:cubicBezTo>
                    <a:pt x="21" y="1"/>
                    <a:pt x="17" y="0"/>
                    <a:pt x="12" y="0"/>
                  </a:cubicBezTo>
                  <a:cubicBezTo>
                    <a:pt x="8" y="0"/>
                    <a:pt x="4" y="0"/>
                    <a:pt x="2" y="1"/>
                  </a:cubicBezTo>
                  <a:lnTo>
                    <a:pt x="0" y="1"/>
                  </a:lnTo>
                  <a:lnTo>
                    <a:pt x="0" y="44"/>
                  </a:lnTo>
                  <a:lnTo>
                    <a:pt x="2" y="44"/>
                  </a:lnTo>
                  <a:cubicBezTo>
                    <a:pt x="3" y="44"/>
                    <a:pt x="6" y="45"/>
                    <a:pt x="10" y="45"/>
                  </a:cubicBezTo>
                  <a:cubicBezTo>
                    <a:pt x="17" y="45"/>
                    <a:pt x="22" y="43"/>
                    <a:pt x="25" y="40"/>
                  </a:cubicBezTo>
                  <a:cubicBezTo>
                    <a:pt x="28" y="38"/>
                    <a:pt x="30" y="35"/>
                    <a:pt x="30" y="31"/>
                  </a:cubicBezTo>
                  <a:cubicBezTo>
                    <a:pt x="30" y="26"/>
                    <a:pt x="27" y="23"/>
                    <a:pt x="24" y="21"/>
                  </a:cubicBezTo>
                  <a:cubicBezTo>
                    <a:pt x="27" y="18"/>
                    <a:pt x="28" y="15"/>
                    <a:pt x="28" y="12"/>
                  </a:cubicBezTo>
                  <a:cubicBezTo>
                    <a:pt x="28" y="9"/>
                    <a:pt x="27" y="5"/>
                    <a:pt x="24" y="3"/>
                  </a:cubicBezTo>
                  <a:close/>
                </a:path>
              </a:pathLst>
            </a:custGeom>
            <a:solidFill>
              <a:srgbClr val="0C244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9" name="Freeform 162">
              <a:extLst>
                <a:ext uri="{FF2B5EF4-FFF2-40B4-BE49-F238E27FC236}">
                  <a16:creationId xmlns:a16="http://schemas.microsoft.com/office/drawing/2014/main" id="{40F13C54-E2C6-490B-97DE-BEEB80A07F05}"/>
                </a:ext>
              </a:extLst>
            </p:cNvPr>
            <p:cNvSpPr>
              <a:spLocks/>
            </p:cNvSpPr>
            <p:nvPr/>
          </p:nvSpPr>
          <p:spPr bwMode="auto">
            <a:xfrm>
              <a:off x="3684" y="2620"/>
              <a:ext cx="90" cy="113"/>
            </a:xfrm>
            <a:custGeom>
              <a:avLst/>
              <a:gdLst>
                <a:gd name="T0" fmla="*/ 21 w 35"/>
                <a:gd name="T1" fmla="*/ 46 h 46"/>
                <a:gd name="T2" fmla="*/ 21 w 35"/>
                <a:gd name="T3" fmla="*/ 46 h 46"/>
                <a:gd name="T4" fmla="*/ 33 w 35"/>
                <a:gd name="T5" fmla="*/ 44 h 46"/>
                <a:gd name="T6" fmla="*/ 35 w 35"/>
                <a:gd name="T7" fmla="*/ 43 h 46"/>
                <a:gd name="T8" fmla="*/ 33 w 35"/>
                <a:gd name="T9" fmla="*/ 34 h 46"/>
                <a:gd name="T10" fmla="*/ 30 w 35"/>
                <a:gd name="T11" fmla="*/ 35 h 46"/>
                <a:gd name="T12" fmla="*/ 22 w 35"/>
                <a:gd name="T13" fmla="*/ 37 h 46"/>
                <a:gd name="T14" fmla="*/ 10 w 35"/>
                <a:gd name="T15" fmla="*/ 23 h 46"/>
                <a:gd name="T16" fmla="*/ 23 w 35"/>
                <a:gd name="T17" fmla="*/ 10 h 46"/>
                <a:gd name="T18" fmla="*/ 30 w 35"/>
                <a:gd name="T19" fmla="*/ 11 h 46"/>
                <a:gd name="T20" fmla="*/ 32 w 35"/>
                <a:gd name="T21" fmla="*/ 12 h 46"/>
                <a:gd name="T22" fmla="*/ 35 w 35"/>
                <a:gd name="T23" fmla="*/ 3 h 46"/>
                <a:gd name="T24" fmla="*/ 33 w 35"/>
                <a:gd name="T25" fmla="*/ 2 h 46"/>
                <a:gd name="T26" fmla="*/ 23 w 35"/>
                <a:gd name="T27" fmla="*/ 0 h 46"/>
                <a:gd name="T28" fmla="*/ 0 w 35"/>
                <a:gd name="T29" fmla="*/ 24 h 46"/>
                <a:gd name="T30" fmla="*/ 21 w 35"/>
                <a:gd name="T31"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 h="46">
                  <a:moveTo>
                    <a:pt x="21" y="46"/>
                  </a:moveTo>
                  <a:lnTo>
                    <a:pt x="21" y="46"/>
                  </a:lnTo>
                  <a:cubicBezTo>
                    <a:pt x="27" y="46"/>
                    <a:pt x="31" y="45"/>
                    <a:pt x="33" y="44"/>
                  </a:cubicBezTo>
                  <a:lnTo>
                    <a:pt x="35" y="43"/>
                  </a:lnTo>
                  <a:lnTo>
                    <a:pt x="33" y="34"/>
                  </a:lnTo>
                  <a:lnTo>
                    <a:pt x="30" y="35"/>
                  </a:lnTo>
                  <a:cubicBezTo>
                    <a:pt x="28" y="36"/>
                    <a:pt x="25" y="37"/>
                    <a:pt x="22" y="37"/>
                  </a:cubicBezTo>
                  <a:cubicBezTo>
                    <a:pt x="15" y="37"/>
                    <a:pt x="10" y="32"/>
                    <a:pt x="10" y="23"/>
                  </a:cubicBezTo>
                  <a:cubicBezTo>
                    <a:pt x="10" y="15"/>
                    <a:pt x="15" y="10"/>
                    <a:pt x="23" y="10"/>
                  </a:cubicBezTo>
                  <a:cubicBezTo>
                    <a:pt x="25" y="10"/>
                    <a:pt x="28" y="10"/>
                    <a:pt x="30" y="11"/>
                  </a:cubicBezTo>
                  <a:lnTo>
                    <a:pt x="32" y="12"/>
                  </a:lnTo>
                  <a:lnTo>
                    <a:pt x="35" y="3"/>
                  </a:lnTo>
                  <a:lnTo>
                    <a:pt x="33" y="2"/>
                  </a:lnTo>
                  <a:cubicBezTo>
                    <a:pt x="32" y="2"/>
                    <a:pt x="29" y="0"/>
                    <a:pt x="23" y="0"/>
                  </a:cubicBezTo>
                  <a:cubicBezTo>
                    <a:pt x="9" y="0"/>
                    <a:pt x="0" y="10"/>
                    <a:pt x="0" y="24"/>
                  </a:cubicBezTo>
                  <a:cubicBezTo>
                    <a:pt x="0" y="37"/>
                    <a:pt x="8" y="46"/>
                    <a:pt x="21" y="46"/>
                  </a:cubicBezTo>
                  <a:close/>
                </a:path>
              </a:pathLst>
            </a:custGeom>
            <a:solidFill>
              <a:srgbClr val="0C244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grpSp>
      <p:pic>
        <p:nvPicPr>
          <p:cNvPr id="7" name="Picture 6" descr="Screen Shot 2021-08-16 at 3.19.25 pm.png">
            <a:hlinkClick r:id="rId3"/>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25323" y="2354187"/>
            <a:ext cx="4274686" cy="2450929"/>
          </a:xfrm>
          <a:prstGeom prst="rect">
            <a:avLst/>
          </a:prstGeom>
        </p:spPr>
      </p:pic>
      <p:sp>
        <p:nvSpPr>
          <p:cNvPr id="21" name="Round Diagonal Corner Rectangle 5">
            <a:extLst>
              <a:ext uri="{FF2B5EF4-FFF2-40B4-BE49-F238E27FC236}">
                <a16:creationId xmlns:a16="http://schemas.microsoft.com/office/drawing/2014/main" id="{F63136C0-6C2E-41A3-A9FD-FFB79BC347A8}"/>
              </a:ext>
            </a:extLst>
          </p:cNvPr>
          <p:cNvSpPr/>
          <p:nvPr/>
        </p:nvSpPr>
        <p:spPr>
          <a:xfrm>
            <a:off x="6419797" y="1927737"/>
            <a:ext cx="5416363" cy="3483371"/>
          </a:xfrm>
          <a:prstGeom prst="round2DiagRect">
            <a:avLst/>
          </a:prstGeom>
          <a:noFill/>
          <a:ln w="57150">
            <a:solidFill>
              <a:srgbClr val="E5DB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dirty="0">
              <a:solidFill>
                <a:srgbClr val="C3DDD7"/>
              </a:solidFill>
              <a:latin typeface="Arial" panose="020B0604020202020204" pitchFamily="34" charset="0"/>
            </a:endParaRPr>
          </a:p>
        </p:txBody>
      </p:sp>
      <p:grpSp>
        <p:nvGrpSpPr>
          <p:cNvPr id="22" name="Group 21"/>
          <p:cNvGrpSpPr/>
          <p:nvPr/>
        </p:nvGrpSpPr>
        <p:grpSpPr>
          <a:xfrm rot="4471878">
            <a:off x="558884" y="1175471"/>
            <a:ext cx="575421" cy="675115"/>
            <a:chOff x="1823653" y="4076772"/>
            <a:chExt cx="402496" cy="472230"/>
          </a:xfrm>
        </p:grpSpPr>
        <p:sp>
          <p:nvSpPr>
            <p:cNvPr id="23" name="Freeform: Shape 36">
              <a:extLst>
                <a:ext uri="{FF2B5EF4-FFF2-40B4-BE49-F238E27FC236}">
                  <a16:creationId xmlns:a16="http://schemas.microsoft.com/office/drawing/2014/main" id="{A932021C-4F0C-401F-8828-3C5D1920A2E5}"/>
                </a:ext>
              </a:extLst>
            </p:cNvPr>
            <p:cNvSpPr/>
            <p:nvPr/>
          </p:nvSpPr>
          <p:spPr>
            <a:xfrm>
              <a:off x="1823975" y="4077118"/>
              <a:ext cx="402174" cy="471884"/>
            </a:xfrm>
            <a:custGeom>
              <a:avLst/>
              <a:gdLst>
                <a:gd name="connsiteX0" fmla="*/ 646078 w 648612"/>
                <a:gd name="connsiteY0" fmla="*/ 161780 h 761039"/>
                <a:gd name="connsiteX1" fmla="*/ 487989 w 648612"/>
                <a:gd name="connsiteY1" fmla="*/ 737835 h 761039"/>
                <a:gd name="connsiteX2" fmla="*/ 450197 w 648612"/>
                <a:gd name="connsiteY2" fmla="*/ 759369 h 761039"/>
                <a:gd name="connsiteX3" fmla="*/ 11475 w 648612"/>
                <a:gd name="connsiteY3" fmla="*/ 638986 h 761039"/>
                <a:gd name="connsiteX4" fmla="*/ 3648 w 648612"/>
                <a:gd name="connsiteY4" fmla="*/ 625236 h 761039"/>
                <a:gd name="connsiteX5" fmla="*/ 172071 w 648612"/>
                <a:gd name="connsiteY5" fmla="*/ 11475 h 761039"/>
                <a:gd name="connsiteX6" fmla="*/ 185822 w 648612"/>
                <a:gd name="connsiteY6" fmla="*/ 3648 h 761039"/>
                <a:gd name="connsiteX7" fmla="*/ 624544 w 648612"/>
                <a:gd name="connsiteY7" fmla="*/ 124031 h 761039"/>
                <a:gd name="connsiteX8" fmla="*/ 646078 w 648612"/>
                <a:gd name="connsiteY8" fmla="*/ 161780 h 76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8612" h="761039">
                  <a:moveTo>
                    <a:pt x="646078" y="161780"/>
                  </a:moveTo>
                  <a:lnTo>
                    <a:pt x="487989" y="737835"/>
                  </a:lnTo>
                  <a:cubicBezTo>
                    <a:pt x="483492" y="754223"/>
                    <a:pt x="466585" y="763823"/>
                    <a:pt x="450197" y="759369"/>
                  </a:cubicBezTo>
                  <a:lnTo>
                    <a:pt x="11475" y="638986"/>
                  </a:lnTo>
                  <a:cubicBezTo>
                    <a:pt x="5508" y="637343"/>
                    <a:pt x="2005" y="631203"/>
                    <a:pt x="3648" y="625236"/>
                  </a:cubicBezTo>
                  <a:lnTo>
                    <a:pt x="172071" y="11475"/>
                  </a:lnTo>
                  <a:cubicBezTo>
                    <a:pt x="173715" y="5508"/>
                    <a:pt x="179855" y="2005"/>
                    <a:pt x="185822" y="3648"/>
                  </a:cubicBezTo>
                  <a:lnTo>
                    <a:pt x="624544" y="124031"/>
                  </a:lnTo>
                  <a:cubicBezTo>
                    <a:pt x="640932" y="128485"/>
                    <a:pt x="650575" y="145435"/>
                    <a:pt x="646078" y="161780"/>
                  </a:cubicBezTo>
                  <a:close/>
                </a:path>
              </a:pathLst>
            </a:custGeom>
            <a:solidFill>
              <a:srgbClr val="0C244C"/>
            </a:solidFill>
            <a:ln w="9525" cap="flat">
              <a:solidFill>
                <a:srgbClr val="FFFFFF"/>
              </a:solidFill>
              <a:prstDash val="solid"/>
              <a:miter/>
            </a:ln>
          </p:spPr>
          <p:txBody>
            <a:bodyPr rtlCol="0" anchor="ctr"/>
            <a:lstStyle/>
            <a:p>
              <a:endParaRPr lang="en-AU" sz="1116" dirty="0">
                <a:latin typeface="Arial" panose="020B0604020202020204" pitchFamily="34" charset="0"/>
              </a:endParaRPr>
            </a:p>
          </p:txBody>
        </p:sp>
        <p:sp>
          <p:nvSpPr>
            <p:cNvPr id="24" name="Freeform: Shape 37">
              <a:extLst>
                <a:ext uri="{FF2B5EF4-FFF2-40B4-BE49-F238E27FC236}">
                  <a16:creationId xmlns:a16="http://schemas.microsoft.com/office/drawing/2014/main" id="{8436B786-567E-4705-BD33-FBF2A9E02020}"/>
                </a:ext>
              </a:extLst>
            </p:cNvPr>
            <p:cNvSpPr/>
            <p:nvPr/>
          </p:nvSpPr>
          <p:spPr>
            <a:xfrm>
              <a:off x="2006689" y="4278827"/>
              <a:ext cx="80435" cy="80435"/>
            </a:xfrm>
            <a:custGeom>
              <a:avLst/>
              <a:gdLst>
                <a:gd name="connsiteX0" fmla="*/ 15295 w 129722"/>
                <a:gd name="connsiteY0" fmla="*/ 102621 h 129722"/>
                <a:gd name="connsiteX1" fmla="*/ 9025 w 129722"/>
                <a:gd name="connsiteY1" fmla="*/ 78623 h 129722"/>
                <a:gd name="connsiteX2" fmla="*/ 79637 w 129722"/>
                <a:gd name="connsiteY2" fmla="*/ 8875 h 129722"/>
                <a:gd name="connsiteX3" fmla="*/ 103549 w 129722"/>
                <a:gd name="connsiteY3" fmla="*/ 15448 h 129722"/>
                <a:gd name="connsiteX4" fmla="*/ 128672 w 129722"/>
                <a:gd name="connsiteY4" fmla="*/ 111486 h 129722"/>
                <a:gd name="connsiteX5" fmla="*/ 111030 w 129722"/>
                <a:gd name="connsiteY5" fmla="*/ 128912 h 129722"/>
                <a:gd name="connsiteX6" fmla="*/ 15295 w 129722"/>
                <a:gd name="connsiteY6" fmla="*/ 102621 h 129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722" h="129722">
                  <a:moveTo>
                    <a:pt x="15295" y="102621"/>
                  </a:moveTo>
                  <a:cubicBezTo>
                    <a:pt x="2150" y="98989"/>
                    <a:pt x="-704" y="88222"/>
                    <a:pt x="9025" y="78623"/>
                  </a:cubicBezTo>
                  <a:lnTo>
                    <a:pt x="79637" y="8875"/>
                  </a:lnTo>
                  <a:cubicBezTo>
                    <a:pt x="89366" y="-724"/>
                    <a:pt x="100133" y="2259"/>
                    <a:pt x="103549" y="15448"/>
                  </a:cubicBezTo>
                  <a:lnTo>
                    <a:pt x="128672" y="111486"/>
                  </a:lnTo>
                  <a:cubicBezTo>
                    <a:pt x="132132" y="124674"/>
                    <a:pt x="124175" y="132544"/>
                    <a:pt x="111030" y="128912"/>
                  </a:cubicBezTo>
                  <a:lnTo>
                    <a:pt x="15295" y="102621"/>
                  </a:lnTo>
                  <a:close/>
                </a:path>
              </a:pathLst>
            </a:custGeom>
            <a:solidFill>
              <a:srgbClr val="FFFFFF"/>
            </a:solidFill>
            <a:ln w="9525" cap="flat">
              <a:noFill/>
              <a:prstDash val="solid"/>
              <a:miter/>
            </a:ln>
          </p:spPr>
          <p:txBody>
            <a:bodyPr rtlCol="0" anchor="ctr"/>
            <a:lstStyle/>
            <a:p>
              <a:endParaRPr lang="en-AU" sz="1116" dirty="0">
                <a:latin typeface="Arial" panose="020B0604020202020204" pitchFamily="34" charset="0"/>
              </a:endParaRPr>
            </a:p>
          </p:txBody>
        </p:sp>
        <p:sp>
          <p:nvSpPr>
            <p:cNvPr id="25" name="Freeform: Shape 38">
              <a:extLst>
                <a:ext uri="{FF2B5EF4-FFF2-40B4-BE49-F238E27FC236}">
                  <a16:creationId xmlns:a16="http://schemas.microsoft.com/office/drawing/2014/main" id="{70047E18-4A06-481D-B1E8-091F3B634B36}"/>
                </a:ext>
              </a:extLst>
            </p:cNvPr>
            <p:cNvSpPr/>
            <p:nvPr/>
          </p:nvSpPr>
          <p:spPr>
            <a:xfrm>
              <a:off x="1978929" y="4247918"/>
              <a:ext cx="147464" cy="147464"/>
            </a:xfrm>
            <a:custGeom>
              <a:avLst/>
              <a:gdLst>
                <a:gd name="connsiteX0" fmla="*/ 237436 w 237824"/>
                <a:gd name="connsiteY0" fmla="*/ 120339 h 237824"/>
                <a:gd name="connsiteX1" fmla="*/ 120339 w 237824"/>
                <a:gd name="connsiteY1" fmla="*/ 237435 h 237824"/>
                <a:gd name="connsiteX2" fmla="*/ 3243 w 237824"/>
                <a:gd name="connsiteY2" fmla="*/ 120339 h 237824"/>
                <a:gd name="connsiteX3" fmla="*/ 120339 w 237824"/>
                <a:gd name="connsiteY3" fmla="*/ 3243 h 237824"/>
                <a:gd name="connsiteX4" fmla="*/ 237436 w 237824"/>
                <a:gd name="connsiteY4" fmla="*/ 120339 h 237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824" h="237824">
                  <a:moveTo>
                    <a:pt x="237436" y="120339"/>
                  </a:moveTo>
                  <a:cubicBezTo>
                    <a:pt x="237436" y="185010"/>
                    <a:pt x="185010" y="237435"/>
                    <a:pt x="120339" y="237435"/>
                  </a:cubicBezTo>
                  <a:cubicBezTo>
                    <a:pt x="55669" y="237435"/>
                    <a:pt x="3243" y="185010"/>
                    <a:pt x="3243" y="120339"/>
                  </a:cubicBezTo>
                  <a:cubicBezTo>
                    <a:pt x="3243" y="55669"/>
                    <a:pt x="55669" y="3243"/>
                    <a:pt x="120339" y="3243"/>
                  </a:cubicBezTo>
                  <a:cubicBezTo>
                    <a:pt x="185010" y="3243"/>
                    <a:pt x="237436" y="55669"/>
                    <a:pt x="237436" y="120339"/>
                  </a:cubicBezTo>
                  <a:close/>
                </a:path>
              </a:pathLst>
            </a:custGeom>
            <a:noFill/>
            <a:ln w="9525" cap="flat">
              <a:solidFill>
                <a:srgbClr val="FFFFFF"/>
              </a:solidFill>
              <a:prstDash val="solid"/>
              <a:miter/>
            </a:ln>
          </p:spPr>
          <p:txBody>
            <a:bodyPr rtlCol="0" anchor="ctr"/>
            <a:lstStyle/>
            <a:p>
              <a:endParaRPr lang="en-AU" sz="1116" dirty="0">
                <a:latin typeface="Arial" panose="020B0604020202020204" pitchFamily="34" charset="0"/>
              </a:endParaRPr>
            </a:p>
          </p:txBody>
        </p:sp>
        <p:sp>
          <p:nvSpPr>
            <p:cNvPr id="26" name="Freeform: Shape 39">
              <a:extLst>
                <a:ext uri="{FF2B5EF4-FFF2-40B4-BE49-F238E27FC236}">
                  <a16:creationId xmlns:a16="http://schemas.microsoft.com/office/drawing/2014/main" id="{BD800DEA-6382-44A6-8676-5A95773AB0F0}"/>
                </a:ext>
              </a:extLst>
            </p:cNvPr>
            <p:cNvSpPr/>
            <p:nvPr/>
          </p:nvSpPr>
          <p:spPr>
            <a:xfrm>
              <a:off x="1868280" y="4264356"/>
              <a:ext cx="80435" cy="40217"/>
            </a:xfrm>
            <a:custGeom>
              <a:avLst/>
              <a:gdLst>
                <a:gd name="connsiteX0" fmla="*/ 15134 w 129722"/>
                <a:gd name="connsiteY0" fmla="*/ 21188 h 64861"/>
                <a:gd name="connsiteX1" fmla="*/ 3243 w 129722"/>
                <a:gd name="connsiteY1" fmla="*/ 64515 h 64861"/>
                <a:gd name="connsiteX2" fmla="*/ 115929 w 129722"/>
                <a:gd name="connsiteY2" fmla="*/ 46570 h 64861"/>
                <a:gd name="connsiteX3" fmla="*/ 127820 w 129722"/>
                <a:gd name="connsiteY3" fmla="*/ 3243 h 64861"/>
              </a:gdLst>
              <a:ahLst/>
              <a:cxnLst>
                <a:cxn ang="0">
                  <a:pos x="connsiteX0" y="connsiteY0"/>
                </a:cxn>
                <a:cxn ang="0">
                  <a:pos x="connsiteX1" y="connsiteY1"/>
                </a:cxn>
                <a:cxn ang="0">
                  <a:pos x="connsiteX2" y="connsiteY2"/>
                </a:cxn>
                <a:cxn ang="0">
                  <a:pos x="connsiteX3" y="connsiteY3"/>
                </a:cxn>
              </a:cxnLst>
              <a:rect l="l" t="t" r="r" b="b"/>
              <a:pathLst>
                <a:path w="129722" h="64861">
                  <a:moveTo>
                    <a:pt x="15134" y="21188"/>
                  </a:moveTo>
                  <a:lnTo>
                    <a:pt x="3243" y="64515"/>
                  </a:lnTo>
                  <a:lnTo>
                    <a:pt x="115929" y="46570"/>
                  </a:lnTo>
                  <a:lnTo>
                    <a:pt x="127820" y="3243"/>
                  </a:lnTo>
                  <a:close/>
                </a:path>
              </a:pathLst>
            </a:custGeom>
            <a:solidFill>
              <a:srgbClr val="FFFFFF"/>
            </a:solidFill>
            <a:ln w="9525" cap="flat">
              <a:noFill/>
              <a:prstDash val="solid"/>
              <a:miter/>
            </a:ln>
          </p:spPr>
          <p:txBody>
            <a:bodyPr rtlCol="0" anchor="ctr"/>
            <a:lstStyle/>
            <a:p>
              <a:endParaRPr lang="en-AU" sz="1116" dirty="0">
                <a:latin typeface="Arial" panose="020B0604020202020204" pitchFamily="34" charset="0"/>
              </a:endParaRPr>
            </a:p>
          </p:txBody>
        </p:sp>
        <p:sp>
          <p:nvSpPr>
            <p:cNvPr id="27" name="Freeform: Shape 40">
              <a:extLst>
                <a:ext uri="{FF2B5EF4-FFF2-40B4-BE49-F238E27FC236}">
                  <a16:creationId xmlns:a16="http://schemas.microsoft.com/office/drawing/2014/main" id="{68171A4A-FD6C-446D-9C9B-0E78AF7693C0}"/>
                </a:ext>
              </a:extLst>
            </p:cNvPr>
            <p:cNvSpPr/>
            <p:nvPr/>
          </p:nvSpPr>
          <p:spPr>
            <a:xfrm>
              <a:off x="1852757" y="4320902"/>
              <a:ext cx="80435" cy="40217"/>
            </a:xfrm>
            <a:custGeom>
              <a:avLst/>
              <a:gdLst>
                <a:gd name="connsiteX0" fmla="*/ 15134 w 129722"/>
                <a:gd name="connsiteY0" fmla="*/ 21231 h 64861"/>
                <a:gd name="connsiteX1" fmla="*/ 3243 w 129722"/>
                <a:gd name="connsiteY1" fmla="*/ 64559 h 64861"/>
                <a:gd name="connsiteX2" fmla="*/ 115929 w 129722"/>
                <a:gd name="connsiteY2" fmla="*/ 46614 h 64861"/>
                <a:gd name="connsiteX3" fmla="*/ 127820 w 129722"/>
                <a:gd name="connsiteY3" fmla="*/ 3243 h 64861"/>
              </a:gdLst>
              <a:ahLst/>
              <a:cxnLst>
                <a:cxn ang="0">
                  <a:pos x="connsiteX0" y="connsiteY0"/>
                </a:cxn>
                <a:cxn ang="0">
                  <a:pos x="connsiteX1" y="connsiteY1"/>
                </a:cxn>
                <a:cxn ang="0">
                  <a:pos x="connsiteX2" y="connsiteY2"/>
                </a:cxn>
                <a:cxn ang="0">
                  <a:pos x="connsiteX3" y="connsiteY3"/>
                </a:cxn>
              </a:cxnLst>
              <a:rect l="l" t="t" r="r" b="b"/>
              <a:pathLst>
                <a:path w="129722" h="64861">
                  <a:moveTo>
                    <a:pt x="15134" y="21231"/>
                  </a:moveTo>
                  <a:lnTo>
                    <a:pt x="3243" y="64559"/>
                  </a:lnTo>
                  <a:lnTo>
                    <a:pt x="115929" y="46614"/>
                  </a:lnTo>
                  <a:lnTo>
                    <a:pt x="127820" y="3243"/>
                  </a:lnTo>
                  <a:close/>
                </a:path>
              </a:pathLst>
            </a:custGeom>
            <a:solidFill>
              <a:srgbClr val="FFFFFF"/>
            </a:solidFill>
            <a:ln w="9525" cap="flat">
              <a:noFill/>
              <a:prstDash val="solid"/>
              <a:miter/>
            </a:ln>
          </p:spPr>
          <p:txBody>
            <a:bodyPr rtlCol="0" anchor="ctr"/>
            <a:lstStyle/>
            <a:p>
              <a:endParaRPr lang="en-AU" sz="1116" dirty="0">
                <a:latin typeface="Arial" panose="020B0604020202020204" pitchFamily="34" charset="0"/>
              </a:endParaRPr>
            </a:p>
          </p:txBody>
        </p:sp>
        <p:sp>
          <p:nvSpPr>
            <p:cNvPr id="28" name="Freeform: Shape 41">
              <a:extLst>
                <a:ext uri="{FF2B5EF4-FFF2-40B4-BE49-F238E27FC236}">
                  <a16:creationId xmlns:a16="http://schemas.microsoft.com/office/drawing/2014/main" id="{BBDEE302-F87C-409E-9C2A-924A8D3A2DBF}"/>
                </a:ext>
              </a:extLst>
            </p:cNvPr>
            <p:cNvSpPr/>
            <p:nvPr/>
          </p:nvSpPr>
          <p:spPr>
            <a:xfrm>
              <a:off x="1883778" y="4207784"/>
              <a:ext cx="80435" cy="40217"/>
            </a:xfrm>
            <a:custGeom>
              <a:avLst/>
              <a:gdLst>
                <a:gd name="connsiteX0" fmla="*/ 15178 w 129722"/>
                <a:gd name="connsiteY0" fmla="*/ 21188 h 64861"/>
                <a:gd name="connsiteX1" fmla="*/ 3243 w 129722"/>
                <a:gd name="connsiteY1" fmla="*/ 64559 h 64861"/>
                <a:gd name="connsiteX2" fmla="*/ 115972 w 129722"/>
                <a:gd name="connsiteY2" fmla="*/ 46570 h 64861"/>
                <a:gd name="connsiteX3" fmla="*/ 127863 w 129722"/>
                <a:gd name="connsiteY3" fmla="*/ 3243 h 64861"/>
              </a:gdLst>
              <a:ahLst/>
              <a:cxnLst>
                <a:cxn ang="0">
                  <a:pos x="connsiteX0" y="connsiteY0"/>
                </a:cxn>
                <a:cxn ang="0">
                  <a:pos x="connsiteX1" y="connsiteY1"/>
                </a:cxn>
                <a:cxn ang="0">
                  <a:pos x="connsiteX2" y="connsiteY2"/>
                </a:cxn>
                <a:cxn ang="0">
                  <a:pos x="connsiteX3" y="connsiteY3"/>
                </a:cxn>
              </a:cxnLst>
              <a:rect l="l" t="t" r="r" b="b"/>
              <a:pathLst>
                <a:path w="129722" h="64861">
                  <a:moveTo>
                    <a:pt x="15178" y="21188"/>
                  </a:moveTo>
                  <a:lnTo>
                    <a:pt x="3243" y="64559"/>
                  </a:lnTo>
                  <a:lnTo>
                    <a:pt x="115972" y="46570"/>
                  </a:lnTo>
                  <a:lnTo>
                    <a:pt x="127863" y="3243"/>
                  </a:lnTo>
                  <a:close/>
                </a:path>
              </a:pathLst>
            </a:custGeom>
            <a:solidFill>
              <a:srgbClr val="FFFFFF"/>
            </a:solidFill>
            <a:ln w="9525" cap="flat">
              <a:noFill/>
              <a:prstDash val="solid"/>
              <a:miter/>
            </a:ln>
          </p:spPr>
          <p:txBody>
            <a:bodyPr rtlCol="0" anchor="ctr"/>
            <a:lstStyle/>
            <a:p>
              <a:endParaRPr lang="en-AU" sz="1116" dirty="0">
                <a:latin typeface="Arial" panose="020B0604020202020204" pitchFamily="34" charset="0"/>
              </a:endParaRPr>
            </a:p>
          </p:txBody>
        </p:sp>
        <p:sp>
          <p:nvSpPr>
            <p:cNvPr id="29" name="Freeform: Shape 42">
              <a:extLst>
                <a:ext uri="{FF2B5EF4-FFF2-40B4-BE49-F238E27FC236}">
                  <a16:creationId xmlns:a16="http://schemas.microsoft.com/office/drawing/2014/main" id="{FEF86009-681C-430F-8DC1-2DC8F85CF0E9}"/>
                </a:ext>
              </a:extLst>
            </p:cNvPr>
            <p:cNvSpPr/>
            <p:nvPr/>
          </p:nvSpPr>
          <p:spPr>
            <a:xfrm>
              <a:off x="1837232" y="4377474"/>
              <a:ext cx="80435" cy="40217"/>
            </a:xfrm>
            <a:custGeom>
              <a:avLst/>
              <a:gdLst>
                <a:gd name="connsiteX0" fmla="*/ 115929 w 129722"/>
                <a:gd name="connsiteY0" fmla="*/ 46570 h 64861"/>
                <a:gd name="connsiteX1" fmla="*/ 127820 w 129722"/>
                <a:gd name="connsiteY1" fmla="*/ 3243 h 64861"/>
                <a:gd name="connsiteX2" fmla="*/ 15134 w 129722"/>
                <a:gd name="connsiteY2" fmla="*/ 21188 h 64861"/>
                <a:gd name="connsiteX3" fmla="*/ 3243 w 129722"/>
                <a:gd name="connsiteY3" fmla="*/ 64559 h 64861"/>
              </a:gdLst>
              <a:ahLst/>
              <a:cxnLst>
                <a:cxn ang="0">
                  <a:pos x="connsiteX0" y="connsiteY0"/>
                </a:cxn>
                <a:cxn ang="0">
                  <a:pos x="connsiteX1" y="connsiteY1"/>
                </a:cxn>
                <a:cxn ang="0">
                  <a:pos x="connsiteX2" y="connsiteY2"/>
                </a:cxn>
                <a:cxn ang="0">
                  <a:pos x="connsiteX3" y="connsiteY3"/>
                </a:cxn>
              </a:cxnLst>
              <a:rect l="l" t="t" r="r" b="b"/>
              <a:pathLst>
                <a:path w="129722" h="64861">
                  <a:moveTo>
                    <a:pt x="115929" y="46570"/>
                  </a:moveTo>
                  <a:lnTo>
                    <a:pt x="127820" y="3243"/>
                  </a:lnTo>
                  <a:lnTo>
                    <a:pt x="15134" y="21188"/>
                  </a:lnTo>
                  <a:lnTo>
                    <a:pt x="3243" y="64559"/>
                  </a:lnTo>
                  <a:close/>
                </a:path>
              </a:pathLst>
            </a:custGeom>
            <a:solidFill>
              <a:srgbClr val="FFFFFF"/>
            </a:solidFill>
            <a:ln w="9525" cap="flat">
              <a:noFill/>
              <a:prstDash val="solid"/>
              <a:miter/>
            </a:ln>
          </p:spPr>
          <p:txBody>
            <a:bodyPr rtlCol="0" anchor="ctr"/>
            <a:lstStyle/>
            <a:p>
              <a:endParaRPr lang="en-AU" sz="1116" dirty="0">
                <a:latin typeface="Arial" panose="020B0604020202020204" pitchFamily="34" charset="0"/>
              </a:endParaRPr>
            </a:p>
          </p:txBody>
        </p:sp>
        <p:sp>
          <p:nvSpPr>
            <p:cNvPr id="30" name="Freeform: Shape 43">
              <a:extLst>
                <a:ext uri="{FF2B5EF4-FFF2-40B4-BE49-F238E27FC236}">
                  <a16:creationId xmlns:a16="http://schemas.microsoft.com/office/drawing/2014/main" id="{F31AF720-B573-4041-9DC7-C3ECA9A27941}"/>
                </a:ext>
              </a:extLst>
            </p:cNvPr>
            <p:cNvSpPr/>
            <p:nvPr/>
          </p:nvSpPr>
          <p:spPr>
            <a:xfrm>
              <a:off x="1914825" y="4094987"/>
              <a:ext cx="77753" cy="40217"/>
            </a:xfrm>
            <a:custGeom>
              <a:avLst/>
              <a:gdLst>
                <a:gd name="connsiteX0" fmla="*/ 15134 w 125398"/>
                <a:gd name="connsiteY0" fmla="*/ 20669 h 64861"/>
                <a:gd name="connsiteX1" fmla="*/ 3243 w 125398"/>
                <a:gd name="connsiteY1" fmla="*/ 63996 h 64861"/>
                <a:gd name="connsiteX2" fmla="*/ 115929 w 125398"/>
                <a:gd name="connsiteY2" fmla="*/ 46051 h 64861"/>
                <a:gd name="connsiteX3" fmla="*/ 125312 w 125398"/>
                <a:gd name="connsiteY3" fmla="*/ 11891 h 64861"/>
                <a:gd name="connsiteX4" fmla="*/ 124274 w 125398"/>
                <a:gd name="connsiteY4" fmla="*/ 3243 h 64861"/>
                <a:gd name="connsiteX5" fmla="*/ 15134 w 125398"/>
                <a:gd name="connsiteY5" fmla="*/ 20669 h 64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398" h="64861">
                  <a:moveTo>
                    <a:pt x="15134" y="20669"/>
                  </a:moveTo>
                  <a:lnTo>
                    <a:pt x="3243" y="63996"/>
                  </a:lnTo>
                  <a:lnTo>
                    <a:pt x="115929" y="46051"/>
                  </a:lnTo>
                  <a:lnTo>
                    <a:pt x="125312" y="11891"/>
                  </a:lnTo>
                  <a:cubicBezTo>
                    <a:pt x="126134" y="8951"/>
                    <a:pt x="125615" y="5924"/>
                    <a:pt x="124274" y="3243"/>
                  </a:cubicBezTo>
                  <a:lnTo>
                    <a:pt x="15134" y="20669"/>
                  </a:lnTo>
                  <a:close/>
                </a:path>
              </a:pathLst>
            </a:custGeom>
            <a:solidFill>
              <a:srgbClr val="FFFFFF"/>
            </a:solidFill>
            <a:ln w="9525" cap="flat">
              <a:noFill/>
              <a:prstDash val="solid"/>
              <a:miter/>
            </a:ln>
          </p:spPr>
          <p:txBody>
            <a:bodyPr rtlCol="0" anchor="ctr"/>
            <a:lstStyle/>
            <a:p>
              <a:endParaRPr lang="en-AU" sz="1116" dirty="0">
                <a:latin typeface="Arial" panose="020B0604020202020204" pitchFamily="34" charset="0"/>
              </a:endParaRPr>
            </a:p>
          </p:txBody>
        </p:sp>
        <p:sp>
          <p:nvSpPr>
            <p:cNvPr id="31" name="Freeform: Shape 44">
              <a:extLst>
                <a:ext uri="{FF2B5EF4-FFF2-40B4-BE49-F238E27FC236}">
                  <a16:creationId xmlns:a16="http://schemas.microsoft.com/office/drawing/2014/main" id="{B1AEEE10-3A0C-46D9-8B21-E67B8F25D316}"/>
                </a:ext>
              </a:extLst>
            </p:cNvPr>
            <p:cNvSpPr/>
            <p:nvPr/>
          </p:nvSpPr>
          <p:spPr>
            <a:xfrm>
              <a:off x="1824302" y="4434046"/>
              <a:ext cx="77753" cy="40217"/>
            </a:xfrm>
            <a:custGeom>
              <a:avLst/>
              <a:gdLst>
                <a:gd name="connsiteX0" fmla="*/ 111745 w 125398"/>
                <a:gd name="connsiteY0" fmla="*/ 46570 h 64861"/>
                <a:gd name="connsiteX1" fmla="*/ 123636 w 125398"/>
                <a:gd name="connsiteY1" fmla="*/ 3243 h 64861"/>
                <a:gd name="connsiteX2" fmla="*/ 10951 w 125398"/>
                <a:gd name="connsiteY2" fmla="*/ 21188 h 64861"/>
                <a:gd name="connsiteX3" fmla="*/ 3643 w 125398"/>
                <a:gd name="connsiteY3" fmla="*/ 47781 h 64861"/>
                <a:gd name="connsiteX4" fmla="*/ 10778 w 125398"/>
                <a:gd name="connsiteY4" fmla="*/ 62656 h 64861"/>
                <a:gd name="connsiteX5" fmla="*/ 111745 w 125398"/>
                <a:gd name="connsiteY5" fmla="*/ 46570 h 64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398" h="64861">
                  <a:moveTo>
                    <a:pt x="111745" y="46570"/>
                  </a:moveTo>
                  <a:lnTo>
                    <a:pt x="123636" y="3243"/>
                  </a:lnTo>
                  <a:lnTo>
                    <a:pt x="10951" y="21188"/>
                  </a:lnTo>
                  <a:lnTo>
                    <a:pt x="3643" y="47781"/>
                  </a:lnTo>
                  <a:cubicBezTo>
                    <a:pt x="2086" y="53489"/>
                    <a:pt x="5200" y="59456"/>
                    <a:pt x="10778" y="62656"/>
                  </a:cubicBezTo>
                  <a:lnTo>
                    <a:pt x="111745" y="46570"/>
                  </a:lnTo>
                  <a:close/>
                </a:path>
              </a:pathLst>
            </a:custGeom>
            <a:solidFill>
              <a:srgbClr val="FFFFFF"/>
            </a:solidFill>
            <a:ln w="9525" cap="flat">
              <a:noFill/>
              <a:prstDash val="solid"/>
              <a:miter/>
            </a:ln>
          </p:spPr>
          <p:txBody>
            <a:bodyPr rtlCol="0" anchor="ctr"/>
            <a:lstStyle/>
            <a:p>
              <a:endParaRPr lang="en-AU" sz="1116" dirty="0">
                <a:latin typeface="Arial" panose="020B0604020202020204" pitchFamily="34" charset="0"/>
              </a:endParaRPr>
            </a:p>
          </p:txBody>
        </p:sp>
        <p:sp>
          <p:nvSpPr>
            <p:cNvPr id="32" name="Freeform: Shape 45">
              <a:extLst>
                <a:ext uri="{FF2B5EF4-FFF2-40B4-BE49-F238E27FC236}">
                  <a16:creationId xmlns:a16="http://schemas.microsoft.com/office/drawing/2014/main" id="{14016BFA-303A-41B8-8825-838F8D1A4098}"/>
                </a:ext>
              </a:extLst>
            </p:cNvPr>
            <p:cNvSpPr/>
            <p:nvPr/>
          </p:nvSpPr>
          <p:spPr>
            <a:xfrm>
              <a:off x="1899301" y="4151211"/>
              <a:ext cx="80435" cy="40217"/>
            </a:xfrm>
            <a:custGeom>
              <a:avLst/>
              <a:gdLst>
                <a:gd name="connsiteX0" fmla="*/ 15134 w 129722"/>
                <a:gd name="connsiteY0" fmla="*/ 21231 h 64861"/>
                <a:gd name="connsiteX1" fmla="*/ 3243 w 129722"/>
                <a:gd name="connsiteY1" fmla="*/ 64559 h 64861"/>
                <a:gd name="connsiteX2" fmla="*/ 115972 w 129722"/>
                <a:gd name="connsiteY2" fmla="*/ 46614 h 64861"/>
                <a:gd name="connsiteX3" fmla="*/ 127863 w 129722"/>
                <a:gd name="connsiteY3" fmla="*/ 3243 h 64861"/>
              </a:gdLst>
              <a:ahLst/>
              <a:cxnLst>
                <a:cxn ang="0">
                  <a:pos x="connsiteX0" y="connsiteY0"/>
                </a:cxn>
                <a:cxn ang="0">
                  <a:pos x="connsiteX1" y="connsiteY1"/>
                </a:cxn>
                <a:cxn ang="0">
                  <a:pos x="connsiteX2" y="connsiteY2"/>
                </a:cxn>
                <a:cxn ang="0">
                  <a:pos x="connsiteX3" y="connsiteY3"/>
                </a:cxn>
              </a:cxnLst>
              <a:rect l="l" t="t" r="r" b="b"/>
              <a:pathLst>
                <a:path w="129722" h="64861">
                  <a:moveTo>
                    <a:pt x="15134" y="21231"/>
                  </a:moveTo>
                  <a:lnTo>
                    <a:pt x="3243" y="64559"/>
                  </a:lnTo>
                  <a:lnTo>
                    <a:pt x="115972" y="46614"/>
                  </a:lnTo>
                  <a:lnTo>
                    <a:pt x="127863" y="3243"/>
                  </a:lnTo>
                  <a:close/>
                </a:path>
              </a:pathLst>
            </a:custGeom>
            <a:solidFill>
              <a:srgbClr val="FFFFFF"/>
            </a:solidFill>
            <a:ln w="9525" cap="flat">
              <a:noFill/>
              <a:prstDash val="solid"/>
              <a:miter/>
            </a:ln>
          </p:spPr>
          <p:txBody>
            <a:bodyPr rtlCol="0" anchor="ctr"/>
            <a:lstStyle/>
            <a:p>
              <a:endParaRPr lang="en-AU" sz="1116" dirty="0">
                <a:latin typeface="Arial" panose="020B0604020202020204" pitchFamily="34" charset="0"/>
              </a:endParaRPr>
            </a:p>
          </p:txBody>
        </p:sp>
        <p:sp>
          <p:nvSpPr>
            <p:cNvPr id="33" name="Freeform: Shape 46">
              <a:extLst>
                <a:ext uri="{FF2B5EF4-FFF2-40B4-BE49-F238E27FC236}">
                  <a16:creationId xmlns:a16="http://schemas.microsoft.com/office/drawing/2014/main" id="{CF7A21AE-FCC5-41B1-B6DB-125743D466D0}"/>
                </a:ext>
              </a:extLst>
            </p:cNvPr>
            <p:cNvSpPr/>
            <p:nvPr/>
          </p:nvSpPr>
          <p:spPr>
            <a:xfrm>
              <a:off x="1823653" y="4076772"/>
              <a:ext cx="171594" cy="410217"/>
            </a:xfrm>
            <a:custGeom>
              <a:avLst/>
              <a:gdLst>
                <a:gd name="connsiteX0" fmla="*/ 273472 w 276741"/>
                <a:gd name="connsiteY0" fmla="*/ 37204 h 661585"/>
                <a:gd name="connsiteX1" fmla="*/ 103795 w 276741"/>
                <a:gd name="connsiteY1" fmla="*/ 655592 h 661585"/>
                <a:gd name="connsiteX2" fmla="*/ 92985 w 276741"/>
                <a:gd name="connsiteY2" fmla="*/ 661732 h 661585"/>
                <a:gd name="connsiteX3" fmla="*/ 9703 w 276741"/>
                <a:gd name="connsiteY3" fmla="*/ 638901 h 661585"/>
                <a:gd name="connsiteX4" fmla="*/ 3563 w 276741"/>
                <a:gd name="connsiteY4" fmla="*/ 628091 h 661585"/>
                <a:gd name="connsiteX5" fmla="*/ 173240 w 276741"/>
                <a:gd name="connsiteY5" fmla="*/ 9703 h 661585"/>
                <a:gd name="connsiteX6" fmla="*/ 184050 w 276741"/>
                <a:gd name="connsiteY6" fmla="*/ 3563 h 661585"/>
                <a:gd name="connsiteX7" fmla="*/ 267332 w 276741"/>
                <a:gd name="connsiteY7" fmla="*/ 26394 h 661585"/>
                <a:gd name="connsiteX8" fmla="*/ 273472 w 276741"/>
                <a:gd name="connsiteY8" fmla="*/ 37204 h 661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741" h="661585">
                  <a:moveTo>
                    <a:pt x="273472" y="37204"/>
                  </a:moveTo>
                  <a:lnTo>
                    <a:pt x="103795" y="655592"/>
                  </a:lnTo>
                  <a:cubicBezTo>
                    <a:pt x="102498" y="660262"/>
                    <a:pt x="97655" y="663029"/>
                    <a:pt x="92985" y="661732"/>
                  </a:cubicBezTo>
                  <a:lnTo>
                    <a:pt x="9703" y="638901"/>
                  </a:lnTo>
                  <a:cubicBezTo>
                    <a:pt x="5033" y="637604"/>
                    <a:pt x="2266" y="632761"/>
                    <a:pt x="3563" y="628091"/>
                  </a:cubicBezTo>
                  <a:lnTo>
                    <a:pt x="173240" y="9703"/>
                  </a:lnTo>
                  <a:cubicBezTo>
                    <a:pt x="174537" y="5033"/>
                    <a:pt x="179380" y="2266"/>
                    <a:pt x="184050" y="3563"/>
                  </a:cubicBezTo>
                  <a:lnTo>
                    <a:pt x="267332" y="26394"/>
                  </a:lnTo>
                  <a:cubicBezTo>
                    <a:pt x="272002" y="27691"/>
                    <a:pt x="274770" y="32534"/>
                    <a:pt x="273472" y="37204"/>
                  </a:cubicBezTo>
                  <a:close/>
                </a:path>
              </a:pathLst>
            </a:custGeom>
            <a:noFill/>
            <a:ln w="9525" cap="flat">
              <a:solidFill>
                <a:srgbClr val="FFFFFF"/>
              </a:solidFill>
              <a:prstDash val="solid"/>
              <a:miter/>
            </a:ln>
          </p:spPr>
          <p:txBody>
            <a:bodyPr rtlCol="0" anchor="ctr"/>
            <a:lstStyle/>
            <a:p>
              <a:endParaRPr lang="en-AU" sz="1116" dirty="0">
                <a:latin typeface="Arial" panose="020B0604020202020204" pitchFamily="34" charset="0"/>
              </a:endParaRPr>
            </a:p>
          </p:txBody>
        </p:sp>
      </p:grpSp>
      <p:sp>
        <p:nvSpPr>
          <p:cNvPr id="34" name="Rectangle 33"/>
          <p:cNvSpPr/>
          <p:nvPr/>
        </p:nvSpPr>
        <p:spPr>
          <a:xfrm>
            <a:off x="479376" y="5021962"/>
            <a:ext cx="5253459" cy="923330"/>
          </a:xfrm>
          <a:prstGeom prst="rect">
            <a:avLst/>
          </a:prstGeom>
        </p:spPr>
        <p:txBody>
          <a:bodyPr wrap="square">
            <a:spAutoFit/>
          </a:bodyPr>
          <a:lstStyle/>
          <a:p>
            <a:r>
              <a:rPr lang="en-AU" dirty="0"/>
              <a:t>A  music video created by local Aboriginal community members. Produced by Wagga Wagga TV. </a:t>
            </a:r>
          </a:p>
        </p:txBody>
      </p:sp>
      <p:sp>
        <p:nvSpPr>
          <p:cNvPr id="35" name="TextBox 34">
            <a:extLst>
              <a:ext uri="{FF2B5EF4-FFF2-40B4-BE49-F238E27FC236}">
                <a16:creationId xmlns:a16="http://schemas.microsoft.com/office/drawing/2014/main" id="{7C70F322-D40C-4526-B614-CA4F648BC03E}"/>
              </a:ext>
            </a:extLst>
          </p:cNvPr>
          <p:cNvSpPr txBox="1"/>
          <p:nvPr/>
        </p:nvSpPr>
        <p:spPr>
          <a:xfrm>
            <a:off x="1227667" y="1221155"/>
            <a:ext cx="4191000" cy="892398"/>
          </a:xfrm>
          <a:prstGeom prst="rect">
            <a:avLst/>
          </a:prstGeom>
          <a:noFill/>
        </p:spPr>
        <p:txBody>
          <a:bodyPr wrap="square" rtlCol="0">
            <a:spAutoFit/>
          </a:bodyPr>
          <a:lstStyle/>
          <a:p>
            <a:r>
              <a:rPr lang="en-AU" sz="1733" b="1" dirty="0">
                <a:latin typeface="Arial" panose="020B0604020202020204" pitchFamily="34" charset="0"/>
                <a:ea typeface="Roboto" pitchFamily="2" charset="0"/>
              </a:rPr>
              <a:t>LISTEN: </a:t>
            </a:r>
            <a:r>
              <a:rPr lang="en-AU" sz="1733" b="1" dirty="0">
                <a:latin typeface="Arial" panose="020B0604020202020204" pitchFamily="34" charset="0"/>
                <a:ea typeface="Roboto" pitchFamily="2" charset="0"/>
                <a:hlinkClick r:id="rId3"/>
              </a:rPr>
              <a:t>Our Earth, Our Land: Rapping for a Healthy Environment.</a:t>
            </a:r>
            <a:endParaRPr lang="en-AU" sz="1733" b="1" dirty="0">
              <a:latin typeface="Arial" panose="020B0604020202020204" pitchFamily="34" charset="0"/>
              <a:ea typeface="Roboto" pitchFamily="2" charset="0"/>
            </a:endParaRPr>
          </a:p>
        </p:txBody>
      </p:sp>
    </p:spTree>
    <p:extLst>
      <p:ext uri="{BB962C8B-B14F-4D97-AF65-F5344CB8AC3E}">
        <p14:creationId xmlns:p14="http://schemas.microsoft.com/office/powerpoint/2010/main" val="7345166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9E24DF9-78B8-4EF6-BC37-FB128BB81F5C}"/>
              </a:ext>
            </a:extLst>
          </p:cNvPr>
          <p:cNvSpPr>
            <a:spLocks noGrp="1"/>
          </p:cNvSpPr>
          <p:nvPr>
            <p:ph type="body" sz="quarter" idx="10"/>
          </p:nvPr>
        </p:nvSpPr>
        <p:spPr>
          <a:xfrm>
            <a:off x="719392" y="2248102"/>
            <a:ext cx="6315071" cy="3701177"/>
          </a:xfrm>
        </p:spPr>
        <p:txBody>
          <a:bodyPr/>
          <a:lstStyle/>
          <a:p>
            <a:pPr>
              <a:lnSpc>
                <a:spcPts val="2300"/>
              </a:lnSpc>
            </a:pPr>
            <a:endParaRPr lang="en-US" dirty="0">
              <a:latin typeface="+mn-lt"/>
              <a:cs typeface="Roboto Light" panose="02000000000000000000" pitchFamily="2" charset="0"/>
            </a:endParaRPr>
          </a:p>
          <a:p>
            <a:pPr>
              <a:lnSpc>
                <a:spcPts val="2300"/>
              </a:lnSpc>
            </a:pPr>
            <a:endParaRPr lang="en-AU" dirty="0">
              <a:latin typeface="+mn-lt"/>
              <a:cs typeface="Roboto Light" panose="02000000000000000000" pitchFamily="2" charset="0"/>
            </a:endParaRPr>
          </a:p>
          <a:p>
            <a:pPr>
              <a:lnSpc>
                <a:spcPts val="2300"/>
              </a:lnSpc>
            </a:pPr>
            <a:r>
              <a:rPr lang="en-AU" b="1" dirty="0">
                <a:latin typeface="+mn-lt"/>
                <a:cs typeface="Roboto Light" panose="02000000000000000000" pitchFamily="2" charset="0"/>
              </a:rPr>
              <a:t>     Read</a:t>
            </a:r>
            <a:r>
              <a:rPr lang="en-AU" dirty="0">
                <a:latin typeface="+mn-lt"/>
                <a:cs typeface="Roboto Light" panose="02000000000000000000" pitchFamily="2" charset="0"/>
              </a:rPr>
              <a:t> the Scripture </a:t>
            </a:r>
            <a:r>
              <a:rPr lang="en-AU" dirty="0">
                <a:latin typeface="+mn-lt"/>
                <a:cs typeface="Roboto Light" panose="02000000000000000000" pitchFamily="2" charset="0"/>
                <a:hlinkClick r:id="rId3"/>
              </a:rPr>
              <a:t>Genesis 1:26</a:t>
            </a:r>
            <a:r>
              <a:rPr lang="en-AU" dirty="0">
                <a:latin typeface="+mn-lt"/>
                <a:cs typeface="Roboto Light" panose="02000000000000000000" pitchFamily="2" charset="0"/>
              </a:rPr>
              <a:t> </a:t>
            </a:r>
          </a:p>
          <a:p>
            <a:pPr marL="360363">
              <a:lnSpc>
                <a:spcPts val="2300"/>
              </a:lnSpc>
            </a:pPr>
            <a:r>
              <a:rPr lang="en-AU" dirty="0">
                <a:latin typeface="+mn-lt"/>
                <a:cs typeface="Roboto Light" panose="02000000000000000000" pitchFamily="2" charset="0"/>
              </a:rPr>
              <a:t>What does it suggest?</a:t>
            </a:r>
          </a:p>
          <a:p>
            <a:pPr marL="360363">
              <a:lnSpc>
                <a:spcPts val="2300"/>
              </a:lnSpc>
              <a:spcAft>
                <a:spcPts val="600"/>
              </a:spcAft>
            </a:pPr>
            <a:r>
              <a:rPr lang="en-AU" dirty="0">
                <a:latin typeface="+mn-lt"/>
                <a:cs typeface="Roboto Light" panose="02000000000000000000" pitchFamily="2" charset="0"/>
              </a:rPr>
              <a:t>What does it mean to be responsible for something? </a:t>
            </a:r>
          </a:p>
          <a:p>
            <a:pPr>
              <a:lnSpc>
                <a:spcPts val="2300"/>
              </a:lnSpc>
              <a:spcAft>
                <a:spcPts val="600"/>
              </a:spcAft>
            </a:pPr>
            <a:r>
              <a:rPr lang="en-AU" dirty="0">
                <a:latin typeface="+mn-lt"/>
                <a:cs typeface="Roboto Light" panose="02000000000000000000" pitchFamily="2" charset="0"/>
              </a:rPr>
              <a:t>     As a class, </a:t>
            </a:r>
            <a:r>
              <a:rPr lang="en-AU" b="1" dirty="0">
                <a:latin typeface="+mn-lt"/>
                <a:cs typeface="Roboto Light" panose="02000000000000000000" pitchFamily="2" charset="0"/>
              </a:rPr>
              <a:t>make a poster or display </a:t>
            </a:r>
            <a:r>
              <a:rPr lang="en-AU" dirty="0">
                <a:latin typeface="+mn-lt"/>
                <a:cs typeface="Roboto Light" panose="02000000000000000000" pitchFamily="2" charset="0"/>
              </a:rPr>
              <a:t>recording</a:t>
            </a:r>
            <a:br>
              <a:rPr lang="en-AU" dirty="0">
                <a:latin typeface="+mn-lt"/>
                <a:cs typeface="Roboto Light" panose="02000000000000000000" pitchFamily="2" charset="0"/>
              </a:rPr>
            </a:br>
            <a:r>
              <a:rPr lang="en-AU" dirty="0">
                <a:latin typeface="+mn-lt"/>
                <a:cs typeface="Roboto Light" panose="02000000000000000000" pitchFamily="2" charset="0"/>
              </a:rPr>
              <a:t>     and celebrating some of the things that people do to</a:t>
            </a:r>
            <a:br>
              <a:rPr lang="en-AU" dirty="0">
                <a:latin typeface="+mn-lt"/>
                <a:cs typeface="Roboto Light" panose="02000000000000000000" pitchFamily="2" charset="0"/>
              </a:rPr>
            </a:br>
            <a:r>
              <a:rPr lang="en-AU" dirty="0">
                <a:latin typeface="+mn-lt"/>
                <a:cs typeface="Roboto Light" panose="02000000000000000000" pitchFamily="2" charset="0"/>
              </a:rPr>
              <a:t>     take care of the earth and animals.  </a:t>
            </a:r>
          </a:p>
          <a:p>
            <a:pPr>
              <a:lnSpc>
                <a:spcPts val="2300"/>
              </a:lnSpc>
            </a:pPr>
            <a:r>
              <a:rPr lang="en-US" b="1" dirty="0">
                <a:solidFill>
                  <a:schemeClr val="tx1"/>
                </a:solidFill>
              </a:rPr>
              <a:t>    Write</a:t>
            </a:r>
            <a:r>
              <a:rPr lang="en-US" dirty="0">
                <a:solidFill>
                  <a:schemeClr val="tx1"/>
                </a:solidFill>
              </a:rPr>
              <a:t> a caption to accompany the picture on the right.</a:t>
            </a:r>
          </a:p>
          <a:p>
            <a:pPr>
              <a:lnSpc>
                <a:spcPts val="2300"/>
              </a:lnSpc>
            </a:pPr>
            <a:endParaRPr lang="en-AU" dirty="0"/>
          </a:p>
        </p:txBody>
      </p:sp>
      <p:sp>
        <p:nvSpPr>
          <p:cNvPr id="2" name="Title 1">
            <a:extLst>
              <a:ext uri="{FF2B5EF4-FFF2-40B4-BE49-F238E27FC236}">
                <a16:creationId xmlns:a16="http://schemas.microsoft.com/office/drawing/2014/main" id="{9CD2974C-5622-443B-95A4-064A2027458D}"/>
              </a:ext>
            </a:extLst>
          </p:cNvPr>
          <p:cNvSpPr>
            <a:spLocks noGrp="1"/>
          </p:cNvSpPr>
          <p:nvPr>
            <p:ph type="title"/>
          </p:nvPr>
        </p:nvSpPr>
        <p:spPr/>
        <p:txBody>
          <a:bodyPr/>
          <a:lstStyle/>
          <a:p>
            <a:r>
              <a:rPr lang="en-US" dirty="0"/>
              <a:t>What does our faith tell us?</a:t>
            </a:r>
            <a:endParaRPr lang="en-AU" dirty="0"/>
          </a:p>
        </p:txBody>
      </p:sp>
      <p:grpSp>
        <p:nvGrpSpPr>
          <p:cNvPr id="12" name="Group 11"/>
          <p:cNvGrpSpPr/>
          <p:nvPr/>
        </p:nvGrpSpPr>
        <p:grpSpPr>
          <a:xfrm>
            <a:off x="375297" y="4382393"/>
            <a:ext cx="517274" cy="687805"/>
            <a:chOff x="1314553" y="4498086"/>
            <a:chExt cx="325914" cy="475994"/>
          </a:xfrm>
        </p:grpSpPr>
        <p:sp>
          <p:nvSpPr>
            <p:cNvPr id="13" name="Freeform: Shape 157">
              <a:extLst>
                <a:ext uri="{FF2B5EF4-FFF2-40B4-BE49-F238E27FC236}">
                  <a16:creationId xmlns:a16="http://schemas.microsoft.com/office/drawing/2014/main" id="{33416354-7A84-4A3D-85B6-F97D42C92916}"/>
                </a:ext>
              </a:extLst>
            </p:cNvPr>
            <p:cNvSpPr/>
            <p:nvPr/>
          </p:nvSpPr>
          <p:spPr>
            <a:xfrm>
              <a:off x="1372573" y="4498086"/>
              <a:ext cx="207881" cy="122062"/>
            </a:xfrm>
            <a:custGeom>
              <a:avLst/>
              <a:gdLst>
                <a:gd name="connsiteX0" fmla="*/ 219451 w 228514"/>
                <a:gd name="connsiteY0" fmla="*/ 105296 h 125811"/>
                <a:gd name="connsiteX1" fmla="*/ 227873 w 228514"/>
                <a:gd name="connsiteY1" fmla="*/ 81186 h 125811"/>
                <a:gd name="connsiteX2" fmla="*/ 174338 w 228514"/>
                <a:gd name="connsiteY2" fmla="*/ 36382 h 125811"/>
                <a:gd name="connsiteX3" fmla="*/ 144863 w 228514"/>
                <a:gd name="connsiteY3" fmla="*/ 43828 h 125811"/>
                <a:gd name="connsiteX4" fmla="*/ 75256 w 228514"/>
                <a:gd name="connsiteY4" fmla="*/ 1926 h 125811"/>
                <a:gd name="connsiteX5" fmla="*/ 1926 w 228514"/>
                <a:gd name="connsiteY5" fmla="*/ 62931 h 125811"/>
                <a:gd name="connsiteX6" fmla="*/ 13993 w 228514"/>
                <a:gd name="connsiteY6" fmla="*/ 96413 h 125811"/>
                <a:gd name="connsiteX7" fmla="*/ 8396 w 228514"/>
                <a:gd name="connsiteY7" fmla="*/ 117492 h 125811"/>
                <a:gd name="connsiteX8" fmla="*/ 10219 w 228514"/>
                <a:gd name="connsiteY8" fmla="*/ 122858 h 125811"/>
                <a:gd name="connsiteX9" fmla="*/ 13351 w 228514"/>
                <a:gd name="connsiteY9" fmla="*/ 123937 h 125811"/>
                <a:gd name="connsiteX10" fmla="*/ 15867 w 228514"/>
                <a:gd name="connsiteY10" fmla="*/ 123269 h 125811"/>
                <a:gd name="connsiteX11" fmla="*/ 33763 w 228514"/>
                <a:gd name="connsiteY11" fmla="*/ 113178 h 125811"/>
                <a:gd name="connsiteX12" fmla="*/ 75230 w 228514"/>
                <a:gd name="connsiteY12" fmla="*/ 123911 h 125811"/>
                <a:gd name="connsiteX13" fmla="*/ 128713 w 228514"/>
                <a:gd name="connsiteY13" fmla="*/ 104526 h 125811"/>
                <a:gd name="connsiteX14" fmla="*/ 174313 w 228514"/>
                <a:gd name="connsiteY14" fmla="*/ 125965 h 125811"/>
                <a:gd name="connsiteX15" fmla="*/ 203763 w 228514"/>
                <a:gd name="connsiteY15" fmla="*/ 118571 h 125811"/>
                <a:gd name="connsiteX16" fmla="*/ 215728 w 228514"/>
                <a:gd name="connsiteY16" fmla="*/ 125323 h 125811"/>
                <a:gd name="connsiteX17" fmla="*/ 218244 w 228514"/>
                <a:gd name="connsiteY17" fmla="*/ 125991 h 125811"/>
                <a:gd name="connsiteX18" fmla="*/ 221376 w 228514"/>
                <a:gd name="connsiteY18" fmla="*/ 124912 h 125811"/>
                <a:gd name="connsiteX19" fmla="*/ 223199 w 228514"/>
                <a:gd name="connsiteY19" fmla="*/ 119546 h 125811"/>
                <a:gd name="connsiteX20" fmla="*/ 219451 w 228514"/>
                <a:gd name="connsiteY20" fmla="*/ 105296 h 125811"/>
                <a:gd name="connsiteX21" fmla="*/ 75256 w 228514"/>
                <a:gd name="connsiteY21" fmla="*/ 113667 h 125811"/>
                <a:gd name="connsiteX22" fmla="*/ 36588 w 228514"/>
                <a:gd name="connsiteY22" fmla="*/ 102908 h 125811"/>
                <a:gd name="connsiteX23" fmla="*/ 33866 w 228514"/>
                <a:gd name="connsiteY23" fmla="*/ 102113 h 125811"/>
                <a:gd name="connsiteX24" fmla="*/ 31350 w 228514"/>
                <a:gd name="connsiteY24" fmla="*/ 102780 h 125811"/>
                <a:gd name="connsiteX25" fmla="*/ 21439 w 228514"/>
                <a:gd name="connsiteY25" fmla="*/ 108352 h 125811"/>
                <a:gd name="connsiteX26" fmla="*/ 24597 w 228514"/>
                <a:gd name="connsiteY26" fmla="*/ 96541 h 125811"/>
                <a:gd name="connsiteX27" fmla="*/ 23519 w 228514"/>
                <a:gd name="connsiteY27" fmla="*/ 91817 h 125811"/>
                <a:gd name="connsiteX28" fmla="*/ 12196 w 228514"/>
                <a:gd name="connsiteY28" fmla="*/ 62906 h 125811"/>
                <a:gd name="connsiteX29" fmla="*/ 75256 w 228514"/>
                <a:gd name="connsiteY29" fmla="*/ 12170 h 125811"/>
                <a:gd name="connsiteX30" fmla="*/ 136133 w 228514"/>
                <a:gd name="connsiteY30" fmla="*/ 49836 h 125811"/>
                <a:gd name="connsiteX31" fmla="*/ 120804 w 228514"/>
                <a:gd name="connsiteY31" fmla="*/ 81161 h 125811"/>
                <a:gd name="connsiteX32" fmla="*/ 123629 w 228514"/>
                <a:gd name="connsiteY32" fmla="*/ 95385 h 125811"/>
                <a:gd name="connsiteX33" fmla="*/ 75256 w 228514"/>
                <a:gd name="connsiteY33" fmla="*/ 113667 h 125811"/>
                <a:gd name="connsiteX34" fmla="*/ 209925 w 228514"/>
                <a:gd name="connsiteY34" fmla="*/ 100726 h 125811"/>
                <a:gd name="connsiteX35" fmla="*/ 208847 w 228514"/>
                <a:gd name="connsiteY35" fmla="*/ 105424 h 125811"/>
                <a:gd name="connsiteX36" fmla="*/ 210182 w 228514"/>
                <a:gd name="connsiteY36" fmla="*/ 110380 h 125811"/>
                <a:gd name="connsiteX37" fmla="*/ 206228 w 228514"/>
                <a:gd name="connsiteY37" fmla="*/ 108146 h 125811"/>
                <a:gd name="connsiteX38" fmla="*/ 200990 w 228514"/>
                <a:gd name="connsiteY38" fmla="*/ 108275 h 125811"/>
                <a:gd name="connsiteX39" fmla="*/ 174338 w 228514"/>
                <a:gd name="connsiteY39" fmla="*/ 115695 h 125811"/>
                <a:gd name="connsiteX40" fmla="*/ 131075 w 228514"/>
                <a:gd name="connsiteY40" fmla="*/ 81161 h 125811"/>
                <a:gd name="connsiteX41" fmla="*/ 174338 w 228514"/>
                <a:gd name="connsiteY41" fmla="*/ 46627 h 125811"/>
                <a:gd name="connsiteX42" fmla="*/ 217602 w 228514"/>
                <a:gd name="connsiteY42" fmla="*/ 81161 h 125811"/>
                <a:gd name="connsiteX43" fmla="*/ 209925 w 228514"/>
                <a:gd name="connsiteY43" fmla="*/ 100726 h 125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28514" h="125811">
                  <a:moveTo>
                    <a:pt x="219451" y="105296"/>
                  </a:moveTo>
                  <a:cubicBezTo>
                    <a:pt x="224971" y="98081"/>
                    <a:pt x="227873" y="89814"/>
                    <a:pt x="227873" y="81186"/>
                  </a:cubicBezTo>
                  <a:cubicBezTo>
                    <a:pt x="227873" y="56487"/>
                    <a:pt x="203865" y="36382"/>
                    <a:pt x="174338" y="36382"/>
                  </a:cubicBezTo>
                  <a:cubicBezTo>
                    <a:pt x="163452" y="36382"/>
                    <a:pt x="153336" y="39130"/>
                    <a:pt x="144863" y="43828"/>
                  </a:cubicBezTo>
                  <a:cubicBezTo>
                    <a:pt x="135208" y="19513"/>
                    <a:pt x="107658" y="1926"/>
                    <a:pt x="75256" y="1926"/>
                  </a:cubicBezTo>
                  <a:cubicBezTo>
                    <a:pt x="34816" y="1926"/>
                    <a:pt x="1926" y="29296"/>
                    <a:pt x="1926" y="62931"/>
                  </a:cubicBezTo>
                  <a:cubicBezTo>
                    <a:pt x="1926" y="74922"/>
                    <a:pt x="6085" y="86450"/>
                    <a:pt x="13993" y="96413"/>
                  </a:cubicBezTo>
                  <a:cubicBezTo>
                    <a:pt x="11785" y="104629"/>
                    <a:pt x="8396" y="117492"/>
                    <a:pt x="8396" y="117492"/>
                  </a:cubicBezTo>
                  <a:cubicBezTo>
                    <a:pt x="7857" y="119495"/>
                    <a:pt x="8601" y="121600"/>
                    <a:pt x="10219" y="122858"/>
                  </a:cubicBezTo>
                  <a:cubicBezTo>
                    <a:pt x="11143" y="123577"/>
                    <a:pt x="12247" y="123937"/>
                    <a:pt x="13351" y="123937"/>
                  </a:cubicBezTo>
                  <a:cubicBezTo>
                    <a:pt x="14224" y="123937"/>
                    <a:pt x="15072" y="123731"/>
                    <a:pt x="15867" y="123269"/>
                  </a:cubicBezTo>
                  <a:lnTo>
                    <a:pt x="33763" y="113178"/>
                  </a:lnTo>
                  <a:cubicBezTo>
                    <a:pt x="46036" y="120214"/>
                    <a:pt x="60312" y="123911"/>
                    <a:pt x="75230" y="123911"/>
                  </a:cubicBezTo>
                  <a:cubicBezTo>
                    <a:pt x="96336" y="123911"/>
                    <a:pt x="115335" y="116439"/>
                    <a:pt x="128713" y="104526"/>
                  </a:cubicBezTo>
                  <a:cubicBezTo>
                    <a:pt x="138136" y="117364"/>
                    <a:pt x="155030" y="125965"/>
                    <a:pt x="174313" y="125965"/>
                  </a:cubicBezTo>
                  <a:cubicBezTo>
                    <a:pt x="184866" y="125965"/>
                    <a:pt x="194982" y="123423"/>
                    <a:pt x="203763" y="118571"/>
                  </a:cubicBezTo>
                  <a:lnTo>
                    <a:pt x="215728" y="125323"/>
                  </a:lnTo>
                  <a:cubicBezTo>
                    <a:pt x="216524" y="125760"/>
                    <a:pt x="217371" y="125991"/>
                    <a:pt x="218244" y="125991"/>
                  </a:cubicBezTo>
                  <a:cubicBezTo>
                    <a:pt x="219348" y="125991"/>
                    <a:pt x="220452" y="125631"/>
                    <a:pt x="221376" y="124912"/>
                  </a:cubicBezTo>
                  <a:cubicBezTo>
                    <a:pt x="223020" y="123654"/>
                    <a:pt x="223739" y="121549"/>
                    <a:pt x="223199" y="119546"/>
                  </a:cubicBezTo>
                  <a:cubicBezTo>
                    <a:pt x="223251" y="119546"/>
                    <a:pt x="221017" y="111125"/>
                    <a:pt x="219451" y="105296"/>
                  </a:cubicBezTo>
                  <a:close/>
                  <a:moveTo>
                    <a:pt x="75256" y="113667"/>
                  </a:moveTo>
                  <a:cubicBezTo>
                    <a:pt x="61160" y="113667"/>
                    <a:pt x="47808" y="109943"/>
                    <a:pt x="36588" y="102908"/>
                  </a:cubicBezTo>
                  <a:cubicBezTo>
                    <a:pt x="35766" y="102395"/>
                    <a:pt x="34816" y="102113"/>
                    <a:pt x="33866" y="102113"/>
                  </a:cubicBezTo>
                  <a:cubicBezTo>
                    <a:pt x="32993" y="102113"/>
                    <a:pt x="32120" y="102343"/>
                    <a:pt x="31350" y="102780"/>
                  </a:cubicBezTo>
                  <a:lnTo>
                    <a:pt x="21439" y="108352"/>
                  </a:lnTo>
                  <a:cubicBezTo>
                    <a:pt x="22569" y="104140"/>
                    <a:pt x="23750" y="99673"/>
                    <a:pt x="24597" y="96541"/>
                  </a:cubicBezTo>
                  <a:cubicBezTo>
                    <a:pt x="25034" y="94898"/>
                    <a:pt x="24649" y="93126"/>
                    <a:pt x="23519" y="91817"/>
                  </a:cubicBezTo>
                  <a:cubicBezTo>
                    <a:pt x="16099" y="83266"/>
                    <a:pt x="12196" y="73253"/>
                    <a:pt x="12196" y="62906"/>
                  </a:cubicBezTo>
                  <a:cubicBezTo>
                    <a:pt x="12196" y="34919"/>
                    <a:pt x="40491" y="12170"/>
                    <a:pt x="75256" y="12170"/>
                  </a:cubicBezTo>
                  <a:cubicBezTo>
                    <a:pt x="104397" y="12170"/>
                    <a:pt x="128944" y="28166"/>
                    <a:pt x="136133" y="49836"/>
                  </a:cubicBezTo>
                  <a:cubicBezTo>
                    <a:pt x="126659" y="57924"/>
                    <a:pt x="120804" y="68965"/>
                    <a:pt x="120804" y="81161"/>
                  </a:cubicBezTo>
                  <a:cubicBezTo>
                    <a:pt x="120804" y="86142"/>
                    <a:pt x="121831" y="90918"/>
                    <a:pt x="123629" y="95385"/>
                  </a:cubicBezTo>
                  <a:cubicBezTo>
                    <a:pt x="112023" y="106554"/>
                    <a:pt x="94667" y="113667"/>
                    <a:pt x="75256" y="113667"/>
                  </a:cubicBezTo>
                  <a:close/>
                  <a:moveTo>
                    <a:pt x="209925" y="100726"/>
                  </a:moveTo>
                  <a:cubicBezTo>
                    <a:pt x="208795" y="102010"/>
                    <a:pt x="208410" y="103781"/>
                    <a:pt x="208847" y="105424"/>
                  </a:cubicBezTo>
                  <a:cubicBezTo>
                    <a:pt x="209232" y="106811"/>
                    <a:pt x="209694" y="108557"/>
                    <a:pt x="210182" y="110380"/>
                  </a:cubicBezTo>
                  <a:lnTo>
                    <a:pt x="206228" y="108146"/>
                  </a:lnTo>
                  <a:cubicBezTo>
                    <a:pt x="204584" y="107222"/>
                    <a:pt x="202582" y="107273"/>
                    <a:pt x="200990" y="108275"/>
                  </a:cubicBezTo>
                  <a:cubicBezTo>
                    <a:pt x="193262" y="113127"/>
                    <a:pt x="184044" y="115695"/>
                    <a:pt x="174338" y="115695"/>
                  </a:cubicBezTo>
                  <a:cubicBezTo>
                    <a:pt x="150486" y="115695"/>
                    <a:pt x="131075" y="100213"/>
                    <a:pt x="131075" y="81161"/>
                  </a:cubicBezTo>
                  <a:cubicBezTo>
                    <a:pt x="131075" y="62110"/>
                    <a:pt x="150486" y="46627"/>
                    <a:pt x="174338" y="46627"/>
                  </a:cubicBezTo>
                  <a:cubicBezTo>
                    <a:pt x="198191" y="46627"/>
                    <a:pt x="217602" y="62110"/>
                    <a:pt x="217602" y="81161"/>
                  </a:cubicBezTo>
                  <a:cubicBezTo>
                    <a:pt x="217602" y="88170"/>
                    <a:pt x="214958" y="94923"/>
                    <a:pt x="209925" y="100726"/>
                  </a:cubicBezTo>
                  <a:close/>
                </a:path>
              </a:pathLst>
            </a:custGeom>
            <a:solidFill>
              <a:srgbClr val="0C244C"/>
            </a:solidFill>
            <a:ln w="9525" cap="flat">
              <a:noFill/>
              <a:prstDash val="solid"/>
              <a:miter/>
            </a:ln>
          </p:spPr>
          <p:txBody>
            <a:bodyPr rtlCol="0" anchor="ctr"/>
            <a:lstStyle/>
            <a:p>
              <a:endParaRPr lang="en-AU" sz="1116" dirty="0">
                <a:latin typeface="Arial" panose="020B0604020202020204" pitchFamily="34" charset="0"/>
              </a:endParaRPr>
            </a:p>
          </p:txBody>
        </p:sp>
        <p:sp>
          <p:nvSpPr>
            <p:cNvPr id="14" name="Freeform: Shape 158">
              <a:extLst>
                <a:ext uri="{FF2B5EF4-FFF2-40B4-BE49-F238E27FC236}">
                  <a16:creationId xmlns:a16="http://schemas.microsoft.com/office/drawing/2014/main" id="{83304FB2-1D28-4E9B-ACC2-536D778D6FBD}"/>
                </a:ext>
              </a:extLst>
            </p:cNvPr>
            <p:cNvSpPr/>
            <p:nvPr/>
          </p:nvSpPr>
          <p:spPr>
            <a:xfrm>
              <a:off x="1314553" y="4623501"/>
              <a:ext cx="133137" cy="346258"/>
            </a:xfrm>
            <a:custGeom>
              <a:avLst/>
              <a:gdLst>
                <a:gd name="connsiteX0" fmla="*/ 131640 w 146351"/>
                <a:gd name="connsiteY0" fmla="*/ 217833 h 356893"/>
                <a:gd name="connsiteX1" fmla="*/ 119547 w 146351"/>
                <a:gd name="connsiteY1" fmla="*/ 217833 h 356893"/>
                <a:gd name="connsiteX2" fmla="*/ 109225 w 146351"/>
                <a:gd name="connsiteY2" fmla="*/ 217833 h 356893"/>
                <a:gd name="connsiteX3" fmla="*/ 108942 w 146351"/>
                <a:gd name="connsiteY3" fmla="*/ 171694 h 356893"/>
                <a:gd name="connsiteX4" fmla="*/ 102986 w 146351"/>
                <a:gd name="connsiteY4" fmla="*/ 152129 h 356893"/>
                <a:gd name="connsiteX5" fmla="*/ 85706 w 146351"/>
                <a:gd name="connsiteY5" fmla="*/ 120239 h 356893"/>
                <a:gd name="connsiteX6" fmla="*/ 66860 w 146351"/>
                <a:gd name="connsiteY6" fmla="*/ 100880 h 356893"/>
                <a:gd name="connsiteX7" fmla="*/ 102986 w 146351"/>
                <a:gd name="connsiteY7" fmla="*/ 52455 h 356893"/>
                <a:gd name="connsiteX8" fmla="*/ 52456 w 146351"/>
                <a:gd name="connsiteY8" fmla="*/ 1926 h 356893"/>
                <a:gd name="connsiteX9" fmla="*/ 1926 w 146351"/>
                <a:gd name="connsiteY9" fmla="*/ 52455 h 356893"/>
                <a:gd name="connsiteX10" fmla="*/ 37410 w 146351"/>
                <a:gd name="connsiteY10" fmla="*/ 100700 h 356893"/>
                <a:gd name="connsiteX11" fmla="*/ 34020 w 146351"/>
                <a:gd name="connsiteY11" fmla="*/ 100700 h 356893"/>
                <a:gd name="connsiteX12" fmla="*/ 4724 w 146351"/>
                <a:gd name="connsiteY12" fmla="*/ 129945 h 356893"/>
                <a:gd name="connsiteX13" fmla="*/ 4673 w 146351"/>
                <a:gd name="connsiteY13" fmla="*/ 232648 h 356893"/>
                <a:gd name="connsiteX14" fmla="*/ 4673 w 146351"/>
                <a:gd name="connsiteY14" fmla="*/ 232751 h 356893"/>
                <a:gd name="connsiteX15" fmla="*/ 4673 w 146351"/>
                <a:gd name="connsiteY15" fmla="*/ 252932 h 356893"/>
                <a:gd name="connsiteX16" fmla="*/ 19642 w 146351"/>
                <a:gd name="connsiteY16" fmla="*/ 267901 h 356893"/>
                <a:gd name="connsiteX17" fmla="*/ 87940 w 146351"/>
                <a:gd name="connsiteY17" fmla="*/ 267901 h 356893"/>
                <a:gd name="connsiteX18" fmla="*/ 87940 w 146351"/>
                <a:gd name="connsiteY18" fmla="*/ 343541 h 356893"/>
                <a:gd name="connsiteX19" fmla="*/ 101599 w 146351"/>
                <a:gd name="connsiteY19" fmla="*/ 357201 h 356893"/>
                <a:gd name="connsiteX20" fmla="*/ 131691 w 146351"/>
                <a:gd name="connsiteY20" fmla="*/ 357201 h 356893"/>
                <a:gd name="connsiteX21" fmla="*/ 145351 w 146351"/>
                <a:gd name="connsiteY21" fmla="*/ 343541 h 356893"/>
                <a:gd name="connsiteX22" fmla="*/ 145351 w 146351"/>
                <a:gd name="connsiteY22" fmla="*/ 231467 h 356893"/>
                <a:gd name="connsiteX23" fmla="*/ 131640 w 146351"/>
                <a:gd name="connsiteY23" fmla="*/ 217833 h 356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6351" h="356893">
                  <a:moveTo>
                    <a:pt x="131640" y="217833"/>
                  </a:moveTo>
                  <a:lnTo>
                    <a:pt x="119547" y="217833"/>
                  </a:lnTo>
                  <a:lnTo>
                    <a:pt x="109225" y="217833"/>
                  </a:lnTo>
                  <a:lnTo>
                    <a:pt x="108942" y="171694"/>
                  </a:lnTo>
                  <a:cubicBezTo>
                    <a:pt x="108121" y="165506"/>
                    <a:pt x="106503" y="158445"/>
                    <a:pt x="102986" y="152129"/>
                  </a:cubicBezTo>
                  <a:cubicBezTo>
                    <a:pt x="94821" y="137519"/>
                    <a:pt x="90122" y="128199"/>
                    <a:pt x="85706" y="120239"/>
                  </a:cubicBezTo>
                  <a:cubicBezTo>
                    <a:pt x="80160" y="110200"/>
                    <a:pt x="77053" y="102087"/>
                    <a:pt x="66860" y="100880"/>
                  </a:cubicBezTo>
                  <a:cubicBezTo>
                    <a:pt x="87734" y="94666"/>
                    <a:pt x="102986" y="75358"/>
                    <a:pt x="102986" y="52455"/>
                  </a:cubicBezTo>
                  <a:cubicBezTo>
                    <a:pt x="102986" y="24546"/>
                    <a:pt x="80365" y="1926"/>
                    <a:pt x="52456" y="1926"/>
                  </a:cubicBezTo>
                  <a:cubicBezTo>
                    <a:pt x="24546" y="1926"/>
                    <a:pt x="1926" y="24546"/>
                    <a:pt x="1926" y="52455"/>
                  </a:cubicBezTo>
                  <a:cubicBezTo>
                    <a:pt x="1926" y="75127"/>
                    <a:pt x="16843" y="94307"/>
                    <a:pt x="37410" y="100700"/>
                  </a:cubicBezTo>
                  <a:lnTo>
                    <a:pt x="34020" y="100700"/>
                  </a:lnTo>
                  <a:cubicBezTo>
                    <a:pt x="17845" y="100700"/>
                    <a:pt x="4724" y="113769"/>
                    <a:pt x="4724" y="129945"/>
                  </a:cubicBezTo>
                  <a:cubicBezTo>
                    <a:pt x="4699" y="161398"/>
                    <a:pt x="4699" y="201349"/>
                    <a:pt x="4673" y="232648"/>
                  </a:cubicBezTo>
                  <a:cubicBezTo>
                    <a:pt x="4673" y="232674"/>
                    <a:pt x="4673" y="232699"/>
                    <a:pt x="4673" y="232751"/>
                  </a:cubicBezTo>
                  <a:lnTo>
                    <a:pt x="4673" y="252932"/>
                  </a:lnTo>
                  <a:cubicBezTo>
                    <a:pt x="4673" y="261200"/>
                    <a:pt x="11375" y="267901"/>
                    <a:pt x="19642" y="267901"/>
                  </a:cubicBezTo>
                  <a:lnTo>
                    <a:pt x="87940" y="267901"/>
                  </a:lnTo>
                  <a:lnTo>
                    <a:pt x="87940" y="343541"/>
                  </a:lnTo>
                  <a:cubicBezTo>
                    <a:pt x="87940" y="351091"/>
                    <a:pt x="94050" y="357201"/>
                    <a:pt x="101599" y="357201"/>
                  </a:cubicBezTo>
                  <a:lnTo>
                    <a:pt x="131691" y="357201"/>
                  </a:lnTo>
                  <a:cubicBezTo>
                    <a:pt x="139240" y="357201"/>
                    <a:pt x="145351" y="351091"/>
                    <a:pt x="145351" y="343541"/>
                  </a:cubicBezTo>
                  <a:lnTo>
                    <a:pt x="145351" y="231467"/>
                  </a:lnTo>
                  <a:cubicBezTo>
                    <a:pt x="145299" y="223944"/>
                    <a:pt x="139188" y="217833"/>
                    <a:pt x="131640" y="217833"/>
                  </a:cubicBezTo>
                  <a:close/>
                </a:path>
              </a:pathLst>
            </a:custGeom>
            <a:solidFill>
              <a:srgbClr val="0C244C"/>
            </a:solidFill>
            <a:ln w="9525" cap="flat">
              <a:noFill/>
              <a:prstDash val="solid"/>
              <a:miter/>
            </a:ln>
          </p:spPr>
          <p:txBody>
            <a:bodyPr rtlCol="0" anchor="ctr"/>
            <a:lstStyle/>
            <a:p>
              <a:endParaRPr lang="en-AU" sz="1116" dirty="0">
                <a:latin typeface="Arial" panose="020B0604020202020204" pitchFamily="34" charset="0"/>
              </a:endParaRPr>
            </a:p>
          </p:txBody>
        </p:sp>
        <p:sp>
          <p:nvSpPr>
            <p:cNvPr id="15" name="Freeform: Shape 159">
              <a:extLst>
                <a:ext uri="{FF2B5EF4-FFF2-40B4-BE49-F238E27FC236}">
                  <a16:creationId xmlns:a16="http://schemas.microsoft.com/office/drawing/2014/main" id="{16672DD9-4FEE-4DBF-BBF6-984E8553D80F}"/>
                </a:ext>
              </a:extLst>
            </p:cNvPr>
            <p:cNvSpPr/>
            <p:nvPr/>
          </p:nvSpPr>
          <p:spPr>
            <a:xfrm>
              <a:off x="1507330" y="4627822"/>
              <a:ext cx="133137" cy="346258"/>
            </a:xfrm>
            <a:custGeom>
              <a:avLst/>
              <a:gdLst>
                <a:gd name="connsiteX0" fmla="*/ 142501 w 146351"/>
                <a:gd name="connsiteY0" fmla="*/ 129945 h 356893"/>
                <a:gd name="connsiteX1" fmla="*/ 113205 w 146351"/>
                <a:gd name="connsiteY1" fmla="*/ 100700 h 356893"/>
                <a:gd name="connsiteX2" fmla="*/ 109815 w 146351"/>
                <a:gd name="connsiteY2" fmla="*/ 100700 h 356893"/>
                <a:gd name="connsiteX3" fmla="*/ 145299 w 146351"/>
                <a:gd name="connsiteY3" fmla="*/ 52455 h 356893"/>
                <a:gd name="connsiteX4" fmla="*/ 94769 w 146351"/>
                <a:gd name="connsiteY4" fmla="*/ 1926 h 356893"/>
                <a:gd name="connsiteX5" fmla="*/ 44240 w 146351"/>
                <a:gd name="connsiteY5" fmla="*/ 52455 h 356893"/>
                <a:gd name="connsiteX6" fmla="*/ 80365 w 146351"/>
                <a:gd name="connsiteY6" fmla="*/ 100880 h 356893"/>
                <a:gd name="connsiteX7" fmla="*/ 61519 w 146351"/>
                <a:gd name="connsiteY7" fmla="*/ 120239 h 356893"/>
                <a:gd name="connsiteX8" fmla="*/ 44240 w 146351"/>
                <a:gd name="connsiteY8" fmla="*/ 152129 h 356893"/>
                <a:gd name="connsiteX9" fmla="*/ 38283 w 146351"/>
                <a:gd name="connsiteY9" fmla="*/ 171694 h 356893"/>
                <a:gd name="connsiteX10" fmla="*/ 38000 w 146351"/>
                <a:gd name="connsiteY10" fmla="*/ 217833 h 356893"/>
                <a:gd name="connsiteX11" fmla="*/ 27679 w 146351"/>
                <a:gd name="connsiteY11" fmla="*/ 217833 h 356893"/>
                <a:gd name="connsiteX12" fmla="*/ 15585 w 146351"/>
                <a:gd name="connsiteY12" fmla="*/ 217833 h 356893"/>
                <a:gd name="connsiteX13" fmla="*/ 1926 w 146351"/>
                <a:gd name="connsiteY13" fmla="*/ 231493 h 356893"/>
                <a:gd name="connsiteX14" fmla="*/ 1926 w 146351"/>
                <a:gd name="connsiteY14" fmla="*/ 343567 h 356893"/>
                <a:gd name="connsiteX15" fmla="*/ 15585 w 146351"/>
                <a:gd name="connsiteY15" fmla="*/ 357227 h 356893"/>
                <a:gd name="connsiteX16" fmla="*/ 45677 w 146351"/>
                <a:gd name="connsiteY16" fmla="*/ 357227 h 356893"/>
                <a:gd name="connsiteX17" fmla="*/ 59337 w 146351"/>
                <a:gd name="connsiteY17" fmla="*/ 343567 h 356893"/>
                <a:gd name="connsiteX18" fmla="*/ 59337 w 146351"/>
                <a:gd name="connsiteY18" fmla="*/ 267926 h 356893"/>
                <a:gd name="connsiteX19" fmla="*/ 127635 w 146351"/>
                <a:gd name="connsiteY19" fmla="*/ 267926 h 356893"/>
                <a:gd name="connsiteX20" fmla="*/ 142603 w 146351"/>
                <a:gd name="connsiteY20" fmla="*/ 252958 h 356893"/>
                <a:gd name="connsiteX21" fmla="*/ 142603 w 146351"/>
                <a:gd name="connsiteY21" fmla="*/ 232776 h 356893"/>
                <a:gd name="connsiteX22" fmla="*/ 142603 w 146351"/>
                <a:gd name="connsiteY22" fmla="*/ 232674 h 356893"/>
                <a:gd name="connsiteX23" fmla="*/ 142501 w 146351"/>
                <a:gd name="connsiteY23" fmla="*/ 129945 h 356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6351" h="356893">
                  <a:moveTo>
                    <a:pt x="142501" y="129945"/>
                  </a:moveTo>
                  <a:cubicBezTo>
                    <a:pt x="142501" y="113769"/>
                    <a:pt x="129380" y="100700"/>
                    <a:pt x="113205" y="100700"/>
                  </a:cubicBezTo>
                  <a:lnTo>
                    <a:pt x="109815" y="100700"/>
                  </a:lnTo>
                  <a:cubicBezTo>
                    <a:pt x="130382" y="94281"/>
                    <a:pt x="145299" y="75102"/>
                    <a:pt x="145299" y="52455"/>
                  </a:cubicBezTo>
                  <a:cubicBezTo>
                    <a:pt x="145299" y="24546"/>
                    <a:pt x="122679" y="1926"/>
                    <a:pt x="94769" y="1926"/>
                  </a:cubicBezTo>
                  <a:cubicBezTo>
                    <a:pt x="66860" y="1926"/>
                    <a:pt x="44240" y="24546"/>
                    <a:pt x="44240" y="52455"/>
                  </a:cubicBezTo>
                  <a:cubicBezTo>
                    <a:pt x="44240" y="75358"/>
                    <a:pt x="59491" y="94666"/>
                    <a:pt x="80365" y="100880"/>
                  </a:cubicBezTo>
                  <a:cubicBezTo>
                    <a:pt x="70172" y="102087"/>
                    <a:pt x="67065" y="110200"/>
                    <a:pt x="61519" y="120239"/>
                  </a:cubicBezTo>
                  <a:cubicBezTo>
                    <a:pt x="57129" y="128199"/>
                    <a:pt x="52404" y="137519"/>
                    <a:pt x="44240" y="152129"/>
                  </a:cubicBezTo>
                  <a:cubicBezTo>
                    <a:pt x="40722" y="158445"/>
                    <a:pt x="39104" y="165506"/>
                    <a:pt x="38283" y="171694"/>
                  </a:cubicBezTo>
                  <a:lnTo>
                    <a:pt x="38000" y="217833"/>
                  </a:lnTo>
                  <a:lnTo>
                    <a:pt x="27679" y="217833"/>
                  </a:lnTo>
                  <a:lnTo>
                    <a:pt x="15585" y="217833"/>
                  </a:lnTo>
                  <a:cubicBezTo>
                    <a:pt x="8037" y="217833"/>
                    <a:pt x="1926" y="223944"/>
                    <a:pt x="1926" y="231493"/>
                  </a:cubicBezTo>
                  <a:lnTo>
                    <a:pt x="1926" y="343567"/>
                  </a:lnTo>
                  <a:cubicBezTo>
                    <a:pt x="1926" y="351116"/>
                    <a:pt x="8037" y="357227"/>
                    <a:pt x="15585" y="357227"/>
                  </a:cubicBezTo>
                  <a:lnTo>
                    <a:pt x="45677" y="357227"/>
                  </a:lnTo>
                  <a:cubicBezTo>
                    <a:pt x="53226" y="357227"/>
                    <a:pt x="59337" y="351116"/>
                    <a:pt x="59337" y="343567"/>
                  </a:cubicBezTo>
                  <a:lnTo>
                    <a:pt x="59337" y="267926"/>
                  </a:lnTo>
                  <a:lnTo>
                    <a:pt x="127635" y="267926"/>
                  </a:lnTo>
                  <a:cubicBezTo>
                    <a:pt x="135902" y="267926"/>
                    <a:pt x="142603" y="261225"/>
                    <a:pt x="142603" y="252958"/>
                  </a:cubicBezTo>
                  <a:lnTo>
                    <a:pt x="142603" y="232776"/>
                  </a:lnTo>
                  <a:cubicBezTo>
                    <a:pt x="142603" y="232751"/>
                    <a:pt x="142603" y="232725"/>
                    <a:pt x="142603" y="232674"/>
                  </a:cubicBezTo>
                  <a:cubicBezTo>
                    <a:pt x="142526" y="201349"/>
                    <a:pt x="142526" y="161423"/>
                    <a:pt x="142501" y="129945"/>
                  </a:cubicBezTo>
                  <a:close/>
                </a:path>
              </a:pathLst>
            </a:custGeom>
            <a:solidFill>
              <a:srgbClr val="0C244C"/>
            </a:solidFill>
            <a:ln w="9525" cap="flat">
              <a:noFill/>
              <a:prstDash val="solid"/>
              <a:miter/>
            </a:ln>
          </p:spPr>
          <p:txBody>
            <a:bodyPr rtlCol="0" anchor="ctr"/>
            <a:lstStyle/>
            <a:p>
              <a:endParaRPr lang="en-AU" sz="1116" dirty="0">
                <a:latin typeface="Arial" panose="020B0604020202020204" pitchFamily="34" charset="0"/>
              </a:endParaRPr>
            </a:p>
          </p:txBody>
        </p:sp>
      </p:grpSp>
      <p:sp>
        <p:nvSpPr>
          <p:cNvPr id="17" name="AutoShape 155">
            <a:extLst>
              <a:ext uri="{FF2B5EF4-FFF2-40B4-BE49-F238E27FC236}">
                <a16:creationId xmlns:a16="http://schemas.microsoft.com/office/drawing/2014/main" id="{D0FD2B1A-E529-48BC-AEB1-E30B025BB569}"/>
              </a:ext>
            </a:extLst>
          </p:cNvPr>
          <p:cNvSpPr>
            <a:spLocks noChangeAspect="1" noChangeArrowheads="1" noTextEdit="1"/>
          </p:cNvSpPr>
          <p:nvPr/>
        </p:nvSpPr>
        <p:spPr bwMode="auto">
          <a:xfrm>
            <a:off x="4303280" y="1707252"/>
            <a:ext cx="532153" cy="511159"/>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dirty="0"/>
          </a:p>
        </p:txBody>
      </p:sp>
      <p:grpSp>
        <p:nvGrpSpPr>
          <p:cNvPr id="26" name="Group 25">
            <a:extLst>
              <a:ext uri="{FF2B5EF4-FFF2-40B4-BE49-F238E27FC236}">
                <a16:creationId xmlns:a16="http://schemas.microsoft.com/office/drawing/2014/main" id="{41480699-9011-4B73-BB04-252455008FEB}"/>
              </a:ext>
            </a:extLst>
          </p:cNvPr>
          <p:cNvGrpSpPr/>
          <p:nvPr/>
        </p:nvGrpSpPr>
        <p:grpSpPr>
          <a:xfrm>
            <a:off x="444140" y="2919004"/>
            <a:ext cx="448431" cy="492012"/>
            <a:chOff x="6963183" y="3099593"/>
            <a:chExt cx="620713" cy="681038"/>
          </a:xfrm>
          <a:solidFill>
            <a:srgbClr val="0D254A"/>
          </a:solidFill>
        </p:grpSpPr>
        <p:sp>
          <p:nvSpPr>
            <p:cNvPr id="27" name="Freeform 166"/>
            <p:cNvSpPr>
              <a:spLocks/>
            </p:cNvSpPr>
            <p:nvPr/>
          </p:nvSpPr>
          <p:spPr bwMode="auto">
            <a:xfrm>
              <a:off x="7112408" y="3099593"/>
              <a:ext cx="319088" cy="247650"/>
            </a:xfrm>
            <a:custGeom>
              <a:avLst/>
              <a:gdLst>
                <a:gd name="T0" fmla="*/ 123 w 125"/>
                <a:gd name="T1" fmla="*/ 77 h 98"/>
                <a:gd name="T2" fmla="*/ 123 w 125"/>
                <a:gd name="T3" fmla="*/ 77 h 98"/>
                <a:gd name="T4" fmla="*/ 125 w 125"/>
                <a:gd name="T5" fmla="*/ 62 h 98"/>
                <a:gd name="T6" fmla="*/ 62 w 125"/>
                <a:gd name="T7" fmla="*/ 0 h 98"/>
                <a:gd name="T8" fmla="*/ 0 w 125"/>
                <a:gd name="T9" fmla="*/ 62 h 98"/>
                <a:gd name="T10" fmla="*/ 2 w 125"/>
                <a:gd name="T11" fmla="*/ 77 h 98"/>
                <a:gd name="T12" fmla="*/ 63 w 125"/>
                <a:gd name="T13" fmla="*/ 98 h 98"/>
                <a:gd name="T14" fmla="*/ 123 w 125"/>
                <a:gd name="T15" fmla="*/ 77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5" h="98">
                  <a:moveTo>
                    <a:pt x="123" y="77"/>
                  </a:moveTo>
                  <a:lnTo>
                    <a:pt x="123" y="77"/>
                  </a:lnTo>
                  <a:cubicBezTo>
                    <a:pt x="124" y="72"/>
                    <a:pt x="125" y="67"/>
                    <a:pt x="125" y="62"/>
                  </a:cubicBezTo>
                  <a:cubicBezTo>
                    <a:pt x="125" y="27"/>
                    <a:pt x="97" y="0"/>
                    <a:pt x="62" y="0"/>
                  </a:cubicBezTo>
                  <a:cubicBezTo>
                    <a:pt x="28" y="0"/>
                    <a:pt x="0" y="27"/>
                    <a:pt x="0" y="62"/>
                  </a:cubicBezTo>
                  <a:cubicBezTo>
                    <a:pt x="0" y="67"/>
                    <a:pt x="0" y="72"/>
                    <a:pt x="2" y="77"/>
                  </a:cubicBezTo>
                  <a:cubicBezTo>
                    <a:pt x="24" y="78"/>
                    <a:pt x="46" y="86"/>
                    <a:pt x="63" y="98"/>
                  </a:cubicBezTo>
                  <a:cubicBezTo>
                    <a:pt x="80" y="86"/>
                    <a:pt x="101" y="79"/>
                    <a:pt x="123" y="77"/>
                  </a:cubicBezTo>
                  <a:close/>
                </a:path>
              </a:pathLst>
            </a:custGeom>
            <a:grpFill/>
            <a:ln w="0">
              <a:solidFill>
                <a:srgbClr val="0D254A"/>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8" name="Freeform 167"/>
            <p:cNvSpPr>
              <a:spLocks/>
            </p:cNvSpPr>
            <p:nvPr/>
          </p:nvSpPr>
          <p:spPr bwMode="auto">
            <a:xfrm>
              <a:off x="6991758" y="3588543"/>
              <a:ext cx="565150" cy="192088"/>
            </a:xfrm>
            <a:custGeom>
              <a:avLst/>
              <a:gdLst>
                <a:gd name="T0" fmla="*/ 19 w 221"/>
                <a:gd name="T1" fmla="*/ 55 h 76"/>
                <a:gd name="T2" fmla="*/ 19 w 221"/>
                <a:gd name="T3" fmla="*/ 55 h 76"/>
                <a:gd name="T4" fmla="*/ 24 w 221"/>
                <a:gd name="T5" fmla="*/ 55 h 76"/>
                <a:gd name="T6" fmla="*/ 43 w 221"/>
                <a:gd name="T7" fmla="*/ 52 h 76"/>
                <a:gd name="T8" fmla="*/ 97 w 221"/>
                <a:gd name="T9" fmla="*/ 71 h 76"/>
                <a:gd name="T10" fmla="*/ 110 w 221"/>
                <a:gd name="T11" fmla="*/ 76 h 76"/>
                <a:gd name="T12" fmla="*/ 124 w 221"/>
                <a:gd name="T13" fmla="*/ 70 h 76"/>
                <a:gd name="T14" fmla="*/ 178 w 221"/>
                <a:gd name="T15" fmla="*/ 51 h 76"/>
                <a:gd name="T16" fmla="*/ 197 w 221"/>
                <a:gd name="T17" fmla="*/ 54 h 76"/>
                <a:gd name="T18" fmla="*/ 201 w 221"/>
                <a:gd name="T19" fmla="*/ 54 h 76"/>
                <a:gd name="T20" fmla="*/ 221 w 221"/>
                <a:gd name="T21" fmla="*/ 35 h 76"/>
                <a:gd name="T22" fmla="*/ 221 w 221"/>
                <a:gd name="T23" fmla="*/ 19 h 76"/>
                <a:gd name="T24" fmla="*/ 221 w 221"/>
                <a:gd name="T25" fmla="*/ 19 h 76"/>
                <a:gd name="T26" fmla="*/ 213 w 221"/>
                <a:gd name="T27" fmla="*/ 20 h 76"/>
                <a:gd name="T28" fmla="*/ 212 w 221"/>
                <a:gd name="T29" fmla="*/ 20 h 76"/>
                <a:gd name="T30" fmla="*/ 212 w 221"/>
                <a:gd name="T31" fmla="*/ 20 h 76"/>
                <a:gd name="T32" fmla="*/ 204 w 221"/>
                <a:gd name="T33" fmla="*/ 20 h 76"/>
                <a:gd name="T34" fmla="*/ 204 w 221"/>
                <a:gd name="T35" fmla="*/ 28 h 76"/>
                <a:gd name="T36" fmla="*/ 204 w 221"/>
                <a:gd name="T37" fmla="*/ 35 h 76"/>
                <a:gd name="T38" fmla="*/ 201 w 221"/>
                <a:gd name="T39" fmla="*/ 37 h 76"/>
                <a:gd name="T40" fmla="*/ 201 w 221"/>
                <a:gd name="T41" fmla="*/ 37 h 76"/>
                <a:gd name="T42" fmla="*/ 181 w 221"/>
                <a:gd name="T43" fmla="*/ 34 h 76"/>
                <a:gd name="T44" fmla="*/ 178 w 221"/>
                <a:gd name="T45" fmla="*/ 34 h 76"/>
                <a:gd name="T46" fmla="*/ 175 w 221"/>
                <a:gd name="T47" fmla="*/ 34 h 76"/>
                <a:gd name="T48" fmla="*/ 118 w 221"/>
                <a:gd name="T49" fmla="*/ 54 h 76"/>
                <a:gd name="T50" fmla="*/ 117 w 221"/>
                <a:gd name="T51" fmla="*/ 48 h 76"/>
                <a:gd name="T52" fmla="*/ 116 w 221"/>
                <a:gd name="T53" fmla="*/ 38 h 76"/>
                <a:gd name="T54" fmla="*/ 110 w 221"/>
                <a:gd name="T55" fmla="*/ 0 h 76"/>
                <a:gd name="T56" fmla="*/ 105 w 221"/>
                <a:gd name="T57" fmla="*/ 38 h 76"/>
                <a:gd name="T58" fmla="*/ 104 w 221"/>
                <a:gd name="T59" fmla="*/ 48 h 76"/>
                <a:gd name="T60" fmla="*/ 103 w 221"/>
                <a:gd name="T61" fmla="*/ 54 h 76"/>
                <a:gd name="T62" fmla="*/ 47 w 221"/>
                <a:gd name="T63" fmla="*/ 35 h 76"/>
                <a:gd name="T64" fmla="*/ 43 w 221"/>
                <a:gd name="T65" fmla="*/ 35 h 76"/>
                <a:gd name="T66" fmla="*/ 41 w 221"/>
                <a:gd name="T67" fmla="*/ 35 h 76"/>
                <a:gd name="T68" fmla="*/ 20 w 221"/>
                <a:gd name="T69" fmla="*/ 38 h 76"/>
                <a:gd name="T70" fmla="*/ 19 w 221"/>
                <a:gd name="T71" fmla="*/ 38 h 76"/>
                <a:gd name="T72" fmla="*/ 17 w 221"/>
                <a:gd name="T73" fmla="*/ 36 h 76"/>
                <a:gd name="T74" fmla="*/ 17 w 221"/>
                <a:gd name="T75" fmla="*/ 29 h 76"/>
                <a:gd name="T76" fmla="*/ 17 w 221"/>
                <a:gd name="T77" fmla="*/ 20 h 76"/>
                <a:gd name="T78" fmla="*/ 8 w 221"/>
                <a:gd name="T79" fmla="*/ 20 h 76"/>
                <a:gd name="T80" fmla="*/ 8 w 221"/>
                <a:gd name="T81" fmla="*/ 20 h 76"/>
                <a:gd name="T82" fmla="*/ 3 w 221"/>
                <a:gd name="T83" fmla="*/ 20 h 76"/>
                <a:gd name="T84" fmla="*/ 0 w 221"/>
                <a:gd name="T85" fmla="*/ 20 h 76"/>
                <a:gd name="T86" fmla="*/ 0 w 221"/>
                <a:gd name="T87" fmla="*/ 20 h 76"/>
                <a:gd name="T88" fmla="*/ 0 w 221"/>
                <a:gd name="T89" fmla="*/ 36 h 76"/>
                <a:gd name="T90" fmla="*/ 19 w 221"/>
                <a:gd name="T91" fmla="*/ 55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1" h="76">
                  <a:moveTo>
                    <a:pt x="19" y="55"/>
                  </a:moveTo>
                  <a:lnTo>
                    <a:pt x="19" y="55"/>
                  </a:lnTo>
                  <a:cubicBezTo>
                    <a:pt x="21" y="55"/>
                    <a:pt x="23" y="55"/>
                    <a:pt x="24" y="55"/>
                  </a:cubicBezTo>
                  <a:cubicBezTo>
                    <a:pt x="30" y="53"/>
                    <a:pt x="37" y="52"/>
                    <a:pt x="43" y="52"/>
                  </a:cubicBezTo>
                  <a:cubicBezTo>
                    <a:pt x="63" y="52"/>
                    <a:pt x="83" y="59"/>
                    <a:pt x="97" y="71"/>
                  </a:cubicBezTo>
                  <a:cubicBezTo>
                    <a:pt x="101" y="74"/>
                    <a:pt x="105" y="76"/>
                    <a:pt x="110" y="76"/>
                  </a:cubicBezTo>
                  <a:cubicBezTo>
                    <a:pt x="115" y="76"/>
                    <a:pt x="120" y="74"/>
                    <a:pt x="124" y="70"/>
                  </a:cubicBezTo>
                  <a:cubicBezTo>
                    <a:pt x="138" y="59"/>
                    <a:pt x="158" y="51"/>
                    <a:pt x="178" y="51"/>
                  </a:cubicBezTo>
                  <a:cubicBezTo>
                    <a:pt x="185" y="51"/>
                    <a:pt x="191" y="52"/>
                    <a:pt x="197" y="54"/>
                  </a:cubicBezTo>
                  <a:cubicBezTo>
                    <a:pt x="198" y="54"/>
                    <a:pt x="200" y="54"/>
                    <a:pt x="201" y="54"/>
                  </a:cubicBezTo>
                  <a:cubicBezTo>
                    <a:pt x="212" y="54"/>
                    <a:pt x="221" y="45"/>
                    <a:pt x="221" y="35"/>
                  </a:cubicBezTo>
                  <a:lnTo>
                    <a:pt x="221" y="19"/>
                  </a:lnTo>
                  <a:cubicBezTo>
                    <a:pt x="221" y="19"/>
                    <a:pt x="221" y="19"/>
                    <a:pt x="221" y="19"/>
                  </a:cubicBezTo>
                  <a:cubicBezTo>
                    <a:pt x="219" y="20"/>
                    <a:pt x="216" y="20"/>
                    <a:pt x="213" y="20"/>
                  </a:cubicBezTo>
                  <a:cubicBezTo>
                    <a:pt x="213" y="20"/>
                    <a:pt x="212" y="20"/>
                    <a:pt x="212" y="20"/>
                  </a:cubicBezTo>
                  <a:lnTo>
                    <a:pt x="212" y="20"/>
                  </a:lnTo>
                  <a:lnTo>
                    <a:pt x="204" y="20"/>
                  </a:lnTo>
                  <a:lnTo>
                    <a:pt x="204" y="28"/>
                  </a:lnTo>
                  <a:lnTo>
                    <a:pt x="204" y="35"/>
                  </a:lnTo>
                  <a:cubicBezTo>
                    <a:pt x="204" y="36"/>
                    <a:pt x="203" y="37"/>
                    <a:pt x="201" y="37"/>
                  </a:cubicBezTo>
                  <a:cubicBezTo>
                    <a:pt x="201" y="37"/>
                    <a:pt x="201" y="37"/>
                    <a:pt x="201" y="37"/>
                  </a:cubicBezTo>
                  <a:cubicBezTo>
                    <a:pt x="194" y="35"/>
                    <a:pt x="188" y="35"/>
                    <a:pt x="181" y="34"/>
                  </a:cubicBezTo>
                  <a:cubicBezTo>
                    <a:pt x="180" y="34"/>
                    <a:pt x="179" y="34"/>
                    <a:pt x="178" y="34"/>
                  </a:cubicBezTo>
                  <a:cubicBezTo>
                    <a:pt x="177" y="34"/>
                    <a:pt x="176" y="34"/>
                    <a:pt x="175" y="34"/>
                  </a:cubicBezTo>
                  <a:cubicBezTo>
                    <a:pt x="154" y="35"/>
                    <a:pt x="133" y="42"/>
                    <a:pt x="118" y="54"/>
                  </a:cubicBezTo>
                  <a:lnTo>
                    <a:pt x="117" y="48"/>
                  </a:lnTo>
                  <a:lnTo>
                    <a:pt x="116" y="38"/>
                  </a:lnTo>
                  <a:lnTo>
                    <a:pt x="110" y="0"/>
                  </a:lnTo>
                  <a:lnTo>
                    <a:pt x="105" y="38"/>
                  </a:lnTo>
                  <a:lnTo>
                    <a:pt x="104" y="48"/>
                  </a:lnTo>
                  <a:lnTo>
                    <a:pt x="103" y="54"/>
                  </a:lnTo>
                  <a:cubicBezTo>
                    <a:pt x="88" y="43"/>
                    <a:pt x="67" y="36"/>
                    <a:pt x="47" y="35"/>
                  </a:cubicBezTo>
                  <a:cubicBezTo>
                    <a:pt x="46" y="35"/>
                    <a:pt x="45" y="35"/>
                    <a:pt x="43" y="35"/>
                  </a:cubicBezTo>
                  <a:cubicBezTo>
                    <a:pt x="43" y="35"/>
                    <a:pt x="42" y="35"/>
                    <a:pt x="41" y="35"/>
                  </a:cubicBezTo>
                  <a:cubicBezTo>
                    <a:pt x="34" y="35"/>
                    <a:pt x="27" y="36"/>
                    <a:pt x="20" y="38"/>
                  </a:cubicBezTo>
                  <a:cubicBezTo>
                    <a:pt x="20" y="38"/>
                    <a:pt x="20" y="38"/>
                    <a:pt x="19" y="38"/>
                  </a:cubicBezTo>
                  <a:cubicBezTo>
                    <a:pt x="18" y="38"/>
                    <a:pt x="17" y="37"/>
                    <a:pt x="17" y="36"/>
                  </a:cubicBezTo>
                  <a:lnTo>
                    <a:pt x="17" y="29"/>
                  </a:lnTo>
                  <a:lnTo>
                    <a:pt x="17" y="20"/>
                  </a:lnTo>
                  <a:lnTo>
                    <a:pt x="8" y="20"/>
                  </a:lnTo>
                  <a:lnTo>
                    <a:pt x="8" y="20"/>
                  </a:lnTo>
                  <a:lnTo>
                    <a:pt x="3" y="20"/>
                  </a:lnTo>
                  <a:cubicBezTo>
                    <a:pt x="2" y="20"/>
                    <a:pt x="1" y="20"/>
                    <a:pt x="0" y="20"/>
                  </a:cubicBezTo>
                  <a:cubicBezTo>
                    <a:pt x="0" y="20"/>
                    <a:pt x="0" y="20"/>
                    <a:pt x="0" y="20"/>
                  </a:cubicBezTo>
                  <a:lnTo>
                    <a:pt x="0" y="36"/>
                  </a:lnTo>
                  <a:cubicBezTo>
                    <a:pt x="0" y="47"/>
                    <a:pt x="8" y="55"/>
                    <a:pt x="19" y="55"/>
                  </a:cubicBezTo>
                  <a:close/>
                </a:path>
              </a:pathLst>
            </a:custGeom>
            <a:grpFill/>
            <a:ln w="0">
              <a:solidFill>
                <a:srgbClr val="0D254A"/>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9" name="Freeform 168"/>
            <p:cNvSpPr>
              <a:spLocks/>
            </p:cNvSpPr>
            <p:nvPr/>
          </p:nvSpPr>
          <p:spPr bwMode="auto">
            <a:xfrm>
              <a:off x="6991758" y="3337718"/>
              <a:ext cx="565150" cy="133350"/>
            </a:xfrm>
            <a:custGeom>
              <a:avLst/>
              <a:gdLst>
                <a:gd name="T0" fmla="*/ 40 w 221"/>
                <a:gd name="T1" fmla="*/ 0 h 53"/>
                <a:gd name="T2" fmla="*/ 40 w 221"/>
                <a:gd name="T3" fmla="*/ 0 h 53"/>
                <a:gd name="T4" fmla="*/ 16 w 221"/>
                <a:gd name="T5" fmla="*/ 3 h 53"/>
                <a:gd name="T6" fmla="*/ 8 w 221"/>
                <a:gd name="T7" fmla="*/ 7 h 53"/>
                <a:gd name="T8" fmla="*/ 0 w 221"/>
                <a:gd name="T9" fmla="*/ 24 h 53"/>
                <a:gd name="T10" fmla="*/ 0 w 221"/>
                <a:gd name="T11" fmla="*/ 44 h 53"/>
                <a:gd name="T12" fmla="*/ 8 w 221"/>
                <a:gd name="T13" fmla="*/ 43 h 53"/>
                <a:gd name="T14" fmla="*/ 9 w 221"/>
                <a:gd name="T15" fmla="*/ 43 h 53"/>
                <a:gd name="T16" fmla="*/ 16 w 221"/>
                <a:gd name="T17" fmla="*/ 43 h 53"/>
                <a:gd name="T18" fmla="*/ 17 w 221"/>
                <a:gd name="T19" fmla="*/ 43 h 53"/>
                <a:gd name="T20" fmla="*/ 17 w 221"/>
                <a:gd name="T21" fmla="*/ 24 h 53"/>
                <a:gd name="T22" fmla="*/ 20 w 221"/>
                <a:gd name="T23" fmla="*/ 20 h 53"/>
                <a:gd name="T24" fmla="*/ 43 w 221"/>
                <a:gd name="T25" fmla="*/ 17 h 53"/>
                <a:gd name="T26" fmla="*/ 104 w 221"/>
                <a:gd name="T27" fmla="*/ 38 h 53"/>
                <a:gd name="T28" fmla="*/ 110 w 221"/>
                <a:gd name="T29" fmla="*/ 53 h 53"/>
                <a:gd name="T30" fmla="*/ 116 w 221"/>
                <a:gd name="T31" fmla="*/ 38 h 53"/>
                <a:gd name="T32" fmla="*/ 179 w 221"/>
                <a:gd name="T33" fmla="*/ 17 h 53"/>
                <a:gd name="T34" fmla="*/ 201 w 221"/>
                <a:gd name="T35" fmla="*/ 20 h 53"/>
                <a:gd name="T36" fmla="*/ 204 w 221"/>
                <a:gd name="T37" fmla="*/ 24 h 53"/>
                <a:gd name="T38" fmla="*/ 204 w 221"/>
                <a:gd name="T39" fmla="*/ 43 h 53"/>
                <a:gd name="T40" fmla="*/ 211 w 221"/>
                <a:gd name="T41" fmla="*/ 43 h 53"/>
                <a:gd name="T42" fmla="*/ 213 w 221"/>
                <a:gd name="T43" fmla="*/ 43 h 53"/>
                <a:gd name="T44" fmla="*/ 221 w 221"/>
                <a:gd name="T45" fmla="*/ 45 h 53"/>
                <a:gd name="T46" fmla="*/ 221 w 221"/>
                <a:gd name="T47" fmla="*/ 24 h 53"/>
                <a:gd name="T48" fmla="*/ 213 w 221"/>
                <a:gd name="T49" fmla="*/ 7 h 53"/>
                <a:gd name="T50" fmla="*/ 205 w 221"/>
                <a:gd name="T51" fmla="*/ 3 h 53"/>
                <a:gd name="T52" fmla="*/ 181 w 221"/>
                <a:gd name="T53" fmla="*/ 0 h 53"/>
                <a:gd name="T54" fmla="*/ 179 w 221"/>
                <a:gd name="T55" fmla="*/ 0 h 53"/>
                <a:gd name="T56" fmla="*/ 162 w 221"/>
                <a:gd name="T57" fmla="*/ 1 h 53"/>
                <a:gd name="T58" fmla="*/ 110 w 221"/>
                <a:gd name="T59" fmla="*/ 21 h 53"/>
                <a:gd name="T60" fmla="*/ 56 w 221"/>
                <a:gd name="T61" fmla="*/ 1 h 53"/>
                <a:gd name="T62" fmla="*/ 43 w 221"/>
                <a:gd name="T63" fmla="*/ 0 h 53"/>
                <a:gd name="T64" fmla="*/ 40 w 221"/>
                <a:gd name="T65"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21" h="53">
                  <a:moveTo>
                    <a:pt x="40" y="0"/>
                  </a:moveTo>
                  <a:lnTo>
                    <a:pt x="40" y="0"/>
                  </a:lnTo>
                  <a:cubicBezTo>
                    <a:pt x="31" y="0"/>
                    <a:pt x="23" y="2"/>
                    <a:pt x="16" y="3"/>
                  </a:cubicBezTo>
                  <a:cubicBezTo>
                    <a:pt x="13" y="4"/>
                    <a:pt x="10" y="5"/>
                    <a:pt x="8" y="7"/>
                  </a:cubicBezTo>
                  <a:cubicBezTo>
                    <a:pt x="3" y="11"/>
                    <a:pt x="0" y="17"/>
                    <a:pt x="0" y="24"/>
                  </a:cubicBezTo>
                  <a:lnTo>
                    <a:pt x="0" y="44"/>
                  </a:lnTo>
                  <a:cubicBezTo>
                    <a:pt x="2" y="44"/>
                    <a:pt x="5" y="43"/>
                    <a:pt x="8" y="43"/>
                  </a:cubicBezTo>
                  <a:cubicBezTo>
                    <a:pt x="8" y="43"/>
                    <a:pt x="8" y="43"/>
                    <a:pt x="9" y="43"/>
                  </a:cubicBezTo>
                  <a:lnTo>
                    <a:pt x="16" y="43"/>
                  </a:lnTo>
                  <a:lnTo>
                    <a:pt x="17" y="43"/>
                  </a:lnTo>
                  <a:lnTo>
                    <a:pt x="17" y="24"/>
                  </a:lnTo>
                  <a:cubicBezTo>
                    <a:pt x="17" y="22"/>
                    <a:pt x="18" y="21"/>
                    <a:pt x="20" y="20"/>
                  </a:cubicBezTo>
                  <a:cubicBezTo>
                    <a:pt x="27" y="18"/>
                    <a:pt x="35" y="17"/>
                    <a:pt x="43" y="17"/>
                  </a:cubicBezTo>
                  <a:cubicBezTo>
                    <a:pt x="64" y="17"/>
                    <a:pt x="87" y="25"/>
                    <a:pt x="104" y="38"/>
                  </a:cubicBezTo>
                  <a:lnTo>
                    <a:pt x="110" y="53"/>
                  </a:lnTo>
                  <a:lnTo>
                    <a:pt x="116" y="38"/>
                  </a:lnTo>
                  <a:cubicBezTo>
                    <a:pt x="133" y="25"/>
                    <a:pt x="156" y="17"/>
                    <a:pt x="179" y="17"/>
                  </a:cubicBezTo>
                  <a:cubicBezTo>
                    <a:pt x="186" y="17"/>
                    <a:pt x="194" y="18"/>
                    <a:pt x="201" y="20"/>
                  </a:cubicBezTo>
                  <a:cubicBezTo>
                    <a:pt x="203" y="21"/>
                    <a:pt x="204" y="22"/>
                    <a:pt x="204" y="24"/>
                  </a:cubicBezTo>
                  <a:lnTo>
                    <a:pt x="204" y="43"/>
                  </a:lnTo>
                  <a:lnTo>
                    <a:pt x="211" y="43"/>
                  </a:lnTo>
                  <a:cubicBezTo>
                    <a:pt x="211" y="43"/>
                    <a:pt x="212" y="43"/>
                    <a:pt x="213" y="43"/>
                  </a:cubicBezTo>
                  <a:cubicBezTo>
                    <a:pt x="216" y="43"/>
                    <a:pt x="219" y="44"/>
                    <a:pt x="221" y="45"/>
                  </a:cubicBezTo>
                  <a:lnTo>
                    <a:pt x="221" y="24"/>
                  </a:lnTo>
                  <a:cubicBezTo>
                    <a:pt x="221" y="17"/>
                    <a:pt x="218" y="11"/>
                    <a:pt x="213" y="7"/>
                  </a:cubicBezTo>
                  <a:cubicBezTo>
                    <a:pt x="210" y="5"/>
                    <a:pt x="208" y="4"/>
                    <a:pt x="205" y="3"/>
                  </a:cubicBezTo>
                  <a:cubicBezTo>
                    <a:pt x="198" y="2"/>
                    <a:pt x="190" y="0"/>
                    <a:pt x="181" y="0"/>
                  </a:cubicBezTo>
                  <a:cubicBezTo>
                    <a:pt x="180" y="0"/>
                    <a:pt x="179" y="0"/>
                    <a:pt x="179" y="0"/>
                  </a:cubicBezTo>
                  <a:cubicBezTo>
                    <a:pt x="173" y="0"/>
                    <a:pt x="167" y="1"/>
                    <a:pt x="162" y="1"/>
                  </a:cubicBezTo>
                  <a:cubicBezTo>
                    <a:pt x="143" y="4"/>
                    <a:pt x="125" y="11"/>
                    <a:pt x="110" y="21"/>
                  </a:cubicBezTo>
                  <a:cubicBezTo>
                    <a:pt x="95" y="10"/>
                    <a:pt x="76" y="3"/>
                    <a:pt x="56" y="1"/>
                  </a:cubicBezTo>
                  <a:cubicBezTo>
                    <a:pt x="52" y="0"/>
                    <a:pt x="47" y="0"/>
                    <a:pt x="43" y="0"/>
                  </a:cubicBezTo>
                  <a:cubicBezTo>
                    <a:pt x="42" y="0"/>
                    <a:pt x="41" y="0"/>
                    <a:pt x="40" y="0"/>
                  </a:cubicBezTo>
                  <a:close/>
                </a:path>
              </a:pathLst>
            </a:custGeom>
            <a:grpFill/>
            <a:ln w="0">
              <a:solidFill>
                <a:srgbClr val="0D254A"/>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30" name="Freeform 169"/>
            <p:cNvSpPr>
              <a:spLocks/>
            </p:cNvSpPr>
            <p:nvPr/>
          </p:nvSpPr>
          <p:spPr bwMode="auto">
            <a:xfrm>
              <a:off x="7480708" y="3471068"/>
              <a:ext cx="103188" cy="142875"/>
            </a:xfrm>
            <a:custGeom>
              <a:avLst/>
              <a:gdLst>
                <a:gd name="T0" fmla="*/ 40 w 40"/>
                <a:gd name="T1" fmla="*/ 38 h 56"/>
                <a:gd name="T2" fmla="*/ 40 w 40"/>
                <a:gd name="T3" fmla="*/ 38 h 56"/>
                <a:gd name="T4" fmla="*/ 40 w 40"/>
                <a:gd name="T5" fmla="*/ 20 h 56"/>
                <a:gd name="T6" fmla="*/ 30 w 40"/>
                <a:gd name="T7" fmla="*/ 3 h 56"/>
                <a:gd name="T8" fmla="*/ 22 w 40"/>
                <a:gd name="T9" fmla="*/ 0 h 56"/>
                <a:gd name="T10" fmla="*/ 20 w 40"/>
                <a:gd name="T11" fmla="*/ 0 h 56"/>
                <a:gd name="T12" fmla="*/ 13 w 40"/>
                <a:gd name="T13" fmla="*/ 0 h 56"/>
                <a:gd name="T14" fmla="*/ 12 w 40"/>
                <a:gd name="T15" fmla="*/ 0 h 56"/>
                <a:gd name="T16" fmla="*/ 10 w 40"/>
                <a:gd name="T17" fmla="*/ 0 h 56"/>
                <a:gd name="T18" fmla="*/ 8 w 40"/>
                <a:gd name="T19" fmla="*/ 0 h 56"/>
                <a:gd name="T20" fmla="*/ 0 w 40"/>
                <a:gd name="T21" fmla="*/ 8 h 56"/>
                <a:gd name="T22" fmla="*/ 0 w 40"/>
                <a:gd name="T23" fmla="*/ 11 h 56"/>
                <a:gd name="T24" fmla="*/ 5 w 40"/>
                <a:gd name="T25" fmla="*/ 16 h 56"/>
                <a:gd name="T26" fmla="*/ 8 w 40"/>
                <a:gd name="T27" fmla="*/ 16 h 56"/>
                <a:gd name="T28" fmla="*/ 10 w 40"/>
                <a:gd name="T29" fmla="*/ 18 h 56"/>
                <a:gd name="T30" fmla="*/ 8 w 40"/>
                <a:gd name="T31" fmla="*/ 21 h 56"/>
                <a:gd name="T32" fmla="*/ 5 w 40"/>
                <a:gd name="T33" fmla="*/ 21 h 56"/>
                <a:gd name="T34" fmla="*/ 0 w 40"/>
                <a:gd name="T35" fmla="*/ 26 h 56"/>
                <a:gd name="T36" fmla="*/ 0 w 40"/>
                <a:gd name="T37" fmla="*/ 31 h 56"/>
                <a:gd name="T38" fmla="*/ 5 w 40"/>
                <a:gd name="T39" fmla="*/ 36 h 56"/>
                <a:gd name="T40" fmla="*/ 7 w 40"/>
                <a:gd name="T41" fmla="*/ 36 h 56"/>
                <a:gd name="T42" fmla="*/ 10 w 40"/>
                <a:gd name="T43" fmla="*/ 38 h 56"/>
                <a:gd name="T44" fmla="*/ 7 w 40"/>
                <a:gd name="T45" fmla="*/ 41 h 56"/>
                <a:gd name="T46" fmla="*/ 5 w 40"/>
                <a:gd name="T47" fmla="*/ 41 h 56"/>
                <a:gd name="T48" fmla="*/ 1 w 40"/>
                <a:gd name="T49" fmla="*/ 46 h 56"/>
                <a:gd name="T50" fmla="*/ 1 w 40"/>
                <a:gd name="T51" fmla="*/ 49 h 56"/>
                <a:gd name="T52" fmla="*/ 11 w 40"/>
                <a:gd name="T53" fmla="*/ 56 h 56"/>
                <a:gd name="T54" fmla="*/ 13 w 40"/>
                <a:gd name="T55" fmla="*/ 56 h 56"/>
                <a:gd name="T56" fmla="*/ 21 w 40"/>
                <a:gd name="T57" fmla="*/ 56 h 56"/>
                <a:gd name="T58" fmla="*/ 22 w 40"/>
                <a:gd name="T59" fmla="*/ 56 h 56"/>
                <a:gd name="T60" fmla="*/ 30 w 40"/>
                <a:gd name="T61" fmla="*/ 54 h 56"/>
                <a:gd name="T62" fmla="*/ 40 w 40"/>
                <a:gd name="T63" fmla="*/ 3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 h="56">
                  <a:moveTo>
                    <a:pt x="40" y="38"/>
                  </a:moveTo>
                  <a:lnTo>
                    <a:pt x="40" y="38"/>
                  </a:lnTo>
                  <a:lnTo>
                    <a:pt x="40" y="20"/>
                  </a:lnTo>
                  <a:cubicBezTo>
                    <a:pt x="40" y="13"/>
                    <a:pt x="36" y="7"/>
                    <a:pt x="30" y="3"/>
                  </a:cubicBezTo>
                  <a:cubicBezTo>
                    <a:pt x="28" y="1"/>
                    <a:pt x="25" y="0"/>
                    <a:pt x="22" y="0"/>
                  </a:cubicBezTo>
                  <a:cubicBezTo>
                    <a:pt x="21" y="0"/>
                    <a:pt x="20" y="0"/>
                    <a:pt x="20" y="0"/>
                  </a:cubicBezTo>
                  <a:lnTo>
                    <a:pt x="13" y="0"/>
                  </a:lnTo>
                  <a:lnTo>
                    <a:pt x="12" y="0"/>
                  </a:lnTo>
                  <a:lnTo>
                    <a:pt x="10" y="0"/>
                  </a:lnTo>
                  <a:lnTo>
                    <a:pt x="8" y="0"/>
                  </a:lnTo>
                  <a:cubicBezTo>
                    <a:pt x="3" y="0"/>
                    <a:pt x="0" y="4"/>
                    <a:pt x="0" y="8"/>
                  </a:cubicBezTo>
                  <a:lnTo>
                    <a:pt x="0" y="11"/>
                  </a:lnTo>
                  <a:cubicBezTo>
                    <a:pt x="0" y="14"/>
                    <a:pt x="2" y="16"/>
                    <a:pt x="5" y="16"/>
                  </a:cubicBezTo>
                  <a:lnTo>
                    <a:pt x="8" y="16"/>
                  </a:lnTo>
                  <a:cubicBezTo>
                    <a:pt x="9" y="16"/>
                    <a:pt x="10" y="17"/>
                    <a:pt x="10" y="18"/>
                  </a:cubicBezTo>
                  <a:cubicBezTo>
                    <a:pt x="10" y="20"/>
                    <a:pt x="9" y="21"/>
                    <a:pt x="8" y="21"/>
                  </a:cubicBezTo>
                  <a:lnTo>
                    <a:pt x="5" y="21"/>
                  </a:lnTo>
                  <a:cubicBezTo>
                    <a:pt x="2" y="21"/>
                    <a:pt x="0" y="23"/>
                    <a:pt x="0" y="26"/>
                  </a:cubicBezTo>
                  <a:lnTo>
                    <a:pt x="0" y="31"/>
                  </a:lnTo>
                  <a:cubicBezTo>
                    <a:pt x="0" y="33"/>
                    <a:pt x="2" y="36"/>
                    <a:pt x="5" y="36"/>
                  </a:cubicBezTo>
                  <a:lnTo>
                    <a:pt x="7" y="36"/>
                  </a:lnTo>
                  <a:cubicBezTo>
                    <a:pt x="9" y="36"/>
                    <a:pt x="10" y="37"/>
                    <a:pt x="10" y="38"/>
                  </a:cubicBezTo>
                  <a:cubicBezTo>
                    <a:pt x="10" y="40"/>
                    <a:pt x="9" y="41"/>
                    <a:pt x="7" y="41"/>
                  </a:cubicBezTo>
                  <a:lnTo>
                    <a:pt x="5" y="41"/>
                  </a:lnTo>
                  <a:cubicBezTo>
                    <a:pt x="2" y="41"/>
                    <a:pt x="0" y="44"/>
                    <a:pt x="1" y="46"/>
                  </a:cubicBezTo>
                  <a:lnTo>
                    <a:pt x="1" y="49"/>
                  </a:lnTo>
                  <a:cubicBezTo>
                    <a:pt x="2" y="53"/>
                    <a:pt x="6" y="56"/>
                    <a:pt x="11" y="56"/>
                  </a:cubicBezTo>
                  <a:lnTo>
                    <a:pt x="13" y="56"/>
                  </a:lnTo>
                  <a:lnTo>
                    <a:pt x="21" y="56"/>
                  </a:lnTo>
                  <a:cubicBezTo>
                    <a:pt x="21" y="56"/>
                    <a:pt x="22" y="56"/>
                    <a:pt x="22" y="56"/>
                  </a:cubicBezTo>
                  <a:cubicBezTo>
                    <a:pt x="25" y="56"/>
                    <a:pt x="28" y="55"/>
                    <a:pt x="30" y="54"/>
                  </a:cubicBezTo>
                  <a:cubicBezTo>
                    <a:pt x="36" y="51"/>
                    <a:pt x="40" y="45"/>
                    <a:pt x="40" y="38"/>
                  </a:cubicBezTo>
                  <a:close/>
                </a:path>
              </a:pathLst>
            </a:custGeom>
            <a:grpFill/>
            <a:ln w="0">
              <a:solidFill>
                <a:srgbClr val="0D254A"/>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31" name="Freeform 170"/>
            <p:cNvSpPr>
              <a:spLocks/>
            </p:cNvSpPr>
            <p:nvPr/>
          </p:nvSpPr>
          <p:spPr bwMode="auto">
            <a:xfrm>
              <a:off x="6963183" y="3471068"/>
              <a:ext cx="103188" cy="142875"/>
            </a:xfrm>
            <a:custGeom>
              <a:avLst/>
              <a:gdLst>
                <a:gd name="T0" fmla="*/ 0 w 40"/>
                <a:gd name="T1" fmla="*/ 20 h 56"/>
                <a:gd name="T2" fmla="*/ 0 w 40"/>
                <a:gd name="T3" fmla="*/ 20 h 56"/>
                <a:gd name="T4" fmla="*/ 0 w 40"/>
                <a:gd name="T5" fmla="*/ 42 h 56"/>
                <a:gd name="T6" fmla="*/ 11 w 40"/>
                <a:gd name="T7" fmla="*/ 56 h 56"/>
                <a:gd name="T8" fmla="*/ 14 w 40"/>
                <a:gd name="T9" fmla="*/ 56 h 56"/>
                <a:gd name="T10" fmla="*/ 19 w 40"/>
                <a:gd name="T11" fmla="*/ 56 h 56"/>
                <a:gd name="T12" fmla="*/ 28 w 40"/>
                <a:gd name="T13" fmla="*/ 56 h 56"/>
                <a:gd name="T14" fmla="*/ 29 w 40"/>
                <a:gd name="T15" fmla="*/ 56 h 56"/>
                <a:gd name="T16" fmla="*/ 29 w 40"/>
                <a:gd name="T17" fmla="*/ 56 h 56"/>
                <a:gd name="T18" fmla="*/ 29 w 40"/>
                <a:gd name="T19" fmla="*/ 56 h 56"/>
                <a:gd name="T20" fmla="*/ 34 w 40"/>
                <a:gd name="T21" fmla="*/ 56 h 56"/>
                <a:gd name="T22" fmla="*/ 40 w 40"/>
                <a:gd name="T23" fmla="*/ 51 h 56"/>
                <a:gd name="T24" fmla="*/ 40 w 40"/>
                <a:gd name="T25" fmla="*/ 46 h 56"/>
                <a:gd name="T26" fmla="*/ 34 w 40"/>
                <a:gd name="T27" fmla="*/ 41 h 56"/>
                <a:gd name="T28" fmla="*/ 32 w 40"/>
                <a:gd name="T29" fmla="*/ 41 h 56"/>
                <a:gd name="T30" fmla="*/ 29 w 40"/>
                <a:gd name="T31" fmla="*/ 38 h 56"/>
                <a:gd name="T32" fmla="*/ 32 w 40"/>
                <a:gd name="T33" fmla="*/ 36 h 56"/>
                <a:gd name="T34" fmla="*/ 34 w 40"/>
                <a:gd name="T35" fmla="*/ 36 h 56"/>
                <a:gd name="T36" fmla="*/ 40 w 40"/>
                <a:gd name="T37" fmla="*/ 31 h 56"/>
                <a:gd name="T38" fmla="*/ 40 w 40"/>
                <a:gd name="T39" fmla="*/ 26 h 56"/>
                <a:gd name="T40" fmla="*/ 34 w 40"/>
                <a:gd name="T41" fmla="*/ 21 h 56"/>
                <a:gd name="T42" fmla="*/ 31 w 40"/>
                <a:gd name="T43" fmla="*/ 21 h 56"/>
                <a:gd name="T44" fmla="*/ 29 w 40"/>
                <a:gd name="T45" fmla="*/ 18 h 56"/>
                <a:gd name="T46" fmla="*/ 31 w 40"/>
                <a:gd name="T47" fmla="*/ 16 h 56"/>
                <a:gd name="T48" fmla="*/ 34 w 40"/>
                <a:gd name="T49" fmla="*/ 16 h 56"/>
                <a:gd name="T50" fmla="*/ 40 w 40"/>
                <a:gd name="T51" fmla="*/ 11 h 56"/>
                <a:gd name="T52" fmla="*/ 40 w 40"/>
                <a:gd name="T53" fmla="*/ 8 h 56"/>
                <a:gd name="T54" fmla="*/ 32 w 40"/>
                <a:gd name="T55" fmla="*/ 0 h 56"/>
                <a:gd name="T56" fmla="*/ 29 w 40"/>
                <a:gd name="T57" fmla="*/ 0 h 56"/>
                <a:gd name="T58" fmla="*/ 28 w 40"/>
                <a:gd name="T59" fmla="*/ 0 h 56"/>
                <a:gd name="T60" fmla="*/ 27 w 40"/>
                <a:gd name="T61" fmla="*/ 0 h 56"/>
                <a:gd name="T62" fmla="*/ 20 w 40"/>
                <a:gd name="T63" fmla="*/ 0 h 56"/>
                <a:gd name="T64" fmla="*/ 19 w 40"/>
                <a:gd name="T65" fmla="*/ 0 h 56"/>
                <a:gd name="T66" fmla="*/ 11 w 40"/>
                <a:gd name="T67" fmla="*/ 2 h 56"/>
                <a:gd name="T68" fmla="*/ 0 w 40"/>
                <a:gd name="T69" fmla="*/ 2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56">
                  <a:moveTo>
                    <a:pt x="0" y="20"/>
                  </a:moveTo>
                  <a:lnTo>
                    <a:pt x="0" y="20"/>
                  </a:lnTo>
                  <a:lnTo>
                    <a:pt x="0" y="42"/>
                  </a:lnTo>
                  <a:cubicBezTo>
                    <a:pt x="0" y="48"/>
                    <a:pt x="4" y="54"/>
                    <a:pt x="11" y="56"/>
                  </a:cubicBezTo>
                  <a:cubicBezTo>
                    <a:pt x="12" y="56"/>
                    <a:pt x="13" y="56"/>
                    <a:pt x="14" y="56"/>
                  </a:cubicBezTo>
                  <a:lnTo>
                    <a:pt x="19" y="56"/>
                  </a:lnTo>
                  <a:lnTo>
                    <a:pt x="28" y="56"/>
                  </a:lnTo>
                  <a:lnTo>
                    <a:pt x="29" y="56"/>
                  </a:lnTo>
                  <a:cubicBezTo>
                    <a:pt x="29" y="56"/>
                    <a:pt x="29" y="56"/>
                    <a:pt x="29" y="56"/>
                  </a:cubicBezTo>
                  <a:cubicBezTo>
                    <a:pt x="29" y="56"/>
                    <a:pt x="29" y="56"/>
                    <a:pt x="29" y="56"/>
                  </a:cubicBezTo>
                  <a:lnTo>
                    <a:pt x="34" y="56"/>
                  </a:lnTo>
                  <a:cubicBezTo>
                    <a:pt x="37" y="56"/>
                    <a:pt x="40" y="54"/>
                    <a:pt x="40" y="51"/>
                  </a:cubicBezTo>
                  <a:lnTo>
                    <a:pt x="40" y="46"/>
                  </a:lnTo>
                  <a:cubicBezTo>
                    <a:pt x="40" y="43"/>
                    <a:pt x="37" y="41"/>
                    <a:pt x="34" y="41"/>
                  </a:cubicBezTo>
                  <a:lnTo>
                    <a:pt x="32" y="41"/>
                  </a:lnTo>
                  <a:cubicBezTo>
                    <a:pt x="30" y="41"/>
                    <a:pt x="29" y="40"/>
                    <a:pt x="29" y="38"/>
                  </a:cubicBezTo>
                  <a:cubicBezTo>
                    <a:pt x="29" y="37"/>
                    <a:pt x="30" y="36"/>
                    <a:pt x="32" y="36"/>
                  </a:cubicBezTo>
                  <a:lnTo>
                    <a:pt x="34" y="36"/>
                  </a:lnTo>
                  <a:cubicBezTo>
                    <a:pt x="37" y="36"/>
                    <a:pt x="40" y="33"/>
                    <a:pt x="40" y="31"/>
                  </a:cubicBezTo>
                  <a:lnTo>
                    <a:pt x="40" y="26"/>
                  </a:lnTo>
                  <a:cubicBezTo>
                    <a:pt x="40" y="23"/>
                    <a:pt x="37" y="21"/>
                    <a:pt x="34" y="21"/>
                  </a:cubicBezTo>
                  <a:lnTo>
                    <a:pt x="31" y="21"/>
                  </a:lnTo>
                  <a:cubicBezTo>
                    <a:pt x="30" y="21"/>
                    <a:pt x="29" y="20"/>
                    <a:pt x="29" y="18"/>
                  </a:cubicBezTo>
                  <a:cubicBezTo>
                    <a:pt x="29" y="17"/>
                    <a:pt x="30" y="16"/>
                    <a:pt x="31" y="16"/>
                  </a:cubicBezTo>
                  <a:lnTo>
                    <a:pt x="34" y="16"/>
                  </a:lnTo>
                  <a:cubicBezTo>
                    <a:pt x="37" y="16"/>
                    <a:pt x="40" y="14"/>
                    <a:pt x="40" y="11"/>
                  </a:cubicBezTo>
                  <a:lnTo>
                    <a:pt x="40" y="8"/>
                  </a:lnTo>
                  <a:cubicBezTo>
                    <a:pt x="40" y="4"/>
                    <a:pt x="36" y="0"/>
                    <a:pt x="32" y="0"/>
                  </a:cubicBezTo>
                  <a:lnTo>
                    <a:pt x="29" y="0"/>
                  </a:lnTo>
                  <a:lnTo>
                    <a:pt x="28" y="0"/>
                  </a:lnTo>
                  <a:lnTo>
                    <a:pt x="27" y="0"/>
                  </a:lnTo>
                  <a:lnTo>
                    <a:pt x="20" y="0"/>
                  </a:lnTo>
                  <a:cubicBezTo>
                    <a:pt x="19" y="0"/>
                    <a:pt x="19" y="0"/>
                    <a:pt x="19" y="0"/>
                  </a:cubicBezTo>
                  <a:cubicBezTo>
                    <a:pt x="16" y="0"/>
                    <a:pt x="13" y="1"/>
                    <a:pt x="11" y="2"/>
                  </a:cubicBezTo>
                  <a:cubicBezTo>
                    <a:pt x="4" y="5"/>
                    <a:pt x="0" y="12"/>
                    <a:pt x="0" y="20"/>
                  </a:cubicBezTo>
                  <a:close/>
                </a:path>
              </a:pathLst>
            </a:custGeom>
            <a:grpFill/>
            <a:ln w="0">
              <a:solidFill>
                <a:srgbClr val="0D254A"/>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32" name="Freeform 171"/>
            <p:cNvSpPr>
              <a:spLocks/>
            </p:cNvSpPr>
            <p:nvPr/>
          </p:nvSpPr>
          <p:spPr bwMode="auto">
            <a:xfrm>
              <a:off x="7344183" y="3418681"/>
              <a:ext cx="119063" cy="96838"/>
            </a:xfrm>
            <a:custGeom>
              <a:avLst/>
              <a:gdLst>
                <a:gd name="T0" fmla="*/ 2 w 46"/>
                <a:gd name="T1" fmla="*/ 12 h 38"/>
                <a:gd name="T2" fmla="*/ 2 w 46"/>
                <a:gd name="T3" fmla="*/ 12 h 38"/>
                <a:gd name="T4" fmla="*/ 0 w 46"/>
                <a:gd name="T5" fmla="*/ 18 h 38"/>
                <a:gd name="T6" fmla="*/ 0 w 46"/>
                <a:gd name="T7" fmla="*/ 36 h 38"/>
                <a:gd name="T8" fmla="*/ 2 w 46"/>
                <a:gd name="T9" fmla="*/ 37 h 38"/>
                <a:gd name="T10" fmla="*/ 42 w 46"/>
                <a:gd name="T11" fmla="*/ 28 h 38"/>
                <a:gd name="T12" fmla="*/ 43 w 46"/>
                <a:gd name="T13" fmla="*/ 28 h 38"/>
                <a:gd name="T14" fmla="*/ 46 w 46"/>
                <a:gd name="T15" fmla="*/ 26 h 38"/>
                <a:gd name="T16" fmla="*/ 46 w 46"/>
                <a:gd name="T17" fmla="*/ 19 h 38"/>
                <a:gd name="T18" fmla="*/ 46 w 46"/>
                <a:gd name="T19" fmla="*/ 8 h 38"/>
                <a:gd name="T20" fmla="*/ 42 w 46"/>
                <a:gd name="T21" fmla="*/ 3 h 38"/>
                <a:gd name="T22" fmla="*/ 2 w 46"/>
                <a:gd name="T23" fmla="*/ 1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 h="38">
                  <a:moveTo>
                    <a:pt x="2" y="12"/>
                  </a:moveTo>
                  <a:lnTo>
                    <a:pt x="2" y="12"/>
                  </a:lnTo>
                  <a:cubicBezTo>
                    <a:pt x="0" y="13"/>
                    <a:pt x="0" y="16"/>
                    <a:pt x="0" y="18"/>
                  </a:cubicBezTo>
                  <a:lnTo>
                    <a:pt x="0" y="36"/>
                  </a:lnTo>
                  <a:cubicBezTo>
                    <a:pt x="0" y="37"/>
                    <a:pt x="1" y="38"/>
                    <a:pt x="2" y="37"/>
                  </a:cubicBezTo>
                  <a:cubicBezTo>
                    <a:pt x="13" y="29"/>
                    <a:pt x="29" y="25"/>
                    <a:pt x="42" y="28"/>
                  </a:cubicBezTo>
                  <a:cubicBezTo>
                    <a:pt x="43" y="28"/>
                    <a:pt x="43" y="28"/>
                    <a:pt x="43" y="28"/>
                  </a:cubicBezTo>
                  <a:cubicBezTo>
                    <a:pt x="44" y="28"/>
                    <a:pt x="46" y="27"/>
                    <a:pt x="46" y="26"/>
                  </a:cubicBezTo>
                  <a:lnTo>
                    <a:pt x="46" y="19"/>
                  </a:lnTo>
                  <a:lnTo>
                    <a:pt x="46" y="8"/>
                  </a:lnTo>
                  <a:cubicBezTo>
                    <a:pt x="46" y="6"/>
                    <a:pt x="44" y="4"/>
                    <a:pt x="42" y="3"/>
                  </a:cubicBezTo>
                  <a:cubicBezTo>
                    <a:pt x="29" y="0"/>
                    <a:pt x="13" y="4"/>
                    <a:pt x="2" y="12"/>
                  </a:cubicBezTo>
                  <a:close/>
                </a:path>
              </a:pathLst>
            </a:custGeom>
            <a:grpFill/>
            <a:ln w="0">
              <a:solidFill>
                <a:srgbClr val="0D254A"/>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sp>
        <p:nvSpPr>
          <p:cNvPr id="33" name="Round Diagonal Corner Rectangle 5">
            <a:extLst>
              <a:ext uri="{FF2B5EF4-FFF2-40B4-BE49-F238E27FC236}">
                <a16:creationId xmlns:a16="http://schemas.microsoft.com/office/drawing/2014/main" id="{F63136C0-6C2E-41A3-A9FD-FFB79BC347A8}"/>
              </a:ext>
            </a:extLst>
          </p:cNvPr>
          <p:cNvSpPr/>
          <p:nvPr/>
        </p:nvSpPr>
        <p:spPr>
          <a:xfrm>
            <a:off x="342131" y="2740693"/>
            <a:ext cx="6812647" cy="3175194"/>
          </a:xfrm>
          <a:prstGeom prst="round2DiagRect">
            <a:avLst/>
          </a:prstGeom>
          <a:noFill/>
          <a:ln w="38100">
            <a:solidFill>
              <a:srgbClr val="C3DD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dirty="0">
              <a:solidFill>
                <a:srgbClr val="C3DDD7"/>
              </a:solidFill>
              <a:latin typeface="Arial" panose="020B0604020202020204" pitchFamily="34" charset="0"/>
            </a:endParaRPr>
          </a:p>
        </p:txBody>
      </p:sp>
      <p:sp>
        <p:nvSpPr>
          <p:cNvPr id="4" name="Rectangle 3">
            <a:extLst>
              <a:ext uri="{FF2B5EF4-FFF2-40B4-BE49-F238E27FC236}">
                <a16:creationId xmlns:a16="http://schemas.microsoft.com/office/drawing/2014/main" id="{807F4015-7358-40A2-A9A2-9E986B883E59}"/>
              </a:ext>
            </a:extLst>
          </p:cNvPr>
          <p:cNvSpPr/>
          <p:nvPr/>
        </p:nvSpPr>
        <p:spPr>
          <a:xfrm>
            <a:off x="371902" y="1292072"/>
            <a:ext cx="6096000" cy="1136721"/>
          </a:xfrm>
          <a:prstGeom prst="rect">
            <a:avLst/>
          </a:prstGeom>
        </p:spPr>
        <p:txBody>
          <a:bodyPr>
            <a:spAutoFit/>
          </a:bodyPr>
          <a:lstStyle/>
          <a:p>
            <a:pPr>
              <a:lnSpc>
                <a:spcPct val="110000"/>
              </a:lnSpc>
              <a:spcAft>
                <a:spcPts val="600"/>
              </a:spcAft>
            </a:pPr>
            <a:r>
              <a:rPr lang="en-AU" dirty="0">
                <a:cs typeface="Roboto Light" panose="02000000000000000000" pitchFamily="2" charset="0"/>
              </a:rPr>
              <a:t>How do you think God would like us to look after creation?</a:t>
            </a:r>
            <a:endParaRPr lang="en-US" dirty="0"/>
          </a:p>
          <a:p>
            <a:pPr>
              <a:lnSpc>
                <a:spcPct val="110000"/>
              </a:lnSpc>
              <a:spcAft>
                <a:spcPts val="600"/>
              </a:spcAft>
            </a:pPr>
            <a:r>
              <a:rPr lang="en-AU" dirty="0">
                <a:cs typeface="Roboto Light" panose="02000000000000000000" pitchFamily="2" charset="0"/>
              </a:rPr>
              <a:t>Why do you think God created a beautiful earth? </a:t>
            </a:r>
          </a:p>
          <a:p>
            <a:pPr>
              <a:lnSpc>
                <a:spcPct val="110000"/>
              </a:lnSpc>
              <a:spcAft>
                <a:spcPts val="600"/>
              </a:spcAft>
            </a:pPr>
            <a:r>
              <a:rPr lang="en-AU" dirty="0">
                <a:cs typeface="Roboto Light" panose="02000000000000000000" pitchFamily="2" charset="0"/>
              </a:rPr>
              <a:t>What does he want us to do with it?</a:t>
            </a:r>
          </a:p>
        </p:txBody>
      </p:sp>
      <p:pic>
        <p:nvPicPr>
          <p:cNvPr id="19" name="Picture Placeholder 5" descr="Screen Shot 2021-08-16 at 9.21.57 pm.png">
            <a:extLst>
              <a:ext uri="{FF2B5EF4-FFF2-40B4-BE49-F238E27FC236}">
                <a16:creationId xmlns:a16="http://schemas.microsoft.com/office/drawing/2014/main" id="{4FC67C48-6479-4192-A5F0-0AB0295C8A6A}"/>
              </a:ext>
            </a:extLst>
          </p:cNvPr>
          <p:cNvPicPr>
            <a:picLocks noChangeAspect="1"/>
          </p:cNvPicPr>
          <p:nvPr/>
        </p:nvPicPr>
        <p:blipFill>
          <a:blip r:embed="rId4" cstate="print">
            <a:extLst>
              <a:ext uri="{28A0092B-C50C-407E-A947-70E740481C1C}">
                <a14:useLocalDpi xmlns:a14="http://schemas.microsoft.com/office/drawing/2010/main"/>
              </a:ext>
            </a:extLst>
          </a:blip>
          <a:srcRect l="4694" r="4694"/>
          <a:stretch>
            <a:fillRect/>
          </a:stretch>
        </p:blipFill>
        <p:spPr>
          <a:xfrm>
            <a:off x="7519314" y="1529275"/>
            <a:ext cx="4207798" cy="4147816"/>
          </a:xfrm>
          <a:prstGeom prst="rect">
            <a:avLst/>
          </a:prstGeom>
        </p:spPr>
      </p:pic>
      <p:grpSp>
        <p:nvGrpSpPr>
          <p:cNvPr id="20" name="Group 156">
            <a:extLst>
              <a:ext uri="{FF2B5EF4-FFF2-40B4-BE49-F238E27FC236}">
                <a16:creationId xmlns:a16="http://schemas.microsoft.com/office/drawing/2014/main" id="{B4CBE140-3B12-4DE5-AC8A-24437703E182}"/>
              </a:ext>
            </a:extLst>
          </p:cNvPr>
          <p:cNvGrpSpPr>
            <a:grpSpLocks noChangeAspect="1"/>
          </p:cNvGrpSpPr>
          <p:nvPr/>
        </p:nvGrpSpPr>
        <p:grpSpPr bwMode="auto">
          <a:xfrm>
            <a:off x="421496" y="5301921"/>
            <a:ext cx="428347" cy="410940"/>
            <a:chOff x="3411" y="2522"/>
            <a:chExt cx="689" cy="661"/>
          </a:xfrm>
        </p:grpSpPr>
        <p:sp>
          <p:nvSpPr>
            <p:cNvPr id="21" name="AutoShape 155">
              <a:extLst>
                <a:ext uri="{FF2B5EF4-FFF2-40B4-BE49-F238E27FC236}">
                  <a16:creationId xmlns:a16="http://schemas.microsoft.com/office/drawing/2014/main" id="{E8D8844A-DD20-40B7-AD68-18DCF2614422}"/>
                </a:ext>
              </a:extLst>
            </p:cNvPr>
            <p:cNvSpPr>
              <a:spLocks noChangeAspect="1" noChangeArrowheads="1" noTextEdit="1"/>
            </p:cNvSpPr>
            <p:nvPr/>
          </p:nvSpPr>
          <p:spPr bwMode="auto">
            <a:xfrm>
              <a:off x="3411" y="2549"/>
              <a:ext cx="659" cy="633"/>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dirty="0"/>
            </a:p>
          </p:txBody>
        </p:sp>
        <p:sp>
          <p:nvSpPr>
            <p:cNvPr id="22" name="Freeform 157">
              <a:extLst>
                <a:ext uri="{FF2B5EF4-FFF2-40B4-BE49-F238E27FC236}">
                  <a16:creationId xmlns:a16="http://schemas.microsoft.com/office/drawing/2014/main" id="{2E690DC7-40C8-44DF-B870-B818F48549B4}"/>
                </a:ext>
              </a:extLst>
            </p:cNvPr>
            <p:cNvSpPr>
              <a:spLocks noEditPoints="1"/>
            </p:cNvSpPr>
            <p:nvPr/>
          </p:nvSpPr>
          <p:spPr bwMode="auto">
            <a:xfrm>
              <a:off x="3827" y="2576"/>
              <a:ext cx="240" cy="323"/>
            </a:xfrm>
            <a:custGeom>
              <a:avLst/>
              <a:gdLst>
                <a:gd name="T0" fmla="*/ 23 w 94"/>
                <a:gd name="T1" fmla="*/ 105 h 132"/>
                <a:gd name="T2" fmla="*/ 23 w 94"/>
                <a:gd name="T3" fmla="*/ 105 h 132"/>
                <a:gd name="T4" fmla="*/ 14 w 94"/>
                <a:gd name="T5" fmla="*/ 99 h 132"/>
                <a:gd name="T6" fmla="*/ 16 w 94"/>
                <a:gd name="T7" fmla="*/ 80 h 132"/>
                <a:gd name="T8" fmla="*/ 39 w 94"/>
                <a:gd name="T9" fmla="*/ 94 h 132"/>
                <a:gd name="T10" fmla="*/ 23 w 94"/>
                <a:gd name="T11" fmla="*/ 105 h 132"/>
                <a:gd name="T12" fmla="*/ 7 w 94"/>
                <a:gd name="T13" fmla="*/ 74 h 132"/>
                <a:gd name="T14" fmla="*/ 7 w 94"/>
                <a:gd name="T15" fmla="*/ 74 h 132"/>
                <a:gd name="T16" fmla="*/ 8 w 94"/>
                <a:gd name="T17" fmla="*/ 74 h 132"/>
                <a:gd name="T18" fmla="*/ 0 w 94"/>
                <a:gd name="T19" fmla="*/ 132 h 132"/>
                <a:gd name="T20" fmla="*/ 48 w 94"/>
                <a:gd name="T21" fmla="*/ 99 h 132"/>
                <a:gd name="T22" fmla="*/ 48 w 94"/>
                <a:gd name="T23" fmla="*/ 99 h 132"/>
                <a:gd name="T24" fmla="*/ 94 w 94"/>
                <a:gd name="T25" fmla="*/ 25 h 132"/>
                <a:gd name="T26" fmla="*/ 54 w 94"/>
                <a:gd name="T27" fmla="*/ 0 h 132"/>
                <a:gd name="T28" fmla="*/ 7 w 94"/>
                <a:gd name="T29" fmla="*/ 74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32">
                  <a:moveTo>
                    <a:pt x="23" y="105"/>
                  </a:moveTo>
                  <a:lnTo>
                    <a:pt x="23" y="105"/>
                  </a:lnTo>
                  <a:lnTo>
                    <a:pt x="14" y="99"/>
                  </a:lnTo>
                  <a:lnTo>
                    <a:pt x="16" y="80"/>
                  </a:lnTo>
                  <a:lnTo>
                    <a:pt x="39" y="94"/>
                  </a:lnTo>
                  <a:lnTo>
                    <a:pt x="23" y="105"/>
                  </a:lnTo>
                  <a:close/>
                  <a:moveTo>
                    <a:pt x="7" y="74"/>
                  </a:moveTo>
                  <a:lnTo>
                    <a:pt x="7" y="74"/>
                  </a:lnTo>
                  <a:lnTo>
                    <a:pt x="8" y="74"/>
                  </a:lnTo>
                  <a:lnTo>
                    <a:pt x="0" y="132"/>
                  </a:lnTo>
                  <a:lnTo>
                    <a:pt x="48" y="99"/>
                  </a:lnTo>
                  <a:lnTo>
                    <a:pt x="48" y="99"/>
                  </a:lnTo>
                  <a:lnTo>
                    <a:pt x="94" y="25"/>
                  </a:lnTo>
                  <a:lnTo>
                    <a:pt x="54" y="0"/>
                  </a:lnTo>
                  <a:lnTo>
                    <a:pt x="7" y="74"/>
                  </a:lnTo>
                  <a:close/>
                </a:path>
              </a:pathLst>
            </a:custGeom>
            <a:solidFill>
              <a:srgbClr val="0C244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3" name="Freeform 158">
              <a:extLst>
                <a:ext uri="{FF2B5EF4-FFF2-40B4-BE49-F238E27FC236}">
                  <a16:creationId xmlns:a16="http://schemas.microsoft.com/office/drawing/2014/main" id="{ADF1B998-7B80-47FD-808F-B033175EAE98}"/>
                </a:ext>
              </a:extLst>
            </p:cNvPr>
            <p:cNvSpPr>
              <a:spLocks/>
            </p:cNvSpPr>
            <p:nvPr/>
          </p:nvSpPr>
          <p:spPr bwMode="auto">
            <a:xfrm>
              <a:off x="3975" y="2522"/>
              <a:ext cx="125" cy="98"/>
            </a:xfrm>
            <a:custGeom>
              <a:avLst/>
              <a:gdLst>
                <a:gd name="T0" fmla="*/ 40 w 49"/>
                <a:gd name="T1" fmla="*/ 14 h 40"/>
                <a:gd name="T2" fmla="*/ 40 w 49"/>
                <a:gd name="T3" fmla="*/ 14 h 40"/>
                <a:gd name="T4" fmla="*/ 24 w 49"/>
                <a:gd name="T5" fmla="*/ 5 h 40"/>
                <a:gd name="T6" fmla="*/ 6 w 49"/>
                <a:gd name="T7" fmla="*/ 7 h 40"/>
                <a:gd name="T8" fmla="*/ 0 w 49"/>
                <a:gd name="T9" fmla="*/ 15 h 40"/>
                <a:gd name="T10" fmla="*/ 40 w 49"/>
                <a:gd name="T11" fmla="*/ 40 h 40"/>
                <a:gd name="T12" fmla="*/ 46 w 49"/>
                <a:gd name="T13" fmla="*/ 31 h 40"/>
                <a:gd name="T14" fmla="*/ 40 w 49"/>
                <a:gd name="T15" fmla="*/ 14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40">
                  <a:moveTo>
                    <a:pt x="40" y="14"/>
                  </a:moveTo>
                  <a:lnTo>
                    <a:pt x="40" y="14"/>
                  </a:lnTo>
                  <a:lnTo>
                    <a:pt x="24" y="5"/>
                  </a:lnTo>
                  <a:cubicBezTo>
                    <a:pt x="17" y="0"/>
                    <a:pt x="9" y="1"/>
                    <a:pt x="6" y="7"/>
                  </a:cubicBezTo>
                  <a:cubicBezTo>
                    <a:pt x="3" y="11"/>
                    <a:pt x="0" y="15"/>
                    <a:pt x="0" y="15"/>
                  </a:cubicBezTo>
                  <a:lnTo>
                    <a:pt x="40" y="40"/>
                  </a:lnTo>
                  <a:lnTo>
                    <a:pt x="46" y="31"/>
                  </a:lnTo>
                  <a:cubicBezTo>
                    <a:pt x="49" y="26"/>
                    <a:pt x="47" y="18"/>
                    <a:pt x="40" y="14"/>
                  </a:cubicBezTo>
                  <a:close/>
                </a:path>
              </a:pathLst>
            </a:custGeom>
            <a:solidFill>
              <a:srgbClr val="0C244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4" name="Freeform 159">
              <a:extLst>
                <a:ext uri="{FF2B5EF4-FFF2-40B4-BE49-F238E27FC236}">
                  <a16:creationId xmlns:a16="http://schemas.microsoft.com/office/drawing/2014/main" id="{9FFA51E3-2732-4211-9F7A-54AE394EC844}"/>
                </a:ext>
              </a:extLst>
            </p:cNvPr>
            <p:cNvSpPr>
              <a:spLocks noEditPoints="1"/>
            </p:cNvSpPr>
            <p:nvPr/>
          </p:nvSpPr>
          <p:spPr bwMode="auto">
            <a:xfrm>
              <a:off x="3411" y="2757"/>
              <a:ext cx="590" cy="426"/>
            </a:xfrm>
            <a:custGeom>
              <a:avLst/>
              <a:gdLst>
                <a:gd name="T0" fmla="*/ 106 w 231"/>
                <a:gd name="T1" fmla="*/ 131 h 174"/>
                <a:gd name="T2" fmla="*/ 54 w 231"/>
                <a:gd name="T3" fmla="*/ 129 h 174"/>
                <a:gd name="T4" fmla="*/ 28 w 231"/>
                <a:gd name="T5" fmla="*/ 31 h 174"/>
                <a:gd name="T6" fmla="*/ 34 w 231"/>
                <a:gd name="T7" fmla="*/ 29 h 174"/>
                <a:gd name="T8" fmla="*/ 76 w 231"/>
                <a:gd name="T9" fmla="*/ 15 h 174"/>
                <a:gd name="T10" fmla="*/ 102 w 231"/>
                <a:gd name="T11" fmla="*/ 26 h 174"/>
                <a:gd name="T12" fmla="*/ 106 w 231"/>
                <a:gd name="T13" fmla="*/ 131 h 174"/>
                <a:gd name="T14" fmla="*/ 231 w 231"/>
                <a:gd name="T15" fmla="*/ 28 h 174"/>
                <a:gd name="T16" fmla="*/ 220 w 231"/>
                <a:gd name="T17" fmla="*/ 28 h 174"/>
                <a:gd name="T18" fmla="*/ 202 w 231"/>
                <a:gd name="T19" fmla="*/ 48 h 174"/>
                <a:gd name="T20" fmla="*/ 177 w 231"/>
                <a:gd name="T21" fmla="*/ 129 h 174"/>
                <a:gd name="T22" fmla="*/ 125 w 231"/>
                <a:gd name="T23" fmla="*/ 131 h 174"/>
                <a:gd name="T24" fmla="*/ 128 w 231"/>
                <a:gd name="T25" fmla="*/ 26 h 174"/>
                <a:gd name="T26" fmla="*/ 154 w 231"/>
                <a:gd name="T27" fmla="*/ 15 h 174"/>
                <a:gd name="T28" fmla="*/ 156 w 231"/>
                <a:gd name="T29" fmla="*/ 7 h 174"/>
                <a:gd name="T30" fmla="*/ 154 w 231"/>
                <a:gd name="T31" fmla="*/ 0 h 174"/>
                <a:gd name="T32" fmla="*/ 76 w 231"/>
                <a:gd name="T33" fmla="*/ 0 h 174"/>
                <a:gd name="T34" fmla="*/ 32 w 231"/>
                <a:gd name="T35" fmla="*/ 14 h 174"/>
                <a:gd name="T36" fmla="*/ 29 w 231"/>
                <a:gd name="T37" fmla="*/ 15 h 174"/>
                <a:gd name="T38" fmla="*/ 26 w 231"/>
                <a:gd name="T39" fmla="*/ 16 h 174"/>
                <a:gd name="T40" fmla="*/ 23 w 231"/>
                <a:gd name="T41" fmla="*/ 17 h 174"/>
                <a:gd name="T42" fmla="*/ 20 w 231"/>
                <a:gd name="T43" fmla="*/ 17 h 174"/>
                <a:gd name="T44" fmla="*/ 13 w 231"/>
                <a:gd name="T45" fmla="*/ 18 h 174"/>
                <a:gd name="T46" fmla="*/ 14 w 231"/>
                <a:gd name="T47" fmla="*/ 27 h 174"/>
                <a:gd name="T48" fmla="*/ 0 w 231"/>
                <a:gd name="T49" fmla="*/ 28 h 174"/>
                <a:gd name="T50" fmla="*/ 0 w 231"/>
                <a:gd name="T51" fmla="*/ 150 h 174"/>
                <a:gd name="T52" fmla="*/ 0 w 231"/>
                <a:gd name="T53" fmla="*/ 172 h 174"/>
                <a:gd name="T54" fmla="*/ 12 w 231"/>
                <a:gd name="T55" fmla="*/ 172 h 174"/>
                <a:gd name="T56" fmla="*/ 73 w 231"/>
                <a:gd name="T57" fmla="*/ 158 h 174"/>
                <a:gd name="T58" fmla="*/ 115 w 231"/>
                <a:gd name="T59" fmla="*/ 174 h 174"/>
                <a:gd name="T60" fmla="*/ 157 w 231"/>
                <a:gd name="T61" fmla="*/ 158 h 174"/>
                <a:gd name="T62" fmla="*/ 218 w 231"/>
                <a:gd name="T63" fmla="*/ 172 h 174"/>
                <a:gd name="T64" fmla="*/ 230 w 231"/>
                <a:gd name="T65" fmla="*/ 172 h 174"/>
                <a:gd name="T66" fmla="*/ 230 w 231"/>
                <a:gd name="T67" fmla="*/ 150 h 174"/>
                <a:gd name="T68" fmla="*/ 231 w 231"/>
                <a:gd name="T69" fmla="*/ 2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1" h="174">
                  <a:moveTo>
                    <a:pt x="106" y="131"/>
                  </a:moveTo>
                  <a:lnTo>
                    <a:pt x="106" y="131"/>
                  </a:lnTo>
                  <a:cubicBezTo>
                    <a:pt x="94" y="125"/>
                    <a:pt x="87" y="122"/>
                    <a:pt x="78" y="122"/>
                  </a:cubicBezTo>
                  <a:cubicBezTo>
                    <a:pt x="69" y="122"/>
                    <a:pt x="61" y="126"/>
                    <a:pt x="54" y="129"/>
                  </a:cubicBezTo>
                  <a:cubicBezTo>
                    <a:pt x="46" y="132"/>
                    <a:pt x="39" y="135"/>
                    <a:pt x="28" y="136"/>
                  </a:cubicBezTo>
                  <a:cubicBezTo>
                    <a:pt x="28" y="110"/>
                    <a:pt x="29" y="53"/>
                    <a:pt x="28" y="31"/>
                  </a:cubicBezTo>
                  <a:cubicBezTo>
                    <a:pt x="30" y="30"/>
                    <a:pt x="32" y="30"/>
                    <a:pt x="34" y="29"/>
                  </a:cubicBezTo>
                  <a:cubicBezTo>
                    <a:pt x="34" y="29"/>
                    <a:pt x="34" y="29"/>
                    <a:pt x="34" y="29"/>
                  </a:cubicBezTo>
                  <a:cubicBezTo>
                    <a:pt x="39" y="28"/>
                    <a:pt x="44" y="25"/>
                    <a:pt x="49" y="23"/>
                  </a:cubicBezTo>
                  <a:cubicBezTo>
                    <a:pt x="58" y="19"/>
                    <a:pt x="67" y="15"/>
                    <a:pt x="76" y="15"/>
                  </a:cubicBezTo>
                  <a:cubicBezTo>
                    <a:pt x="85" y="15"/>
                    <a:pt x="93" y="19"/>
                    <a:pt x="102" y="26"/>
                  </a:cubicBezTo>
                  <a:lnTo>
                    <a:pt x="102" y="26"/>
                  </a:lnTo>
                  <a:cubicBezTo>
                    <a:pt x="103" y="27"/>
                    <a:pt x="104" y="28"/>
                    <a:pt x="106" y="29"/>
                  </a:cubicBezTo>
                  <a:lnTo>
                    <a:pt x="106" y="131"/>
                  </a:lnTo>
                  <a:close/>
                  <a:moveTo>
                    <a:pt x="231" y="28"/>
                  </a:moveTo>
                  <a:lnTo>
                    <a:pt x="231" y="28"/>
                  </a:lnTo>
                  <a:lnTo>
                    <a:pt x="222" y="28"/>
                  </a:lnTo>
                  <a:cubicBezTo>
                    <a:pt x="222" y="28"/>
                    <a:pt x="221" y="28"/>
                    <a:pt x="220" y="28"/>
                  </a:cubicBezTo>
                  <a:lnTo>
                    <a:pt x="211" y="41"/>
                  </a:lnTo>
                  <a:lnTo>
                    <a:pt x="202" y="48"/>
                  </a:lnTo>
                  <a:cubicBezTo>
                    <a:pt x="201" y="74"/>
                    <a:pt x="202" y="115"/>
                    <a:pt x="202" y="136"/>
                  </a:cubicBezTo>
                  <a:cubicBezTo>
                    <a:pt x="191" y="135"/>
                    <a:pt x="184" y="132"/>
                    <a:pt x="177" y="129"/>
                  </a:cubicBezTo>
                  <a:cubicBezTo>
                    <a:pt x="169" y="126"/>
                    <a:pt x="161" y="122"/>
                    <a:pt x="152" y="122"/>
                  </a:cubicBezTo>
                  <a:cubicBezTo>
                    <a:pt x="143" y="122"/>
                    <a:pt x="136" y="125"/>
                    <a:pt x="125" y="131"/>
                  </a:cubicBezTo>
                  <a:lnTo>
                    <a:pt x="125" y="29"/>
                  </a:lnTo>
                  <a:cubicBezTo>
                    <a:pt x="126" y="28"/>
                    <a:pt x="127" y="27"/>
                    <a:pt x="128" y="26"/>
                  </a:cubicBezTo>
                  <a:lnTo>
                    <a:pt x="128" y="26"/>
                  </a:lnTo>
                  <a:cubicBezTo>
                    <a:pt x="138" y="19"/>
                    <a:pt x="145" y="15"/>
                    <a:pt x="154" y="15"/>
                  </a:cubicBezTo>
                  <a:cubicBezTo>
                    <a:pt x="154" y="15"/>
                    <a:pt x="155" y="15"/>
                    <a:pt x="155" y="15"/>
                  </a:cubicBezTo>
                  <a:lnTo>
                    <a:pt x="156" y="7"/>
                  </a:lnTo>
                  <a:lnTo>
                    <a:pt x="160" y="0"/>
                  </a:lnTo>
                  <a:cubicBezTo>
                    <a:pt x="158" y="0"/>
                    <a:pt x="156" y="0"/>
                    <a:pt x="154" y="0"/>
                  </a:cubicBezTo>
                  <a:cubicBezTo>
                    <a:pt x="130" y="0"/>
                    <a:pt x="116" y="14"/>
                    <a:pt x="115" y="15"/>
                  </a:cubicBezTo>
                  <a:cubicBezTo>
                    <a:pt x="114" y="14"/>
                    <a:pt x="100" y="0"/>
                    <a:pt x="76" y="0"/>
                  </a:cubicBezTo>
                  <a:cubicBezTo>
                    <a:pt x="63" y="0"/>
                    <a:pt x="53" y="5"/>
                    <a:pt x="43" y="10"/>
                  </a:cubicBezTo>
                  <a:cubicBezTo>
                    <a:pt x="39" y="11"/>
                    <a:pt x="35" y="13"/>
                    <a:pt x="32" y="14"/>
                  </a:cubicBezTo>
                  <a:cubicBezTo>
                    <a:pt x="32" y="15"/>
                    <a:pt x="31" y="15"/>
                    <a:pt x="31" y="15"/>
                  </a:cubicBezTo>
                  <a:cubicBezTo>
                    <a:pt x="30" y="15"/>
                    <a:pt x="30" y="15"/>
                    <a:pt x="29" y="15"/>
                  </a:cubicBezTo>
                  <a:cubicBezTo>
                    <a:pt x="29" y="15"/>
                    <a:pt x="29" y="16"/>
                    <a:pt x="29" y="16"/>
                  </a:cubicBezTo>
                  <a:cubicBezTo>
                    <a:pt x="28" y="16"/>
                    <a:pt x="27" y="16"/>
                    <a:pt x="26" y="16"/>
                  </a:cubicBezTo>
                  <a:cubicBezTo>
                    <a:pt x="26" y="16"/>
                    <a:pt x="26" y="16"/>
                    <a:pt x="26" y="16"/>
                  </a:cubicBezTo>
                  <a:cubicBezTo>
                    <a:pt x="25" y="17"/>
                    <a:pt x="24" y="17"/>
                    <a:pt x="23" y="17"/>
                  </a:cubicBezTo>
                  <a:cubicBezTo>
                    <a:pt x="23" y="17"/>
                    <a:pt x="23" y="17"/>
                    <a:pt x="23" y="17"/>
                  </a:cubicBezTo>
                  <a:cubicBezTo>
                    <a:pt x="22" y="17"/>
                    <a:pt x="21" y="17"/>
                    <a:pt x="20" y="17"/>
                  </a:cubicBezTo>
                  <a:lnTo>
                    <a:pt x="20" y="17"/>
                  </a:lnTo>
                  <a:lnTo>
                    <a:pt x="13" y="18"/>
                  </a:lnTo>
                  <a:lnTo>
                    <a:pt x="14" y="25"/>
                  </a:lnTo>
                  <a:cubicBezTo>
                    <a:pt x="14" y="25"/>
                    <a:pt x="14" y="26"/>
                    <a:pt x="14" y="27"/>
                  </a:cubicBezTo>
                  <a:cubicBezTo>
                    <a:pt x="12" y="28"/>
                    <a:pt x="10" y="28"/>
                    <a:pt x="8" y="28"/>
                  </a:cubicBezTo>
                  <a:lnTo>
                    <a:pt x="0" y="28"/>
                  </a:lnTo>
                  <a:lnTo>
                    <a:pt x="0" y="36"/>
                  </a:lnTo>
                  <a:cubicBezTo>
                    <a:pt x="1" y="50"/>
                    <a:pt x="0" y="116"/>
                    <a:pt x="0" y="150"/>
                  </a:cubicBezTo>
                  <a:cubicBezTo>
                    <a:pt x="0" y="153"/>
                    <a:pt x="0" y="155"/>
                    <a:pt x="0" y="157"/>
                  </a:cubicBezTo>
                  <a:lnTo>
                    <a:pt x="0" y="172"/>
                  </a:lnTo>
                  <a:lnTo>
                    <a:pt x="8" y="172"/>
                  </a:lnTo>
                  <a:cubicBezTo>
                    <a:pt x="9" y="172"/>
                    <a:pt x="11" y="172"/>
                    <a:pt x="12" y="172"/>
                  </a:cubicBezTo>
                  <a:cubicBezTo>
                    <a:pt x="30" y="172"/>
                    <a:pt x="42" y="167"/>
                    <a:pt x="52" y="163"/>
                  </a:cubicBezTo>
                  <a:cubicBezTo>
                    <a:pt x="60" y="160"/>
                    <a:pt x="66" y="158"/>
                    <a:pt x="73" y="158"/>
                  </a:cubicBezTo>
                  <a:cubicBezTo>
                    <a:pt x="83" y="158"/>
                    <a:pt x="95" y="162"/>
                    <a:pt x="111" y="171"/>
                  </a:cubicBezTo>
                  <a:lnTo>
                    <a:pt x="115" y="174"/>
                  </a:lnTo>
                  <a:lnTo>
                    <a:pt x="119" y="171"/>
                  </a:lnTo>
                  <a:cubicBezTo>
                    <a:pt x="135" y="162"/>
                    <a:pt x="147" y="158"/>
                    <a:pt x="157" y="158"/>
                  </a:cubicBezTo>
                  <a:cubicBezTo>
                    <a:pt x="164" y="158"/>
                    <a:pt x="171" y="160"/>
                    <a:pt x="178" y="163"/>
                  </a:cubicBezTo>
                  <a:cubicBezTo>
                    <a:pt x="188" y="167"/>
                    <a:pt x="200" y="172"/>
                    <a:pt x="218" y="172"/>
                  </a:cubicBezTo>
                  <a:cubicBezTo>
                    <a:pt x="220" y="172"/>
                    <a:pt x="221" y="172"/>
                    <a:pt x="222" y="172"/>
                  </a:cubicBezTo>
                  <a:lnTo>
                    <a:pt x="230" y="172"/>
                  </a:lnTo>
                  <a:lnTo>
                    <a:pt x="230" y="157"/>
                  </a:lnTo>
                  <a:cubicBezTo>
                    <a:pt x="230" y="155"/>
                    <a:pt x="230" y="153"/>
                    <a:pt x="230" y="150"/>
                  </a:cubicBezTo>
                  <a:cubicBezTo>
                    <a:pt x="230" y="116"/>
                    <a:pt x="229" y="50"/>
                    <a:pt x="230" y="36"/>
                  </a:cubicBezTo>
                  <a:lnTo>
                    <a:pt x="231" y="28"/>
                  </a:lnTo>
                  <a:close/>
                </a:path>
              </a:pathLst>
            </a:custGeom>
            <a:solidFill>
              <a:srgbClr val="0C244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5" name="Freeform 160">
              <a:extLst>
                <a:ext uri="{FF2B5EF4-FFF2-40B4-BE49-F238E27FC236}">
                  <a16:creationId xmlns:a16="http://schemas.microsoft.com/office/drawing/2014/main" id="{BE4E78F7-2283-4E06-8564-8EB518489963}"/>
                </a:ext>
              </a:extLst>
            </p:cNvPr>
            <p:cNvSpPr>
              <a:spLocks noEditPoints="1"/>
            </p:cNvSpPr>
            <p:nvPr/>
          </p:nvSpPr>
          <p:spPr bwMode="auto">
            <a:xfrm>
              <a:off x="3465" y="2625"/>
              <a:ext cx="102" cy="108"/>
            </a:xfrm>
            <a:custGeom>
              <a:avLst/>
              <a:gdLst>
                <a:gd name="T0" fmla="*/ 18 w 40"/>
                <a:gd name="T1" fmla="*/ 23 h 44"/>
                <a:gd name="T2" fmla="*/ 18 w 40"/>
                <a:gd name="T3" fmla="*/ 23 h 44"/>
                <a:gd name="T4" fmla="*/ 20 w 40"/>
                <a:gd name="T5" fmla="*/ 15 h 44"/>
                <a:gd name="T6" fmla="*/ 23 w 40"/>
                <a:gd name="T7" fmla="*/ 23 h 44"/>
                <a:gd name="T8" fmla="*/ 18 w 40"/>
                <a:gd name="T9" fmla="*/ 23 h 44"/>
                <a:gd name="T10" fmla="*/ 15 w 40"/>
                <a:gd name="T11" fmla="*/ 0 h 44"/>
                <a:gd name="T12" fmla="*/ 15 w 40"/>
                <a:gd name="T13" fmla="*/ 0 h 44"/>
                <a:gd name="T14" fmla="*/ 0 w 40"/>
                <a:gd name="T15" fmla="*/ 44 h 44"/>
                <a:gd name="T16" fmla="*/ 11 w 40"/>
                <a:gd name="T17" fmla="*/ 44 h 44"/>
                <a:gd name="T18" fmla="*/ 15 w 40"/>
                <a:gd name="T19" fmla="*/ 32 h 44"/>
                <a:gd name="T20" fmla="*/ 25 w 40"/>
                <a:gd name="T21" fmla="*/ 32 h 44"/>
                <a:gd name="T22" fmla="*/ 29 w 40"/>
                <a:gd name="T23" fmla="*/ 44 h 44"/>
                <a:gd name="T24" fmla="*/ 40 w 40"/>
                <a:gd name="T25" fmla="*/ 44 h 44"/>
                <a:gd name="T26" fmla="*/ 25 w 40"/>
                <a:gd name="T27" fmla="*/ 0 h 44"/>
                <a:gd name="T28" fmla="*/ 15 w 40"/>
                <a:gd name="T29"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 h="44">
                  <a:moveTo>
                    <a:pt x="18" y="23"/>
                  </a:moveTo>
                  <a:lnTo>
                    <a:pt x="18" y="23"/>
                  </a:lnTo>
                  <a:lnTo>
                    <a:pt x="20" y="15"/>
                  </a:lnTo>
                  <a:lnTo>
                    <a:pt x="23" y="23"/>
                  </a:lnTo>
                  <a:lnTo>
                    <a:pt x="18" y="23"/>
                  </a:lnTo>
                  <a:close/>
                  <a:moveTo>
                    <a:pt x="15" y="0"/>
                  </a:moveTo>
                  <a:lnTo>
                    <a:pt x="15" y="0"/>
                  </a:lnTo>
                  <a:lnTo>
                    <a:pt x="0" y="44"/>
                  </a:lnTo>
                  <a:lnTo>
                    <a:pt x="11" y="44"/>
                  </a:lnTo>
                  <a:lnTo>
                    <a:pt x="15" y="32"/>
                  </a:lnTo>
                  <a:lnTo>
                    <a:pt x="25" y="32"/>
                  </a:lnTo>
                  <a:lnTo>
                    <a:pt x="29" y="44"/>
                  </a:lnTo>
                  <a:lnTo>
                    <a:pt x="40" y="44"/>
                  </a:lnTo>
                  <a:lnTo>
                    <a:pt x="25" y="0"/>
                  </a:lnTo>
                  <a:lnTo>
                    <a:pt x="15" y="0"/>
                  </a:lnTo>
                  <a:close/>
                </a:path>
              </a:pathLst>
            </a:custGeom>
            <a:solidFill>
              <a:srgbClr val="0C244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34" name="Freeform 161">
              <a:extLst>
                <a:ext uri="{FF2B5EF4-FFF2-40B4-BE49-F238E27FC236}">
                  <a16:creationId xmlns:a16="http://schemas.microsoft.com/office/drawing/2014/main" id="{F9A5C68C-F2AF-4E7B-B872-FEF074E4178E}"/>
                </a:ext>
              </a:extLst>
            </p:cNvPr>
            <p:cNvSpPr>
              <a:spLocks noEditPoints="1"/>
            </p:cNvSpPr>
            <p:nvPr/>
          </p:nvSpPr>
          <p:spPr bwMode="auto">
            <a:xfrm>
              <a:off x="3590" y="2556"/>
              <a:ext cx="76" cy="110"/>
            </a:xfrm>
            <a:custGeom>
              <a:avLst/>
              <a:gdLst>
                <a:gd name="T0" fmla="*/ 12 w 30"/>
                <a:gd name="T1" fmla="*/ 36 h 45"/>
                <a:gd name="T2" fmla="*/ 12 w 30"/>
                <a:gd name="T3" fmla="*/ 36 h 45"/>
                <a:gd name="T4" fmla="*/ 10 w 30"/>
                <a:gd name="T5" fmla="*/ 36 h 45"/>
                <a:gd name="T6" fmla="*/ 10 w 30"/>
                <a:gd name="T7" fmla="*/ 26 h 45"/>
                <a:gd name="T8" fmla="*/ 12 w 30"/>
                <a:gd name="T9" fmla="*/ 26 h 45"/>
                <a:gd name="T10" fmla="*/ 19 w 30"/>
                <a:gd name="T11" fmla="*/ 31 h 45"/>
                <a:gd name="T12" fmla="*/ 12 w 30"/>
                <a:gd name="T13" fmla="*/ 36 h 45"/>
                <a:gd name="T14" fmla="*/ 10 w 30"/>
                <a:gd name="T15" fmla="*/ 9 h 45"/>
                <a:gd name="T16" fmla="*/ 10 w 30"/>
                <a:gd name="T17" fmla="*/ 9 h 45"/>
                <a:gd name="T18" fmla="*/ 12 w 30"/>
                <a:gd name="T19" fmla="*/ 9 h 45"/>
                <a:gd name="T20" fmla="*/ 18 w 30"/>
                <a:gd name="T21" fmla="*/ 13 h 45"/>
                <a:gd name="T22" fmla="*/ 12 w 30"/>
                <a:gd name="T23" fmla="*/ 17 h 45"/>
                <a:gd name="T24" fmla="*/ 10 w 30"/>
                <a:gd name="T25" fmla="*/ 17 h 45"/>
                <a:gd name="T26" fmla="*/ 10 w 30"/>
                <a:gd name="T27" fmla="*/ 9 h 45"/>
                <a:gd name="T28" fmla="*/ 24 w 30"/>
                <a:gd name="T29" fmla="*/ 3 h 45"/>
                <a:gd name="T30" fmla="*/ 24 w 30"/>
                <a:gd name="T31" fmla="*/ 3 h 45"/>
                <a:gd name="T32" fmla="*/ 12 w 30"/>
                <a:gd name="T33" fmla="*/ 0 h 45"/>
                <a:gd name="T34" fmla="*/ 2 w 30"/>
                <a:gd name="T35" fmla="*/ 1 h 45"/>
                <a:gd name="T36" fmla="*/ 0 w 30"/>
                <a:gd name="T37" fmla="*/ 1 h 45"/>
                <a:gd name="T38" fmla="*/ 0 w 30"/>
                <a:gd name="T39" fmla="*/ 44 h 45"/>
                <a:gd name="T40" fmla="*/ 2 w 30"/>
                <a:gd name="T41" fmla="*/ 44 h 45"/>
                <a:gd name="T42" fmla="*/ 10 w 30"/>
                <a:gd name="T43" fmla="*/ 45 h 45"/>
                <a:gd name="T44" fmla="*/ 25 w 30"/>
                <a:gd name="T45" fmla="*/ 40 h 45"/>
                <a:gd name="T46" fmla="*/ 30 w 30"/>
                <a:gd name="T47" fmla="*/ 31 h 45"/>
                <a:gd name="T48" fmla="*/ 24 w 30"/>
                <a:gd name="T49" fmla="*/ 21 h 45"/>
                <a:gd name="T50" fmla="*/ 28 w 30"/>
                <a:gd name="T51" fmla="*/ 12 h 45"/>
                <a:gd name="T52" fmla="*/ 24 w 30"/>
                <a:gd name="T53" fmla="*/ 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0" h="45">
                  <a:moveTo>
                    <a:pt x="12" y="36"/>
                  </a:moveTo>
                  <a:lnTo>
                    <a:pt x="12" y="36"/>
                  </a:lnTo>
                  <a:cubicBezTo>
                    <a:pt x="11" y="36"/>
                    <a:pt x="10" y="36"/>
                    <a:pt x="10" y="36"/>
                  </a:cubicBezTo>
                  <a:lnTo>
                    <a:pt x="10" y="26"/>
                  </a:lnTo>
                  <a:lnTo>
                    <a:pt x="12" y="26"/>
                  </a:lnTo>
                  <a:cubicBezTo>
                    <a:pt x="15" y="26"/>
                    <a:pt x="19" y="26"/>
                    <a:pt x="19" y="31"/>
                  </a:cubicBezTo>
                  <a:cubicBezTo>
                    <a:pt x="19" y="34"/>
                    <a:pt x="17" y="36"/>
                    <a:pt x="12" y="36"/>
                  </a:cubicBezTo>
                  <a:close/>
                  <a:moveTo>
                    <a:pt x="10" y="9"/>
                  </a:moveTo>
                  <a:lnTo>
                    <a:pt x="10" y="9"/>
                  </a:lnTo>
                  <a:cubicBezTo>
                    <a:pt x="11" y="9"/>
                    <a:pt x="11" y="9"/>
                    <a:pt x="12" y="9"/>
                  </a:cubicBezTo>
                  <a:cubicBezTo>
                    <a:pt x="18" y="9"/>
                    <a:pt x="18" y="12"/>
                    <a:pt x="18" y="13"/>
                  </a:cubicBezTo>
                  <a:cubicBezTo>
                    <a:pt x="18" y="15"/>
                    <a:pt x="16" y="17"/>
                    <a:pt x="12" y="17"/>
                  </a:cubicBezTo>
                  <a:lnTo>
                    <a:pt x="10" y="17"/>
                  </a:lnTo>
                  <a:lnTo>
                    <a:pt x="10" y="9"/>
                  </a:lnTo>
                  <a:close/>
                  <a:moveTo>
                    <a:pt x="24" y="3"/>
                  </a:moveTo>
                  <a:lnTo>
                    <a:pt x="24" y="3"/>
                  </a:lnTo>
                  <a:cubicBezTo>
                    <a:pt x="21" y="1"/>
                    <a:pt x="17" y="0"/>
                    <a:pt x="12" y="0"/>
                  </a:cubicBezTo>
                  <a:cubicBezTo>
                    <a:pt x="8" y="0"/>
                    <a:pt x="4" y="0"/>
                    <a:pt x="2" y="1"/>
                  </a:cubicBezTo>
                  <a:lnTo>
                    <a:pt x="0" y="1"/>
                  </a:lnTo>
                  <a:lnTo>
                    <a:pt x="0" y="44"/>
                  </a:lnTo>
                  <a:lnTo>
                    <a:pt x="2" y="44"/>
                  </a:lnTo>
                  <a:cubicBezTo>
                    <a:pt x="3" y="44"/>
                    <a:pt x="6" y="45"/>
                    <a:pt x="10" y="45"/>
                  </a:cubicBezTo>
                  <a:cubicBezTo>
                    <a:pt x="17" y="45"/>
                    <a:pt x="22" y="43"/>
                    <a:pt x="25" y="40"/>
                  </a:cubicBezTo>
                  <a:cubicBezTo>
                    <a:pt x="28" y="38"/>
                    <a:pt x="30" y="35"/>
                    <a:pt x="30" y="31"/>
                  </a:cubicBezTo>
                  <a:cubicBezTo>
                    <a:pt x="30" y="26"/>
                    <a:pt x="27" y="23"/>
                    <a:pt x="24" y="21"/>
                  </a:cubicBezTo>
                  <a:cubicBezTo>
                    <a:pt x="27" y="18"/>
                    <a:pt x="28" y="15"/>
                    <a:pt x="28" y="12"/>
                  </a:cubicBezTo>
                  <a:cubicBezTo>
                    <a:pt x="28" y="9"/>
                    <a:pt x="27" y="5"/>
                    <a:pt x="24" y="3"/>
                  </a:cubicBezTo>
                  <a:close/>
                </a:path>
              </a:pathLst>
            </a:custGeom>
            <a:solidFill>
              <a:srgbClr val="0C244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35" name="Freeform 162">
              <a:extLst>
                <a:ext uri="{FF2B5EF4-FFF2-40B4-BE49-F238E27FC236}">
                  <a16:creationId xmlns:a16="http://schemas.microsoft.com/office/drawing/2014/main" id="{DEF47179-AD01-4EB6-A928-B52C0C53C919}"/>
                </a:ext>
              </a:extLst>
            </p:cNvPr>
            <p:cNvSpPr>
              <a:spLocks/>
            </p:cNvSpPr>
            <p:nvPr/>
          </p:nvSpPr>
          <p:spPr bwMode="auto">
            <a:xfrm>
              <a:off x="3684" y="2620"/>
              <a:ext cx="90" cy="113"/>
            </a:xfrm>
            <a:custGeom>
              <a:avLst/>
              <a:gdLst>
                <a:gd name="T0" fmla="*/ 21 w 35"/>
                <a:gd name="T1" fmla="*/ 46 h 46"/>
                <a:gd name="T2" fmla="*/ 21 w 35"/>
                <a:gd name="T3" fmla="*/ 46 h 46"/>
                <a:gd name="T4" fmla="*/ 33 w 35"/>
                <a:gd name="T5" fmla="*/ 44 h 46"/>
                <a:gd name="T6" fmla="*/ 35 w 35"/>
                <a:gd name="T7" fmla="*/ 43 h 46"/>
                <a:gd name="T8" fmla="*/ 33 w 35"/>
                <a:gd name="T9" fmla="*/ 34 h 46"/>
                <a:gd name="T10" fmla="*/ 30 w 35"/>
                <a:gd name="T11" fmla="*/ 35 h 46"/>
                <a:gd name="T12" fmla="*/ 22 w 35"/>
                <a:gd name="T13" fmla="*/ 37 h 46"/>
                <a:gd name="T14" fmla="*/ 10 w 35"/>
                <a:gd name="T15" fmla="*/ 23 h 46"/>
                <a:gd name="T16" fmla="*/ 23 w 35"/>
                <a:gd name="T17" fmla="*/ 10 h 46"/>
                <a:gd name="T18" fmla="*/ 30 w 35"/>
                <a:gd name="T19" fmla="*/ 11 h 46"/>
                <a:gd name="T20" fmla="*/ 32 w 35"/>
                <a:gd name="T21" fmla="*/ 12 h 46"/>
                <a:gd name="T22" fmla="*/ 35 w 35"/>
                <a:gd name="T23" fmla="*/ 3 h 46"/>
                <a:gd name="T24" fmla="*/ 33 w 35"/>
                <a:gd name="T25" fmla="*/ 2 h 46"/>
                <a:gd name="T26" fmla="*/ 23 w 35"/>
                <a:gd name="T27" fmla="*/ 0 h 46"/>
                <a:gd name="T28" fmla="*/ 0 w 35"/>
                <a:gd name="T29" fmla="*/ 24 h 46"/>
                <a:gd name="T30" fmla="*/ 21 w 35"/>
                <a:gd name="T31"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 h="46">
                  <a:moveTo>
                    <a:pt x="21" y="46"/>
                  </a:moveTo>
                  <a:lnTo>
                    <a:pt x="21" y="46"/>
                  </a:lnTo>
                  <a:cubicBezTo>
                    <a:pt x="27" y="46"/>
                    <a:pt x="31" y="45"/>
                    <a:pt x="33" y="44"/>
                  </a:cubicBezTo>
                  <a:lnTo>
                    <a:pt x="35" y="43"/>
                  </a:lnTo>
                  <a:lnTo>
                    <a:pt x="33" y="34"/>
                  </a:lnTo>
                  <a:lnTo>
                    <a:pt x="30" y="35"/>
                  </a:lnTo>
                  <a:cubicBezTo>
                    <a:pt x="28" y="36"/>
                    <a:pt x="25" y="37"/>
                    <a:pt x="22" y="37"/>
                  </a:cubicBezTo>
                  <a:cubicBezTo>
                    <a:pt x="15" y="37"/>
                    <a:pt x="10" y="32"/>
                    <a:pt x="10" y="23"/>
                  </a:cubicBezTo>
                  <a:cubicBezTo>
                    <a:pt x="10" y="15"/>
                    <a:pt x="15" y="10"/>
                    <a:pt x="23" y="10"/>
                  </a:cubicBezTo>
                  <a:cubicBezTo>
                    <a:pt x="25" y="10"/>
                    <a:pt x="28" y="10"/>
                    <a:pt x="30" y="11"/>
                  </a:cubicBezTo>
                  <a:lnTo>
                    <a:pt x="32" y="12"/>
                  </a:lnTo>
                  <a:lnTo>
                    <a:pt x="35" y="3"/>
                  </a:lnTo>
                  <a:lnTo>
                    <a:pt x="33" y="2"/>
                  </a:lnTo>
                  <a:cubicBezTo>
                    <a:pt x="32" y="2"/>
                    <a:pt x="29" y="0"/>
                    <a:pt x="23" y="0"/>
                  </a:cubicBezTo>
                  <a:cubicBezTo>
                    <a:pt x="9" y="0"/>
                    <a:pt x="0" y="10"/>
                    <a:pt x="0" y="24"/>
                  </a:cubicBezTo>
                  <a:cubicBezTo>
                    <a:pt x="0" y="37"/>
                    <a:pt x="8" y="46"/>
                    <a:pt x="21" y="46"/>
                  </a:cubicBezTo>
                  <a:close/>
                </a:path>
              </a:pathLst>
            </a:custGeom>
            <a:solidFill>
              <a:srgbClr val="0C244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grpSp>
    </p:spTree>
    <p:extLst>
      <p:ext uri="{BB962C8B-B14F-4D97-AF65-F5344CB8AC3E}">
        <p14:creationId xmlns:p14="http://schemas.microsoft.com/office/powerpoint/2010/main" val="14495950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2974C-5622-443B-95A4-064A2027458D}"/>
              </a:ext>
            </a:extLst>
          </p:cNvPr>
          <p:cNvSpPr>
            <a:spLocks noGrp="1"/>
          </p:cNvSpPr>
          <p:nvPr>
            <p:ph type="title"/>
          </p:nvPr>
        </p:nvSpPr>
        <p:spPr/>
        <p:txBody>
          <a:bodyPr/>
          <a:lstStyle/>
          <a:p>
            <a:r>
              <a:rPr lang="en-US" i="1" dirty="0">
                <a:solidFill>
                  <a:srgbClr val="FFFFFF"/>
                </a:solidFill>
              </a:rPr>
              <a:t>LAUDATO SI’</a:t>
            </a:r>
            <a:endParaRPr lang="en-AU" i="1" dirty="0">
              <a:solidFill>
                <a:srgbClr val="FFFFFF"/>
              </a:solidFill>
            </a:endParaRPr>
          </a:p>
        </p:txBody>
      </p:sp>
      <p:sp>
        <p:nvSpPr>
          <p:cNvPr id="3" name="Text Placeholder 2">
            <a:extLst>
              <a:ext uri="{FF2B5EF4-FFF2-40B4-BE49-F238E27FC236}">
                <a16:creationId xmlns:a16="http://schemas.microsoft.com/office/drawing/2014/main" id="{49E24DF9-78B8-4EF6-BC37-FB128BB81F5C}"/>
              </a:ext>
            </a:extLst>
          </p:cNvPr>
          <p:cNvSpPr>
            <a:spLocks noGrp="1"/>
          </p:cNvSpPr>
          <p:nvPr>
            <p:ph type="body" sz="quarter" idx="10"/>
          </p:nvPr>
        </p:nvSpPr>
        <p:spPr>
          <a:xfrm>
            <a:off x="406953" y="4623282"/>
            <a:ext cx="11514508" cy="1922029"/>
          </a:xfrm>
        </p:spPr>
        <p:txBody>
          <a:bodyPr/>
          <a:lstStyle/>
          <a:p>
            <a:pPr>
              <a:lnSpc>
                <a:spcPct val="110000"/>
              </a:lnSpc>
              <a:spcBef>
                <a:spcPts val="0"/>
              </a:spcBef>
              <a:spcAft>
                <a:spcPts val="600"/>
              </a:spcAft>
            </a:pPr>
            <a:r>
              <a:rPr lang="en-US" b="1" dirty="0">
                <a:cs typeface="Roboto Light" panose="02000000000000000000" pitchFamily="2" charset="0"/>
              </a:rPr>
              <a:t>F</a:t>
            </a:r>
            <a:r>
              <a:rPr lang="en-AU" b="1" dirty="0" err="1">
                <a:cs typeface="Roboto Light" panose="02000000000000000000" pitchFamily="2" charset="0"/>
              </a:rPr>
              <a:t>ratelli</a:t>
            </a:r>
            <a:r>
              <a:rPr lang="en-AU" b="1" dirty="0">
                <a:cs typeface="Roboto Light" panose="02000000000000000000" pitchFamily="2" charset="0"/>
              </a:rPr>
              <a:t> Tutti </a:t>
            </a:r>
            <a:r>
              <a:rPr lang="en-AU" dirty="0">
                <a:cs typeface="Roboto Light" panose="02000000000000000000" pitchFamily="2" charset="0"/>
              </a:rPr>
              <a:t>is Pope Francis’ third encyclical and was released on the day of the feast of St Francis in 2020. </a:t>
            </a:r>
            <a:br>
              <a:rPr lang="en-AU" dirty="0">
                <a:cs typeface="Roboto Light" panose="02000000000000000000" pitchFamily="2" charset="0"/>
              </a:rPr>
            </a:br>
            <a:r>
              <a:rPr lang="en-AU" dirty="0">
                <a:cs typeface="Roboto Light" panose="02000000000000000000" pitchFamily="2" charset="0"/>
              </a:rPr>
              <a:t>Its’ main message is a call to solidarity for all people, love for your neighbour and social friendship. </a:t>
            </a:r>
          </a:p>
          <a:p>
            <a:pPr>
              <a:lnSpc>
                <a:spcPct val="110000"/>
              </a:lnSpc>
              <a:spcBef>
                <a:spcPts val="0"/>
              </a:spcBef>
              <a:spcAft>
                <a:spcPts val="600"/>
              </a:spcAft>
            </a:pPr>
            <a:r>
              <a:rPr lang="en-AU" dirty="0">
                <a:cs typeface="Roboto Light" panose="02000000000000000000" pitchFamily="2" charset="0"/>
              </a:rPr>
              <a:t>	If we love our neighbour, should we be acting for climate justice?</a:t>
            </a:r>
            <a:endParaRPr lang="en-AU" dirty="0">
              <a:latin typeface="+mn-lt"/>
              <a:cs typeface="Roboto Light" panose="02000000000000000000" pitchFamily="2" charset="0"/>
            </a:endParaRPr>
          </a:p>
          <a:p>
            <a:endParaRPr lang="en-AU" dirty="0">
              <a:latin typeface="+mn-lt"/>
              <a:cs typeface="Roboto Light" panose="02000000000000000000" pitchFamily="2" charset="0"/>
            </a:endParaRPr>
          </a:p>
          <a:p>
            <a:endParaRPr lang="en-AU" dirty="0"/>
          </a:p>
        </p:txBody>
      </p:sp>
      <p:grpSp>
        <p:nvGrpSpPr>
          <p:cNvPr id="22" name="Group 21">
            <a:extLst>
              <a:ext uri="{FF2B5EF4-FFF2-40B4-BE49-F238E27FC236}">
                <a16:creationId xmlns:a16="http://schemas.microsoft.com/office/drawing/2014/main" id="{3CEC39F6-A903-4875-8426-A27C038E1A39}"/>
              </a:ext>
            </a:extLst>
          </p:cNvPr>
          <p:cNvGrpSpPr/>
          <p:nvPr/>
        </p:nvGrpSpPr>
        <p:grpSpPr>
          <a:xfrm>
            <a:off x="505087" y="5403067"/>
            <a:ext cx="483850" cy="423272"/>
            <a:chOff x="7387863" y="2018830"/>
            <a:chExt cx="1393239" cy="1217669"/>
          </a:xfrm>
          <a:solidFill>
            <a:srgbClr val="0D254A"/>
          </a:solidFill>
        </p:grpSpPr>
        <p:sp>
          <p:nvSpPr>
            <p:cNvPr id="23" name="Freeform 88"/>
            <p:cNvSpPr>
              <a:spLocks noEditPoints="1"/>
            </p:cNvSpPr>
            <p:nvPr/>
          </p:nvSpPr>
          <p:spPr bwMode="auto">
            <a:xfrm>
              <a:off x="7387863" y="2018830"/>
              <a:ext cx="1019443" cy="1132715"/>
            </a:xfrm>
            <a:custGeom>
              <a:avLst/>
              <a:gdLst>
                <a:gd name="T0" fmla="*/ 138 w 209"/>
                <a:gd name="T1" fmla="*/ 57 h 223"/>
                <a:gd name="T2" fmla="*/ 138 w 209"/>
                <a:gd name="T3" fmla="*/ 57 h 223"/>
                <a:gd name="T4" fmla="*/ 126 w 209"/>
                <a:gd name="T5" fmla="*/ 81 h 223"/>
                <a:gd name="T6" fmla="*/ 112 w 209"/>
                <a:gd name="T7" fmla="*/ 97 h 223"/>
                <a:gd name="T8" fmla="*/ 112 w 209"/>
                <a:gd name="T9" fmla="*/ 103 h 223"/>
                <a:gd name="T10" fmla="*/ 93 w 209"/>
                <a:gd name="T11" fmla="*/ 103 h 223"/>
                <a:gd name="T12" fmla="*/ 93 w 209"/>
                <a:gd name="T13" fmla="*/ 96 h 223"/>
                <a:gd name="T14" fmla="*/ 105 w 209"/>
                <a:gd name="T15" fmla="*/ 74 h 223"/>
                <a:gd name="T16" fmla="*/ 116 w 209"/>
                <a:gd name="T17" fmla="*/ 59 h 223"/>
                <a:gd name="T18" fmla="*/ 104 w 209"/>
                <a:gd name="T19" fmla="*/ 46 h 223"/>
                <a:gd name="T20" fmla="*/ 89 w 209"/>
                <a:gd name="T21" fmla="*/ 64 h 223"/>
                <a:gd name="T22" fmla="*/ 68 w 209"/>
                <a:gd name="T23" fmla="*/ 64 h 223"/>
                <a:gd name="T24" fmla="*/ 103 w 209"/>
                <a:gd name="T25" fmla="*/ 29 h 223"/>
                <a:gd name="T26" fmla="*/ 138 w 209"/>
                <a:gd name="T27" fmla="*/ 57 h 223"/>
                <a:gd name="T28" fmla="*/ 91 w 209"/>
                <a:gd name="T29" fmla="*/ 111 h 223"/>
                <a:gd name="T30" fmla="*/ 91 w 209"/>
                <a:gd name="T31" fmla="*/ 111 h 223"/>
                <a:gd name="T32" fmla="*/ 113 w 209"/>
                <a:gd name="T33" fmla="*/ 111 h 223"/>
                <a:gd name="T34" fmla="*/ 113 w 209"/>
                <a:gd name="T35" fmla="*/ 133 h 223"/>
                <a:gd name="T36" fmla="*/ 91 w 209"/>
                <a:gd name="T37" fmla="*/ 133 h 223"/>
                <a:gd name="T38" fmla="*/ 91 w 209"/>
                <a:gd name="T39" fmla="*/ 111 h 223"/>
                <a:gd name="T40" fmla="*/ 209 w 209"/>
                <a:gd name="T41" fmla="*/ 129 h 223"/>
                <a:gd name="T42" fmla="*/ 209 w 209"/>
                <a:gd name="T43" fmla="*/ 129 h 223"/>
                <a:gd name="T44" fmla="*/ 209 w 209"/>
                <a:gd name="T45" fmla="*/ 42 h 223"/>
                <a:gd name="T46" fmla="*/ 165 w 209"/>
                <a:gd name="T47" fmla="*/ 0 h 223"/>
                <a:gd name="T48" fmla="*/ 43 w 209"/>
                <a:gd name="T49" fmla="*/ 0 h 223"/>
                <a:gd name="T50" fmla="*/ 0 w 209"/>
                <a:gd name="T51" fmla="*/ 42 h 223"/>
                <a:gd name="T52" fmla="*/ 0 w 209"/>
                <a:gd name="T53" fmla="*/ 129 h 223"/>
                <a:gd name="T54" fmla="*/ 43 w 209"/>
                <a:gd name="T55" fmla="*/ 173 h 223"/>
                <a:gd name="T56" fmla="*/ 54 w 209"/>
                <a:gd name="T57" fmla="*/ 173 h 223"/>
                <a:gd name="T58" fmla="*/ 42 w 209"/>
                <a:gd name="T59" fmla="*/ 212 h 223"/>
                <a:gd name="T60" fmla="*/ 49 w 209"/>
                <a:gd name="T61" fmla="*/ 217 h 223"/>
                <a:gd name="T62" fmla="*/ 100 w 209"/>
                <a:gd name="T63" fmla="*/ 173 h 223"/>
                <a:gd name="T64" fmla="*/ 165 w 209"/>
                <a:gd name="T65" fmla="*/ 173 h 223"/>
                <a:gd name="T66" fmla="*/ 209 w 209"/>
                <a:gd name="T67" fmla="*/ 129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9" h="223">
                  <a:moveTo>
                    <a:pt x="138" y="57"/>
                  </a:moveTo>
                  <a:lnTo>
                    <a:pt x="138" y="57"/>
                  </a:lnTo>
                  <a:cubicBezTo>
                    <a:pt x="138" y="70"/>
                    <a:pt x="132" y="76"/>
                    <a:pt x="126" y="81"/>
                  </a:cubicBezTo>
                  <a:cubicBezTo>
                    <a:pt x="120" y="85"/>
                    <a:pt x="113" y="89"/>
                    <a:pt x="112" y="97"/>
                  </a:cubicBezTo>
                  <a:lnTo>
                    <a:pt x="112" y="103"/>
                  </a:lnTo>
                  <a:lnTo>
                    <a:pt x="93" y="103"/>
                  </a:lnTo>
                  <a:lnTo>
                    <a:pt x="93" y="96"/>
                  </a:lnTo>
                  <a:cubicBezTo>
                    <a:pt x="94" y="84"/>
                    <a:pt x="100" y="78"/>
                    <a:pt x="105" y="74"/>
                  </a:cubicBezTo>
                  <a:cubicBezTo>
                    <a:pt x="111" y="70"/>
                    <a:pt x="116" y="66"/>
                    <a:pt x="116" y="59"/>
                  </a:cubicBezTo>
                  <a:cubicBezTo>
                    <a:pt x="116" y="50"/>
                    <a:pt x="111" y="46"/>
                    <a:pt x="104" y="46"/>
                  </a:cubicBezTo>
                  <a:cubicBezTo>
                    <a:pt x="93" y="46"/>
                    <a:pt x="89" y="54"/>
                    <a:pt x="89" y="64"/>
                  </a:cubicBezTo>
                  <a:lnTo>
                    <a:pt x="68" y="64"/>
                  </a:lnTo>
                  <a:cubicBezTo>
                    <a:pt x="69" y="44"/>
                    <a:pt x="82" y="29"/>
                    <a:pt x="103" y="29"/>
                  </a:cubicBezTo>
                  <a:cubicBezTo>
                    <a:pt x="129" y="29"/>
                    <a:pt x="138" y="46"/>
                    <a:pt x="138" y="57"/>
                  </a:cubicBezTo>
                  <a:close/>
                  <a:moveTo>
                    <a:pt x="91" y="111"/>
                  </a:moveTo>
                  <a:lnTo>
                    <a:pt x="91" y="111"/>
                  </a:lnTo>
                  <a:lnTo>
                    <a:pt x="113" y="111"/>
                  </a:lnTo>
                  <a:lnTo>
                    <a:pt x="113" y="133"/>
                  </a:lnTo>
                  <a:lnTo>
                    <a:pt x="91" y="133"/>
                  </a:lnTo>
                  <a:lnTo>
                    <a:pt x="91" y="111"/>
                  </a:lnTo>
                  <a:close/>
                  <a:moveTo>
                    <a:pt x="209" y="129"/>
                  </a:moveTo>
                  <a:lnTo>
                    <a:pt x="209" y="129"/>
                  </a:lnTo>
                  <a:lnTo>
                    <a:pt x="209" y="42"/>
                  </a:lnTo>
                  <a:cubicBezTo>
                    <a:pt x="209" y="18"/>
                    <a:pt x="189" y="0"/>
                    <a:pt x="165" y="0"/>
                  </a:cubicBezTo>
                  <a:lnTo>
                    <a:pt x="43" y="0"/>
                  </a:lnTo>
                  <a:cubicBezTo>
                    <a:pt x="19" y="0"/>
                    <a:pt x="0" y="18"/>
                    <a:pt x="0" y="42"/>
                  </a:cubicBezTo>
                  <a:lnTo>
                    <a:pt x="0" y="129"/>
                  </a:lnTo>
                  <a:cubicBezTo>
                    <a:pt x="0" y="153"/>
                    <a:pt x="19" y="173"/>
                    <a:pt x="43" y="173"/>
                  </a:cubicBezTo>
                  <a:lnTo>
                    <a:pt x="54" y="173"/>
                  </a:lnTo>
                  <a:lnTo>
                    <a:pt x="42" y="212"/>
                  </a:lnTo>
                  <a:cubicBezTo>
                    <a:pt x="39" y="221"/>
                    <a:pt x="43" y="223"/>
                    <a:pt x="49" y="217"/>
                  </a:cubicBezTo>
                  <a:lnTo>
                    <a:pt x="100" y="173"/>
                  </a:lnTo>
                  <a:lnTo>
                    <a:pt x="165" y="173"/>
                  </a:lnTo>
                  <a:cubicBezTo>
                    <a:pt x="189" y="173"/>
                    <a:pt x="209" y="153"/>
                    <a:pt x="209" y="12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4" name="Freeform 89"/>
            <p:cNvSpPr>
              <a:spLocks/>
            </p:cNvSpPr>
            <p:nvPr/>
          </p:nvSpPr>
          <p:spPr bwMode="auto">
            <a:xfrm>
              <a:off x="7988202" y="2369972"/>
              <a:ext cx="792900" cy="866527"/>
            </a:xfrm>
            <a:custGeom>
              <a:avLst/>
              <a:gdLst>
                <a:gd name="T0" fmla="*/ 127 w 163"/>
                <a:gd name="T1" fmla="*/ 0 h 171"/>
                <a:gd name="T2" fmla="*/ 127 w 163"/>
                <a:gd name="T3" fmla="*/ 0 h 171"/>
                <a:gd name="T4" fmla="*/ 95 w 163"/>
                <a:gd name="T5" fmla="*/ 0 h 171"/>
                <a:gd name="T6" fmla="*/ 95 w 163"/>
                <a:gd name="T7" fmla="*/ 11 h 171"/>
                <a:gd name="T8" fmla="*/ 127 w 163"/>
                <a:gd name="T9" fmla="*/ 11 h 171"/>
                <a:gd name="T10" fmla="*/ 152 w 163"/>
                <a:gd name="T11" fmla="*/ 37 h 171"/>
                <a:gd name="T12" fmla="*/ 152 w 163"/>
                <a:gd name="T13" fmla="*/ 99 h 171"/>
                <a:gd name="T14" fmla="*/ 127 w 163"/>
                <a:gd name="T15" fmla="*/ 125 h 171"/>
                <a:gd name="T16" fmla="*/ 115 w 163"/>
                <a:gd name="T17" fmla="*/ 125 h 171"/>
                <a:gd name="T18" fmla="*/ 113 w 163"/>
                <a:gd name="T19" fmla="*/ 126 h 171"/>
                <a:gd name="T20" fmla="*/ 113 w 163"/>
                <a:gd name="T21" fmla="*/ 128 h 171"/>
                <a:gd name="T22" fmla="*/ 121 w 163"/>
                <a:gd name="T23" fmla="*/ 155 h 171"/>
                <a:gd name="T24" fmla="*/ 87 w 163"/>
                <a:gd name="T25" fmla="*/ 125 h 171"/>
                <a:gd name="T26" fmla="*/ 85 w 163"/>
                <a:gd name="T27" fmla="*/ 125 h 171"/>
                <a:gd name="T28" fmla="*/ 33 w 163"/>
                <a:gd name="T29" fmla="*/ 125 h 171"/>
                <a:gd name="T30" fmla="*/ 12 w 163"/>
                <a:gd name="T31" fmla="*/ 113 h 171"/>
                <a:gd name="T32" fmla="*/ 0 w 163"/>
                <a:gd name="T33" fmla="*/ 113 h 171"/>
                <a:gd name="T34" fmla="*/ 33 w 163"/>
                <a:gd name="T35" fmla="*/ 136 h 171"/>
                <a:gd name="T36" fmla="*/ 82 w 163"/>
                <a:gd name="T37" fmla="*/ 136 h 171"/>
                <a:gd name="T38" fmla="*/ 120 w 163"/>
                <a:gd name="T39" fmla="*/ 168 h 171"/>
                <a:gd name="T40" fmla="*/ 126 w 163"/>
                <a:gd name="T41" fmla="*/ 171 h 171"/>
                <a:gd name="T42" fmla="*/ 130 w 163"/>
                <a:gd name="T43" fmla="*/ 169 h 171"/>
                <a:gd name="T44" fmla="*/ 134 w 163"/>
                <a:gd name="T45" fmla="*/ 160 h 171"/>
                <a:gd name="T46" fmla="*/ 126 w 163"/>
                <a:gd name="T47" fmla="*/ 136 h 171"/>
                <a:gd name="T48" fmla="*/ 127 w 163"/>
                <a:gd name="T49" fmla="*/ 136 h 171"/>
                <a:gd name="T50" fmla="*/ 163 w 163"/>
                <a:gd name="T51" fmla="*/ 99 h 171"/>
                <a:gd name="T52" fmla="*/ 163 w 163"/>
                <a:gd name="T53" fmla="*/ 37 h 171"/>
                <a:gd name="T54" fmla="*/ 127 w 163"/>
                <a:gd name="T55" fmla="*/ 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3" h="171">
                  <a:moveTo>
                    <a:pt x="127" y="0"/>
                  </a:moveTo>
                  <a:lnTo>
                    <a:pt x="127" y="0"/>
                  </a:lnTo>
                  <a:lnTo>
                    <a:pt x="95" y="0"/>
                  </a:lnTo>
                  <a:lnTo>
                    <a:pt x="95" y="11"/>
                  </a:lnTo>
                  <a:lnTo>
                    <a:pt x="127" y="11"/>
                  </a:lnTo>
                  <a:cubicBezTo>
                    <a:pt x="141" y="11"/>
                    <a:pt x="152" y="22"/>
                    <a:pt x="152" y="37"/>
                  </a:cubicBezTo>
                  <a:lnTo>
                    <a:pt x="152" y="99"/>
                  </a:lnTo>
                  <a:cubicBezTo>
                    <a:pt x="152" y="113"/>
                    <a:pt x="141" y="125"/>
                    <a:pt x="127" y="125"/>
                  </a:cubicBezTo>
                  <a:lnTo>
                    <a:pt x="115" y="125"/>
                  </a:lnTo>
                  <a:cubicBezTo>
                    <a:pt x="114" y="125"/>
                    <a:pt x="114" y="125"/>
                    <a:pt x="113" y="126"/>
                  </a:cubicBezTo>
                  <a:cubicBezTo>
                    <a:pt x="113" y="126"/>
                    <a:pt x="113" y="127"/>
                    <a:pt x="113" y="128"/>
                  </a:cubicBezTo>
                  <a:lnTo>
                    <a:pt x="121" y="155"/>
                  </a:lnTo>
                  <a:lnTo>
                    <a:pt x="87" y="125"/>
                  </a:lnTo>
                  <a:cubicBezTo>
                    <a:pt x="87" y="125"/>
                    <a:pt x="86" y="125"/>
                    <a:pt x="85" y="125"/>
                  </a:cubicBezTo>
                  <a:lnTo>
                    <a:pt x="33" y="125"/>
                  </a:lnTo>
                  <a:cubicBezTo>
                    <a:pt x="24" y="125"/>
                    <a:pt x="16" y="120"/>
                    <a:pt x="12" y="113"/>
                  </a:cubicBezTo>
                  <a:lnTo>
                    <a:pt x="0" y="113"/>
                  </a:lnTo>
                  <a:cubicBezTo>
                    <a:pt x="5" y="126"/>
                    <a:pt x="18" y="136"/>
                    <a:pt x="33" y="136"/>
                  </a:cubicBezTo>
                  <a:lnTo>
                    <a:pt x="82" y="136"/>
                  </a:lnTo>
                  <a:lnTo>
                    <a:pt x="120" y="168"/>
                  </a:lnTo>
                  <a:cubicBezTo>
                    <a:pt x="122" y="170"/>
                    <a:pt x="124" y="171"/>
                    <a:pt x="126" y="171"/>
                  </a:cubicBezTo>
                  <a:cubicBezTo>
                    <a:pt x="127" y="171"/>
                    <a:pt x="129" y="170"/>
                    <a:pt x="130" y="169"/>
                  </a:cubicBezTo>
                  <a:cubicBezTo>
                    <a:pt x="133" y="167"/>
                    <a:pt x="135" y="163"/>
                    <a:pt x="134" y="160"/>
                  </a:cubicBezTo>
                  <a:lnTo>
                    <a:pt x="126" y="136"/>
                  </a:lnTo>
                  <a:lnTo>
                    <a:pt x="127" y="136"/>
                  </a:lnTo>
                  <a:cubicBezTo>
                    <a:pt x="147" y="136"/>
                    <a:pt x="163" y="119"/>
                    <a:pt x="163" y="99"/>
                  </a:cubicBezTo>
                  <a:lnTo>
                    <a:pt x="163" y="37"/>
                  </a:lnTo>
                  <a:cubicBezTo>
                    <a:pt x="163" y="17"/>
                    <a:pt x="147" y="0"/>
                    <a:pt x="12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grpSp>
      <p:sp>
        <p:nvSpPr>
          <p:cNvPr id="25" name="Round Diagonal Corner Rectangle 5">
            <a:extLst>
              <a:ext uri="{FF2B5EF4-FFF2-40B4-BE49-F238E27FC236}">
                <a16:creationId xmlns:a16="http://schemas.microsoft.com/office/drawing/2014/main" id="{F63136C0-6C2E-41A3-A9FD-FFB79BC347A8}"/>
              </a:ext>
            </a:extLst>
          </p:cNvPr>
          <p:cNvSpPr/>
          <p:nvPr/>
        </p:nvSpPr>
        <p:spPr>
          <a:xfrm>
            <a:off x="270539" y="4563385"/>
            <a:ext cx="11557824" cy="1432520"/>
          </a:xfrm>
          <a:prstGeom prst="round2DiagRect">
            <a:avLst/>
          </a:prstGeom>
          <a:noFill/>
          <a:ln w="57150">
            <a:solidFill>
              <a:srgbClr val="C3DD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dirty="0">
              <a:solidFill>
                <a:srgbClr val="C3DDD7"/>
              </a:solidFill>
              <a:latin typeface="Arial" panose="020B0604020202020204" pitchFamily="34" charset="0"/>
            </a:endParaRPr>
          </a:p>
        </p:txBody>
      </p:sp>
      <p:sp>
        <p:nvSpPr>
          <p:cNvPr id="4" name="Rectangle 3">
            <a:extLst>
              <a:ext uri="{FF2B5EF4-FFF2-40B4-BE49-F238E27FC236}">
                <a16:creationId xmlns:a16="http://schemas.microsoft.com/office/drawing/2014/main" id="{1D0C1DB7-7CDC-4777-BF0A-A2B17881155B}"/>
              </a:ext>
            </a:extLst>
          </p:cNvPr>
          <p:cNvSpPr/>
          <p:nvPr/>
        </p:nvSpPr>
        <p:spPr>
          <a:xfrm>
            <a:off x="363637" y="1165507"/>
            <a:ext cx="7539573" cy="2892458"/>
          </a:xfrm>
          <a:prstGeom prst="rect">
            <a:avLst/>
          </a:prstGeom>
        </p:spPr>
        <p:txBody>
          <a:bodyPr wrap="square">
            <a:spAutoFit/>
          </a:bodyPr>
          <a:lstStyle/>
          <a:p>
            <a:pPr>
              <a:lnSpc>
                <a:spcPts val="2300"/>
              </a:lnSpc>
              <a:spcAft>
                <a:spcPts val="600"/>
              </a:spcAft>
            </a:pPr>
            <a:r>
              <a:rPr lang="en-AU" b="1" dirty="0">
                <a:cs typeface="Roboto Light" panose="02000000000000000000" pitchFamily="2" charset="0"/>
              </a:rPr>
              <a:t>In the encyclical ‘</a:t>
            </a:r>
            <a:r>
              <a:rPr lang="en-AU" b="1" i="1" dirty="0" err="1">
                <a:cs typeface="Roboto Light" panose="02000000000000000000" pitchFamily="2" charset="0"/>
              </a:rPr>
              <a:t>Laudato</a:t>
            </a:r>
            <a:r>
              <a:rPr lang="en-AU" b="1" i="1" dirty="0">
                <a:cs typeface="Roboto Light" panose="02000000000000000000" pitchFamily="2" charset="0"/>
              </a:rPr>
              <a:t> Si’</a:t>
            </a:r>
            <a:r>
              <a:rPr lang="en-AU" b="1" dirty="0">
                <a:cs typeface="Roboto Light" panose="02000000000000000000" pitchFamily="2" charset="0"/>
              </a:rPr>
              <a:t>’ Pope Francis talks about how:</a:t>
            </a:r>
          </a:p>
          <a:p>
            <a:pPr marL="285750" indent="-285750">
              <a:lnSpc>
                <a:spcPts val="2300"/>
              </a:lnSpc>
              <a:spcAft>
                <a:spcPts val="600"/>
              </a:spcAft>
              <a:buFont typeface="Arial"/>
              <a:buChar char="•"/>
            </a:pPr>
            <a:r>
              <a:rPr lang="en-AU" dirty="0"/>
              <a:t>Nature and people are connected.</a:t>
            </a:r>
            <a:r>
              <a:rPr lang="en-AU" dirty="0">
                <a:cs typeface="Roboto Light" panose="02000000000000000000" pitchFamily="2" charset="0"/>
              </a:rPr>
              <a:t> </a:t>
            </a:r>
            <a:r>
              <a:rPr lang="en-AU" dirty="0"/>
              <a:t> We are part of nature</a:t>
            </a:r>
          </a:p>
          <a:p>
            <a:pPr marL="285750" indent="-285750">
              <a:lnSpc>
                <a:spcPts val="2300"/>
              </a:lnSpc>
              <a:spcAft>
                <a:spcPts val="600"/>
              </a:spcAft>
              <a:buFont typeface="Arial"/>
              <a:buChar char="•"/>
            </a:pPr>
            <a:r>
              <a:rPr lang="en-AU" dirty="0"/>
              <a:t>Looking after nature is part of looking after each other</a:t>
            </a:r>
          </a:p>
          <a:p>
            <a:pPr marL="285750" indent="-285750">
              <a:lnSpc>
                <a:spcPts val="2300"/>
              </a:lnSpc>
              <a:spcAft>
                <a:spcPts val="600"/>
              </a:spcAft>
              <a:buFont typeface="Arial"/>
              <a:buChar char="•"/>
            </a:pPr>
            <a:r>
              <a:rPr lang="en-AU" dirty="0"/>
              <a:t>We have a responsibility to care for our common home</a:t>
            </a:r>
          </a:p>
          <a:p>
            <a:pPr marL="285750" indent="-285750">
              <a:lnSpc>
                <a:spcPts val="2300"/>
              </a:lnSpc>
              <a:spcAft>
                <a:spcPts val="600"/>
              </a:spcAft>
              <a:buFont typeface="Arial"/>
              <a:buChar char="•"/>
            </a:pPr>
            <a:r>
              <a:rPr lang="en-AU" dirty="0"/>
              <a:t>The little decisions we make in our every day life can have a big impact for a better future</a:t>
            </a:r>
          </a:p>
          <a:p>
            <a:pPr marL="285750" indent="-285750">
              <a:lnSpc>
                <a:spcPts val="2300"/>
              </a:lnSpc>
              <a:spcAft>
                <a:spcPts val="600"/>
              </a:spcAft>
              <a:buFont typeface="Arial"/>
              <a:buChar char="•"/>
            </a:pPr>
            <a:r>
              <a:rPr lang="en-AU" dirty="0"/>
              <a:t>The ways in which we treat others shows how much we love God</a:t>
            </a:r>
          </a:p>
          <a:p>
            <a:pPr marL="285750" indent="-285750">
              <a:lnSpc>
                <a:spcPts val="2300"/>
              </a:lnSpc>
              <a:spcAft>
                <a:spcPts val="600"/>
              </a:spcAft>
              <a:buFont typeface="Arial"/>
              <a:buChar char="•"/>
            </a:pPr>
            <a:r>
              <a:rPr lang="en-AU" dirty="0">
                <a:cs typeface="Roboto Light" panose="02000000000000000000" pitchFamily="2" charset="0"/>
              </a:rPr>
              <a:t>We should think about how our decisions will affect the future.</a:t>
            </a:r>
          </a:p>
        </p:txBody>
      </p:sp>
      <p:pic>
        <p:nvPicPr>
          <p:cNvPr id="10" name="図 18">
            <a:extLst>
              <a:ext uri="{FF2B5EF4-FFF2-40B4-BE49-F238E27FC236}">
                <a16:creationId xmlns:a16="http://schemas.microsoft.com/office/drawing/2014/main" id="{BBCD317B-CF35-45B6-B92C-6F0A823F54B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290637" y="1219475"/>
            <a:ext cx="2265229" cy="3343910"/>
          </a:xfrm>
          <a:prstGeom prst="rect">
            <a:avLst/>
          </a:prstGeom>
        </p:spPr>
      </p:pic>
    </p:spTree>
    <p:extLst>
      <p:ext uri="{BB962C8B-B14F-4D97-AF65-F5344CB8AC3E}">
        <p14:creationId xmlns:p14="http://schemas.microsoft.com/office/powerpoint/2010/main" val="31747595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3238C-F542-437E-B403-7763FFD59B62}"/>
              </a:ext>
            </a:extLst>
          </p:cNvPr>
          <p:cNvSpPr>
            <a:spLocks noGrp="1"/>
          </p:cNvSpPr>
          <p:nvPr>
            <p:ph type="title"/>
          </p:nvPr>
        </p:nvSpPr>
        <p:spPr/>
        <p:txBody>
          <a:bodyPr/>
          <a:lstStyle/>
          <a:p>
            <a:r>
              <a:rPr lang="en-US" dirty="0">
                <a:solidFill>
                  <a:srgbClr val="FFFFFF"/>
                </a:solidFill>
              </a:rPr>
              <a:t>WHERE DO YOU STAND?</a:t>
            </a:r>
            <a:endParaRPr lang="en-AU" dirty="0">
              <a:solidFill>
                <a:srgbClr val="FFFFFF"/>
              </a:solidFill>
            </a:endParaRPr>
          </a:p>
        </p:txBody>
      </p:sp>
      <p:sp>
        <p:nvSpPr>
          <p:cNvPr id="3" name="Text Placeholder 2">
            <a:extLst>
              <a:ext uri="{FF2B5EF4-FFF2-40B4-BE49-F238E27FC236}">
                <a16:creationId xmlns:a16="http://schemas.microsoft.com/office/drawing/2014/main" id="{453E1F92-3262-4D5D-B757-20935CA9B2C0}"/>
              </a:ext>
            </a:extLst>
          </p:cNvPr>
          <p:cNvSpPr>
            <a:spLocks noGrp="1"/>
          </p:cNvSpPr>
          <p:nvPr>
            <p:ph type="body" sz="quarter" idx="10"/>
          </p:nvPr>
        </p:nvSpPr>
        <p:spPr/>
        <p:txBody>
          <a:bodyPr/>
          <a:lstStyle/>
          <a:p>
            <a:pPr>
              <a:spcAft>
                <a:spcPts val="600"/>
              </a:spcAft>
            </a:pPr>
            <a:r>
              <a:rPr lang="en-US" b="1" dirty="0">
                <a:latin typeface="+mn-lt"/>
              </a:rPr>
              <a:t>	Do you agree or disagree? </a:t>
            </a:r>
          </a:p>
          <a:p>
            <a:r>
              <a:rPr lang="en-US" dirty="0">
                <a:latin typeface="+mn-lt"/>
              </a:rPr>
              <a:t>Nominate one side of the room as ‘agree’, the middle as ‘not sure’, and the other side of the room as ‘disagree’. </a:t>
            </a:r>
          </a:p>
          <a:p>
            <a:r>
              <a:rPr lang="en-US" b="1" dirty="0">
                <a:latin typeface="+mn-lt"/>
              </a:rPr>
              <a:t>Stand in the space that most reflects your opinion on the following statements:</a:t>
            </a:r>
          </a:p>
          <a:p>
            <a:pPr marL="285750" indent="-285750">
              <a:buFont typeface="Arial"/>
              <a:buChar char="•"/>
            </a:pPr>
            <a:r>
              <a:rPr lang="en-US" dirty="0">
                <a:latin typeface="+mn-lt"/>
              </a:rPr>
              <a:t>Our natural environment is a common good. </a:t>
            </a:r>
          </a:p>
          <a:p>
            <a:pPr marL="285750" indent="-285750">
              <a:buFont typeface="Arial"/>
              <a:buChar char="•"/>
            </a:pPr>
            <a:r>
              <a:rPr lang="en-US" dirty="0">
                <a:latin typeface="+mn-lt"/>
              </a:rPr>
              <a:t>It is not dignified for people to not have access to clean drinking water, food or shelter.</a:t>
            </a:r>
          </a:p>
          <a:p>
            <a:pPr marL="285750" indent="-285750">
              <a:buFont typeface="Arial"/>
              <a:buChar char="•"/>
            </a:pPr>
            <a:r>
              <a:rPr lang="en-US" dirty="0">
                <a:latin typeface="+mn-lt"/>
              </a:rPr>
              <a:t>We don’t need beautiful natural areas to walk in, play and pray in.</a:t>
            </a:r>
          </a:p>
          <a:p>
            <a:pPr marL="285750" indent="-285750">
              <a:buFont typeface="Arial"/>
              <a:buChar char="•"/>
            </a:pPr>
            <a:r>
              <a:rPr lang="en-US" dirty="0">
                <a:latin typeface="+mn-lt"/>
              </a:rPr>
              <a:t>Australia has a bigger responsibility than other countries to do something about climate change.</a:t>
            </a:r>
          </a:p>
          <a:p>
            <a:pPr marL="285750" indent="-285750">
              <a:buFont typeface="Arial"/>
              <a:buChar char="•"/>
            </a:pPr>
            <a:r>
              <a:rPr lang="en-US" dirty="0">
                <a:latin typeface="+mn-lt"/>
              </a:rPr>
              <a:t>Climate change is a natural cycle and we don’t have to worry about it.</a:t>
            </a:r>
            <a:endParaRPr lang="en-AU" dirty="0">
              <a:latin typeface="+mn-lt"/>
            </a:endParaRPr>
          </a:p>
          <a:p>
            <a:pPr marL="285750" indent="-285750">
              <a:buFont typeface="Arial"/>
              <a:buChar char="•"/>
            </a:pPr>
            <a:r>
              <a:rPr lang="en-US" dirty="0">
                <a:latin typeface="+mn-lt"/>
              </a:rPr>
              <a:t>People in other countries are suffering the most from changes in climate and weather.</a:t>
            </a:r>
          </a:p>
          <a:p>
            <a:pPr marL="285750" indent="-285750">
              <a:buFont typeface="Arial"/>
              <a:buChar char="•"/>
            </a:pPr>
            <a:r>
              <a:rPr lang="en-US" dirty="0">
                <a:latin typeface="+mn-lt"/>
              </a:rPr>
              <a:t>Wealthy countries are causing pollution and climate change.</a:t>
            </a:r>
          </a:p>
          <a:p>
            <a:pPr marL="285750" indent="-285750">
              <a:buFont typeface="Arial"/>
              <a:buChar char="•"/>
            </a:pPr>
            <a:r>
              <a:rPr lang="en-US" dirty="0">
                <a:latin typeface="+mn-lt"/>
              </a:rPr>
              <a:t>We don’t need to worry about extreme weather events in other countries.</a:t>
            </a:r>
          </a:p>
          <a:p>
            <a:endParaRPr lang="en-US" b="1" dirty="0">
              <a:latin typeface="+mn-lt"/>
            </a:endParaRPr>
          </a:p>
          <a:p>
            <a:r>
              <a:rPr lang="en-US" b="1" dirty="0">
                <a:latin typeface="+mn-lt"/>
              </a:rPr>
              <a:t>Extension:</a:t>
            </a:r>
            <a:r>
              <a:rPr lang="en-US" dirty="0">
                <a:latin typeface="+mn-lt"/>
              </a:rPr>
              <a:t> Think of some of your own statements.</a:t>
            </a:r>
            <a:endParaRPr lang="en-AU" dirty="0">
              <a:latin typeface="+mn-lt"/>
            </a:endParaRPr>
          </a:p>
          <a:p>
            <a:endParaRPr lang="en-US" dirty="0"/>
          </a:p>
        </p:txBody>
      </p:sp>
      <p:pic>
        <p:nvPicPr>
          <p:cNvPr id="6" name="図 6">
            <a:extLst>
              <a:ext uri="{FF2B5EF4-FFF2-40B4-BE49-F238E27FC236}">
                <a16:creationId xmlns:a16="http://schemas.microsoft.com/office/drawing/2014/main" id="{2F093C34-B84C-0144-94A7-8E3E3587E20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901954" y="3386666"/>
            <a:ext cx="2290046" cy="3050411"/>
          </a:xfrm>
          <a:prstGeom prst="rect">
            <a:avLst/>
          </a:prstGeom>
        </p:spPr>
      </p:pic>
      <p:grpSp>
        <p:nvGrpSpPr>
          <p:cNvPr id="5" name="Group 4">
            <a:extLst>
              <a:ext uri="{FF2B5EF4-FFF2-40B4-BE49-F238E27FC236}">
                <a16:creationId xmlns:a16="http://schemas.microsoft.com/office/drawing/2014/main" id="{3CEC39F6-A903-4875-8426-A27C038E1A39}"/>
              </a:ext>
            </a:extLst>
          </p:cNvPr>
          <p:cNvGrpSpPr/>
          <p:nvPr/>
        </p:nvGrpSpPr>
        <p:grpSpPr>
          <a:xfrm>
            <a:off x="486782" y="1166852"/>
            <a:ext cx="483850" cy="423272"/>
            <a:chOff x="7387863" y="2018830"/>
            <a:chExt cx="1393239" cy="1217669"/>
          </a:xfrm>
          <a:solidFill>
            <a:srgbClr val="0D254A"/>
          </a:solidFill>
        </p:grpSpPr>
        <p:sp>
          <p:nvSpPr>
            <p:cNvPr id="7" name="Freeform 88"/>
            <p:cNvSpPr>
              <a:spLocks noEditPoints="1"/>
            </p:cNvSpPr>
            <p:nvPr/>
          </p:nvSpPr>
          <p:spPr bwMode="auto">
            <a:xfrm>
              <a:off x="7387863" y="2018830"/>
              <a:ext cx="1019443" cy="1132715"/>
            </a:xfrm>
            <a:custGeom>
              <a:avLst/>
              <a:gdLst>
                <a:gd name="T0" fmla="*/ 138 w 209"/>
                <a:gd name="T1" fmla="*/ 57 h 223"/>
                <a:gd name="T2" fmla="*/ 138 w 209"/>
                <a:gd name="T3" fmla="*/ 57 h 223"/>
                <a:gd name="T4" fmla="*/ 126 w 209"/>
                <a:gd name="T5" fmla="*/ 81 h 223"/>
                <a:gd name="T6" fmla="*/ 112 w 209"/>
                <a:gd name="T7" fmla="*/ 97 h 223"/>
                <a:gd name="T8" fmla="*/ 112 w 209"/>
                <a:gd name="T9" fmla="*/ 103 h 223"/>
                <a:gd name="T10" fmla="*/ 93 w 209"/>
                <a:gd name="T11" fmla="*/ 103 h 223"/>
                <a:gd name="T12" fmla="*/ 93 w 209"/>
                <a:gd name="T13" fmla="*/ 96 h 223"/>
                <a:gd name="T14" fmla="*/ 105 w 209"/>
                <a:gd name="T15" fmla="*/ 74 h 223"/>
                <a:gd name="T16" fmla="*/ 116 w 209"/>
                <a:gd name="T17" fmla="*/ 59 h 223"/>
                <a:gd name="T18" fmla="*/ 104 w 209"/>
                <a:gd name="T19" fmla="*/ 46 h 223"/>
                <a:gd name="T20" fmla="*/ 89 w 209"/>
                <a:gd name="T21" fmla="*/ 64 h 223"/>
                <a:gd name="T22" fmla="*/ 68 w 209"/>
                <a:gd name="T23" fmla="*/ 64 h 223"/>
                <a:gd name="T24" fmla="*/ 103 w 209"/>
                <a:gd name="T25" fmla="*/ 29 h 223"/>
                <a:gd name="T26" fmla="*/ 138 w 209"/>
                <a:gd name="T27" fmla="*/ 57 h 223"/>
                <a:gd name="T28" fmla="*/ 91 w 209"/>
                <a:gd name="T29" fmla="*/ 111 h 223"/>
                <a:gd name="T30" fmla="*/ 91 w 209"/>
                <a:gd name="T31" fmla="*/ 111 h 223"/>
                <a:gd name="T32" fmla="*/ 113 w 209"/>
                <a:gd name="T33" fmla="*/ 111 h 223"/>
                <a:gd name="T34" fmla="*/ 113 w 209"/>
                <a:gd name="T35" fmla="*/ 133 h 223"/>
                <a:gd name="T36" fmla="*/ 91 w 209"/>
                <a:gd name="T37" fmla="*/ 133 h 223"/>
                <a:gd name="T38" fmla="*/ 91 w 209"/>
                <a:gd name="T39" fmla="*/ 111 h 223"/>
                <a:gd name="T40" fmla="*/ 209 w 209"/>
                <a:gd name="T41" fmla="*/ 129 h 223"/>
                <a:gd name="T42" fmla="*/ 209 w 209"/>
                <a:gd name="T43" fmla="*/ 129 h 223"/>
                <a:gd name="T44" fmla="*/ 209 w 209"/>
                <a:gd name="T45" fmla="*/ 42 h 223"/>
                <a:gd name="T46" fmla="*/ 165 w 209"/>
                <a:gd name="T47" fmla="*/ 0 h 223"/>
                <a:gd name="T48" fmla="*/ 43 w 209"/>
                <a:gd name="T49" fmla="*/ 0 h 223"/>
                <a:gd name="T50" fmla="*/ 0 w 209"/>
                <a:gd name="T51" fmla="*/ 42 h 223"/>
                <a:gd name="T52" fmla="*/ 0 w 209"/>
                <a:gd name="T53" fmla="*/ 129 h 223"/>
                <a:gd name="T54" fmla="*/ 43 w 209"/>
                <a:gd name="T55" fmla="*/ 173 h 223"/>
                <a:gd name="T56" fmla="*/ 54 w 209"/>
                <a:gd name="T57" fmla="*/ 173 h 223"/>
                <a:gd name="T58" fmla="*/ 42 w 209"/>
                <a:gd name="T59" fmla="*/ 212 h 223"/>
                <a:gd name="T60" fmla="*/ 49 w 209"/>
                <a:gd name="T61" fmla="*/ 217 h 223"/>
                <a:gd name="T62" fmla="*/ 100 w 209"/>
                <a:gd name="T63" fmla="*/ 173 h 223"/>
                <a:gd name="T64" fmla="*/ 165 w 209"/>
                <a:gd name="T65" fmla="*/ 173 h 223"/>
                <a:gd name="T66" fmla="*/ 209 w 209"/>
                <a:gd name="T67" fmla="*/ 129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9" h="223">
                  <a:moveTo>
                    <a:pt x="138" y="57"/>
                  </a:moveTo>
                  <a:lnTo>
                    <a:pt x="138" y="57"/>
                  </a:lnTo>
                  <a:cubicBezTo>
                    <a:pt x="138" y="70"/>
                    <a:pt x="132" y="76"/>
                    <a:pt x="126" y="81"/>
                  </a:cubicBezTo>
                  <a:cubicBezTo>
                    <a:pt x="120" y="85"/>
                    <a:pt x="113" y="89"/>
                    <a:pt x="112" y="97"/>
                  </a:cubicBezTo>
                  <a:lnTo>
                    <a:pt x="112" y="103"/>
                  </a:lnTo>
                  <a:lnTo>
                    <a:pt x="93" y="103"/>
                  </a:lnTo>
                  <a:lnTo>
                    <a:pt x="93" y="96"/>
                  </a:lnTo>
                  <a:cubicBezTo>
                    <a:pt x="94" y="84"/>
                    <a:pt x="100" y="78"/>
                    <a:pt x="105" y="74"/>
                  </a:cubicBezTo>
                  <a:cubicBezTo>
                    <a:pt x="111" y="70"/>
                    <a:pt x="116" y="66"/>
                    <a:pt x="116" y="59"/>
                  </a:cubicBezTo>
                  <a:cubicBezTo>
                    <a:pt x="116" y="50"/>
                    <a:pt x="111" y="46"/>
                    <a:pt x="104" y="46"/>
                  </a:cubicBezTo>
                  <a:cubicBezTo>
                    <a:pt x="93" y="46"/>
                    <a:pt x="89" y="54"/>
                    <a:pt x="89" y="64"/>
                  </a:cubicBezTo>
                  <a:lnTo>
                    <a:pt x="68" y="64"/>
                  </a:lnTo>
                  <a:cubicBezTo>
                    <a:pt x="69" y="44"/>
                    <a:pt x="82" y="29"/>
                    <a:pt x="103" y="29"/>
                  </a:cubicBezTo>
                  <a:cubicBezTo>
                    <a:pt x="129" y="29"/>
                    <a:pt x="138" y="46"/>
                    <a:pt x="138" y="57"/>
                  </a:cubicBezTo>
                  <a:close/>
                  <a:moveTo>
                    <a:pt x="91" y="111"/>
                  </a:moveTo>
                  <a:lnTo>
                    <a:pt x="91" y="111"/>
                  </a:lnTo>
                  <a:lnTo>
                    <a:pt x="113" y="111"/>
                  </a:lnTo>
                  <a:lnTo>
                    <a:pt x="113" y="133"/>
                  </a:lnTo>
                  <a:lnTo>
                    <a:pt x="91" y="133"/>
                  </a:lnTo>
                  <a:lnTo>
                    <a:pt x="91" y="111"/>
                  </a:lnTo>
                  <a:close/>
                  <a:moveTo>
                    <a:pt x="209" y="129"/>
                  </a:moveTo>
                  <a:lnTo>
                    <a:pt x="209" y="129"/>
                  </a:lnTo>
                  <a:lnTo>
                    <a:pt x="209" y="42"/>
                  </a:lnTo>
                  <a:cubicBezTo>
                    <a:pt x="209" y="18"/>
                    <a:pt x="189" y="0"/>
                    <a:pt x="165" y="0"/>
                  </a:cubicBezTo>
                  <a:lnTo>
                    <a:pt x="43" y="0"/>
                  </a:lnTo>
                  <a:cubicBezTo>
                    <a:pt x="19" y="0"/>
                    <a:pt x="0" y="18"/>
                    <a:pt x="0" y="42"/>
                  </a:cubicBezTo>
                  <a:lnTo>
                    <a:pt x="0" y="129"/>
                  </a:lnTo>
                  <a:cubicBezTo>
                    <a:pt x="0" y="153"/>
                    <a:pt x="19" y="173"/>
                    <a:pt x="43" y="173"/>
                  </a:cubicBezTo>
                  <a:lnTo>
                    <a:pt x="54" y="173"/>
                  </a:lnTo>
                  <a:lnTo>
                    <a:pt x="42" y="212"/>
                  </a:lnTo>
                  <a:cubicBezTo>
                    <a:pt x="39" y="221"/>
                    <a:pt x="43" y="223"/>
                    <a:pt x="49" y="217"/>
                  </a:cubicBezTo>
                  <a:lnTo>
                    <a:pt x="100" y="173"/>
                  </a:lnTo>
                  <a:lnTo>
                    <a:pt x="165" y="173"/>
                  </a:lnTo>
                  <a:cubicBezTo>
                    <a:pt x="189" y="173"/>
                    <a:pt x="209" y="153"/>
                    <a:pt x="209" y="12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8" name="Freeform 89"/>
            <p:cNvSpPr>
              <a:spLocks/>
            </p:cNvSpPr>
            <p:nvPr/>
          </p:nvSpPr>
          <p:spPr bwMode="auto">
            <a:xfrm>
              <a:off x="7988202" y="2369972"/>
              <a:ext cx="792900" cy="866527"/>
            </a:xfrm>
            <a:custGeom>
              <a:avLst/>
              <a:gdLst>
                <a:gd name="T0" fmla="*/ 127 w 163"/>
                <a:gd name="T1" fmla="*/ 0 h 171"/>
                <a:gd name="T2" fmla="*/ 127 w 163"/>
                <a:gd name="T3" fmla="*/ 0 h 171"/>
                <a:gd name="T4" fmla="*/ 95 w 163"/>
                <a:gd name="T5" fmla="*/ 0 h 171"/>
                <a:gd name="T6" fmla="*/ 95 w 163"/>
                <a:gd name="T7" fmla="*/ 11 h 171"/>
                <a:gd name="T8" fmla="*/ 127 w 163"/>
                <a:gd name="T9" fmla="*/ 11 h 171"/>
                <a:gd name="T10" fmla="*/ 152 w 163"/>
                <a:gd name="T11" fmla="*/ 37 h 171"/>
                <a:gd name="T12" fmla="*/ 152 w 163"/>
                <a:gd name="T13" fmla="*/ 99 h 171"/>
                <a:gd name="T14" fmla="*/ 127 w 163"/>
                <a:gd name="T15" fmla="*/ 125 h 171"/>
                <a:gd name="T16" fmla="*/ 115 w 163"/>
                <a:gd name="T17" fmla="*/ 125 h 171"/>
                <a:gd name="T18" fmla="*/ 113 w 163"/>
                <a:gd name="T19" fmla="*/ 126 h 171"/>
                <a:gd name="T20" fmla="*/ 113 w 163"/>
                <a:gd name="T21" fmla="*/ 128 h 171"/>
                <a:gd name="T22" fmla="*/ 121 w 163"/>
                <a:gd name="T23" fmla="*/ 155 h 171"/>
                <a:gd name="T24" fmla="*/ 87 w 163"/>
                <a:gd name="T25" fmla="*/ 125 h 171"/>
                <a:gd name="T26" fmla="*/ 85 w 163"/>
                <a:gd name="T27" fmla="*/ 125 h 171"/>
                <a:gd name="T28" fmla="*/ 33 w 163"/>
                <a:gd name="T29" fmla="*/ 125 h 171"/>
                <a:gd name="T30" fmla="*/ 12 w 163"/>
                <a:gd name="T31" fmla="*/ 113 h 171"/>
                <a:gd name="T32" fmla="*/ 0 w 163"/>
                <a:gd name="T33" fmla="*/ 113 h 171"/>
                <a:gd name="T34" fmla="*/ 33 w 163"/>
                <a:gd name="T35" fmla="*/ 136 h 171"/>
                <a:gd name="T36" fmla="*/ 82 w 163"/>
                <a:gd name="T37" fmla="*/ 136 h 171"/>
                <a:gd name="T38" fmla="*/ 120 w 163"/>
                <a:gd name="T39" fmla="*/ 168 h 171"/>
                <a:gd name="T40" fmla="*/ 126 w 163"/>
                <a:gd name="T41" fmla="*/ 171 h 171"/>
                <a:gd name="T42" fmla="*/ 130 w 163"/>
                <a:gd name="T43" fmla="*/ 169 h 171"/>
                <a:gd name="T44" fmla="*/ 134 w 163"/>
                <a:gd name="T45" fmla="*/ 160 h 171"/>
                <a:gd name="T46" fmla="*/ 126 w 163"/>
                <a:gd name="T47" fmla="*/ 136 h 171"/>
                <a:gd name="T48" fmla="*/ 127 w 163"/>
                <a:gd name="T49" fmla="*/ 136 h 171"/>
                <a:gd name="T50" fmla="*/ 163 w 163"/>
                <a:gd name="T51" fmla="*/ 99 h 171"/>
                <a:gd name="T52" fmla="*/ 163 w 163"/>
                <a:gd name="T53" fmla="*/ 37 h 171"/>
                <a:gd name="T54" fmla="*/ 127 w 163"/>
                <a:gd name="T55" fmla="*/ 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3" h="171">
                  <a:moveTo>
                    <a:pt x="127" y="0"/>
                  </a:moveTo>
                  <a:lnTo>
                    <a:pt x="127" y="0"/>
                  </a:lnTo>
                  <a:lnTo>
                    <a:pt x="95" y="0"/>
                  </a:lnTo>
                  <a:lnTo>
                    <a:pt x="95" y="11"/>
                  </a:lnTo>
                  <a:lnTo>
                    <a:pt x="127" y="11"/>
                  </a:lnTo>
                  <a:cubicBezTo>
                    <a:pt x="141" y="11"/>
                    <a:pt x="152" y="22"/>
                    <a:pt x="152" y="37"/>
                  </a:cubicBezTo>
                  <a:lnTo>
                    <a:pt x="152" y="99"/>
                  </a:lnTo>
                  <a:cubicBezTo>
                    <a:pt x="152" y="113"/>
                    <a:pt x="141" y="125"/>
                    <a:pt x="127" y="125"/>
                  </a:cubicBezTo>
                  <a:lnTo>
                    <a:pt x="115" y="125"/>
                  </a:lnTo>
                  <a:cubicBezTo>
                    <a:pt x="114" y="125"/>
                    <a:pt x="114" y="125"/>
                    <a:pt x="113" y="126"/>
                  </a:cubicBezTo>
                  <a:cubicBezTo>
                    <a:pt x="113" y="126"/>
                    <a:pt x="113" y="127"/>
                    <a:pt x="113" y="128"/>
                  </a:cubicBezTo>
                  <a:lnTo>
                    <a:pt x="121" y="155"/>
                  </a:lnTo>
                  <a:lnTo>
                    <a:pt x="87" y="125"/>
                  </a:lnTo>
                  <a:cubicBezTo>
                    <a:pt x="87" y="125"/>
                    <a:pt x="86" y="125"/>
                    <a:pt x="85" y="125"/>
                  </a:cubicBezTo>
                  <a:lnTo>
                    <a:pt x="33" y="125"/>
                  </a:lnTo>
                  <a:cubicBezTo>
                    <a:pt x="24" y="125"/>
                    <a:pt x="16" y="120"/>
                    <a:pt x="12" y="113"/>
                  </a:cubicBezTo>
                  <a:lnTo>
                    <a:pt x="0" y="113"/>
                  </a:lnTo>
                  <a:cubicBezTo>
                    <a:pt x="5" y="126"/>
                    <a:pt x="18" y="136"/>
                    <a:pt x="33" y="136"/>
                  </a:cubicBezTo>
                  <a:lnTo>
                    <a:pt x="82" y="136"/>
                  </a:lnTo>
                  <a:lnTo>
                    <a:pt x="120" y="168"/>
                  </a:lnTo>
                  <a:cubicBezTo>
                    <a:pt x="122" y="170"/>
                    <a:pt x="124" y="171"/>
                    <a:pt x="126" y="171"/>
                  </a:cubicBezTo>
                  <a:cubicBezTo>
                    <a:pt x="127" y="171"/>
                    <a:pt x="129" y="170"/>
                    <a:pt x="130" y="169"/>
                  </a:cubicBezTo>
                  <a:cubicBezTo>
                    <a:pt x="133" y="167"/>
                    <a:pt x="135" y="163"/>
                    <a:pt x="134" y="160"/>
                  </a:cubicBezTo>
                  <a:lnTo>
                    <a:pt x="126" y="136"/>
                  </a:lnTo>
                  <a:lnTo>
                    <a:pt x="127" y="136"/>
                  </a:lnTo>
                  <a:cubicBezTo>
                    <a:pt x="147" y="136"/>
                    <a:pt x="163" y="119"/>
                    <a:pt x="163" y="99"/>
                  </a:cubicBezTo>
                  <a:lnTo>
                    <a:pt x="163" y="37"/>
                  </a:lnTo>
                  <a:cubicBezTo>
                    <a:pt x="163" y="17"/>
                    <a:pt x="147" y="0"/>
                    <a:pt x="12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grpSp>
    </p:spTree>
    <p:extLst>
      <p:ext uri="{BB962C8B-B14F-4D97-AF65-F5344CB8AC3E}">
        <p14:creationId xmlns:p14="http://schemas.microsoft.com/office/powerpoint/2010/main" val="313550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1" title="A group of students standing on the steps of a church, with a giant Project Compassion box and visiting speaker."/>
          <p:cNvPicPr>
            <a:picLocks noGrp="1" noChangeAspect="1"/>
          </p:cNvPicPr>
          <p:nvPr>
            <p:ph type="pic" sz="quarter" idx="4294967295"/>
          </p:nvPr>
        </p:nvPicPr>
        <p:blipFill rotWithShape="1">
          <a:blip r:embed="rId3" cstate="print">
            <a:extLst>
              <a:ext uri="{28A0092B-C50C-407E-A947-70E740481C1C}">
                <a14:useLocalDpi xmlns:a14="http://schemas.microsoft.com/office/drawing/2010/main"/>
              </a:ext>
            </a:extLst>
          </a:blip>
          <a:srcRect/>
          <a:stretch/>
        </p:blipFill>
        <p:spPr>
          <a:xfrm>
            <a:off x="1600" y="2189448"/>
            <a:ext cx="12192001" cy="4076055"/>
          </a:xfrm>
          <a:prstGeom prst="rect">
            <a:avLst/>
          </a:prstGeom>
        </p:spPr>
      </p:pic>
      <p:sp>
        <p:nvSpPr>
          <p:cNvPr id="2" name="Title 1"/>
          <p:cNvSpPr>
            <a:spLocks noGrp="1"/>
          </p:cNvSpPr>
          <p:nvPr>
            <p:ph type="ctrTitle"/>
          </p:nvPr>
        </p:nvSpPr>
        <p:spPr>
          <a:xfrm>
            <a:off x="309966" y="0"/>
            <a:ext cx="9144000" cy="1440160"/>
          </a:xfrm>
        </p:spPr>
        <p:txBody>
          <a:bodyPr/>
          <a:lstStyle/>
          <a:p>
            <a:r>
              <a:rPr lang="en-US" dirty="0">
                <a:solidFill>
                  <a:schemeClr val="accent5"/>
                </a:solidFill>
              </a:rPr>
              <a:t>Part three: act</a:t>
            </a:r>
          </a:p>
        </p:txBody>
      </p:sp>
      <p:sp>
        <p:nvSpPr>
          <p:cNvPr id="7" name="TextBox 6">
            <a:extLst>
              <a:ext uri="{FF2B5EF4-FFF2-40B4-BE49-F238E27FC236}">
                <a16:creationId xmlns:a16="http://schemas.microsoft.com/office/drawing/2014/main" id="{3ADC7BEB-CC9D-4E2D-9B45-F80B4585DFF9}"/>
              </a:ext>
            </a:extLst>
          </p:cNvPr>
          <p:cNvSpPr txBox="1"/>
          <p:nvPr/>
        </p:nvSpPr>
        <p:spPr>
          <a:xfrm>
            <a:off x="7178311" y="6002030"/>
            <a:ext cx="4950097" cy="230832"/>
          </a:xfrm>
          <a:prstGeom prst="rect">
            <a:avLst/>
          </a:prstGeom>
          <a:noFill/>
        </p:spPr>
        <p:txBody>
          <a:bodyPr wrap="square" rtlCol="0">
            <a:spAutoFit/>
          </a:bodyPr>
          <a:lstStyle/>
          <a:p>
            <a:pPr algn="r"/>
            <a:r>
              <a:rPr lang="en-US" sz="900" dirty="0">
                <a:solidFill>
                  <a:schemeClr val="bg1"/>
                </a:solidFill>
                <a:cs typeface="Arial"/>
              </a:rPr>
              <a:t>Photo Credit: Caritas Australia</a:t>
            </a:r>
          </a:p>
        </p:txBody>
      </p:sp>
    </p:spTree>
    <p:extLst>
      <p:ext uri="{BB962C8B-B14F-4D97-AF65-F5344CB8AC3E}">
        <p14:creationId xmlns:p14="http://schemas.microsoft.com/office/powerpoint/2010/main" val="24896454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8404FC0-E7F6-4E1B-95B7-FD9914D96AE0}"/>
              </a:ext>
            </a:extLst>
          </p:cNvPr>
          <p:cNvSpPr>
            <a:spLocks noGrp="1"/>
          </p:cNvSpPr>
          <p:nvPr>
            <p:ph type="body" sz="quarter" idx="10"/>
          </p:nvPr>
        </p:nvSpPr>
        <p:spPr>
          <a:xfrm>
            <a:off x="342132" y="3763540"/>
            <a:ext cx="6564506" cy="4714928"/>
          </a:xfrm>
        </p:spPr>
        <p:txBody>
          <a:bodyPr lIns="91440" tIns="45720" rIns="91440" bIns="45720" anchor="t"/>
          <a:lstStyle/>
          <a:p>
            <a:pPr>
              <a:lnSpc>
                <a:spcPct val="100000"/>
              </a:lnSpc>
            </a:pPr>
            <a:endParaRPr lang="en-AU" dirty="0"/>
          </a:p>
          <a:p>
            <a:pPr>
              <a:lnSpc>
                <a:spcPct val="100000"/>
              </a:lnSpc>
            </a:pPr>
            <a:r>
              <a:rPr lang="en-US" b="1" dirty="0"/>
              <a:t>	Reflect:</a:t>
            </a:r>
            <a:r>
              <a:rPr lang="en-US" dirty="0"/>
              <a:t> W</a:t>
            </a:r>
            <a:r>
              <a:rPr lang="en-AU" dirty="0"/>
              <a:t>hat would our natural environment look like, </a:t>
            </a:r>
            <a:br>
              <a:rPr lang="en-AU" dirty="0"/>
            </a:br>
            <a:r>
              <a:rPr lang="en-AU" dirty="0"/>
              <a:t>           if every Australian took on the responsibility of caring for </a:t>
            </a:r>
            <a:br>
              <a:rPr lang="en-AU" dirty="0"/>
            </a:br>
            <a:r>
              <a:rPr lang="en-AU" dirty="0"/>
              <a:t>           at least one plant and one animal in their local area?</a:t>
            </a:r>
          </a:p>
          <a:p>
            <a:pPr>
              <a:lnSpc>
                <a:spcPct val="100000"/>
              </a:lnSpc>
            </a:pPr>
            <a:r>
              <a:rPr lang="en-US" b="1" dirty="0"/>
              <a:t>	F</a:t>
            </a:r>
            <a:r>
              <a:rPr lang="en-AU" b="1" dirty="0" err="1"/>
              <a:t>ind</a:t>
            </a:r>
            <a:r>
              <a:rPr lang="en-AU" b="1" dirty="0"/>
              <a:t> out: </a:t>
            </a:r>
            <a:r>
              <a:rPr lang="en-AU" dirty="0"/>
              <a:t>which plants and animals live in your school 	grounds? Are they Australian natives or do they come 	from another part of the world?</a:t>
            </a:r>
            <a:endParaRPr lang="en-US" dirty="0"/>
          </a:p>
          <a:p>
            <a:pPr>
              <a:lnSpc>
                <a:spcPct val="100000"/>
              </a:lnSpc>
            </a:pPr>
            <a:endParaRPr lang="en-US" b="1" dirty="0"/>
          </a:p>
          <a:p>
            <a:pPr>
              <a:lnSpc>
                <a:spcPct val="100000"/>
              </a:lnSpc>
            </a:pPr>
            <a:endParaRPr lang="en-US" b="1" dirty="0"/>
          </a:p>
          <a:p>
            <a:pPr>
              <a:lnSpc>
                <a:spcPct val="100000"/>
              </a:lnSpc>
            </a:pPr>
            <a:endParaRPr lang="en-US" b="1" dirty="0"/>
          </a:p>
          <a:p>
            <a:pPr>
              <a:lnSpc>
                <a:spcPct val="100000"/>
              </a:lnSpc>
            </a:pPr>
            <a:endParaRPr lang="en-US" b="1" dirty="0"/>
          </a:p>
          <a:p>
            <a:pPr defTabSz="1320650" eaLnBrk="0" fontAlgn="base" hangingPunct="0">
              <a:lnSpc>
                <a:spcPct val="100000"/>
              </a:lnSpc>
              <a:spcBef>
                <a:spcPct val="0"/>
              </a:spcBef>
              <a:spcAft>
                <a:spcPct val="0"/>
              </a:spcAft>
            </a:pPr>
            <a:endParaRPr lang="en-AU" dirty="0"/>
          </a:p>
        </p:txBody>
      </p:sp>
      <p:sp>
        <p:nvSpPr>
          <p:cNvPr id="3" name="Title 2">
            <a:extLst>
              <a:ext uri="{FF2B5EF4-FFF2-40B4-BE49-F238E27FC236}">
                <a16:creationId xmlns:a16="http://schemas.microsoft.com/office/drawing/2014/main" id="{5EB012B3-232F-45FB-972E-DE821E7F6117}"/>
              </a:ext>
            </a:extLst>
          </p:cNvPr>
          <p:cNvSpPr>
            <a:spLocks noGrp="1"/>
          </p:cNvSpPr>
          <p:nvPr>
            <p:ph type="title"/>
          </p:nvPr>
        </p:nvSpPr>
        <p:spPr/>
        <p:txBody>
          <a:bodyPr/>
          <a:lstStyle/>
          <a:p>
            <a:r>
              <a:rPr lang="en-US" dirty="0">
                <a:solidFill>
                  <a:srgbClr val="DF918A"/>
                </a:solidFill>
              </a:rPr>
              <a:t>Indigenous CONNECTION TO LAND </a:t>
            </a:r>
          </a:p>
        </p:txBody>
      </p:sp>
      <p:pic>
        <p:nvPicPr>
          <p:cNvPr id="13" name="Picture Placeholder 12">
            <a:extLst>
              <a:ext uri="{FF2B5EF4-FFF2-40B4-BE49-F238E27FC236}">
                <a16:creationId xmlns:a16="http://schemas.microsoft.com/office/drawing/2014/main" id="{6900D237-16E8-43C5-AE4F-95F367E44F0D}"/>
              </a:ext>
            </a:extLst>
          </p:cNvPr>
          <p:cNvPicPr>
            <a:picLocks noGrp="1" noChangeAspect="1"/>
          </p:cNvPicPr>
          <p:nvPr>
            <p:ph type="pic" sz="quarter" idx="11"/>
          </p:nvPr>
        </p:nvPicPr>
        <p:blipFill rotWithShape="1">
          <a:blip r:embed="rId3" cstate="print">
            <a:extLst>
              <a:ext uri="{28A0092B-C50C-407E-A947-70E740481C1C}">
                <a14:useLocalDpi xmlns:a14="http://schemas.microsoft.com/office/drawing/2010/main"/>
              </a:ext>
            </a:extLst>
          </a:blip>
          <a:srcRect/>
          <a:stretch/>
        </p:blipFill>
        <p:spPr>
          <a:prstGeom prst="rect">
            <a:avLst/>
          </a:prstGeom>
        </p:spPr>
      </p:pic>
      <p:sp>
        <p:nvSpPr>
          <p:cNvPr id="9" name="Text Placeholder 8"/>
          <p:cNvSpPr>
            <a:spLocks noGrp="1"/>
          </p:cNvSpPr>
          <p:nvPr>
            <p:ph type="body" sz="quarter" idx="12"/>
          </p:nvPr>
        </p:nvSpPr>
        <p:spPr>
          <a:xfrm>
            <a:off x="7175499" y="5528469"/>
            <a:ext cx="4537075" cy="280987"/>
          </a:xfrm>
        </p:spPr>
        <p:txBody>
          <a:bodyPr/>
          <a:lstStyle/>
          <a:p>
            <a:pPr lvl="0"/>
            <a:r>
              <a:rPr lang="en-AU" dirty="0">
                <a:solidFill>
                  <a:srgbClr val="212124"/>
                </a:solidFill>
                <a:latin typeface="Proxima Nova"/>
                <a:cs typeface="Arial"/>
              </a:rPr>
              <a:t>Barry, a proud </a:t>
            </a:r>
            <a:r>
              <a:rPr lang="en-AU" dirty="0" err="1">
                <a:solidFill>
                  <a:srgbClr val="212124"/>
                </a:solidFill>
                <a:latin typeface="Proxima Nova"/>
                <a:cs typeface="Arial"/>
              </a:rPr>
              <a:t>Gamilaroi</a:t>
            </a:r>
            <a:r>
              <a:rPr lang="en-AU" dirty="0">
                <a:solidFill>
                  <a:srgbClr val="212124"/>
                </a:solidFill>
                <a:latin typeface="Proxima Nova"/>
                <a:cs typeface="Arial"/>
              </a:rPr>
              <a:t> man looking at rockpool animals with his daughter. Photo: Richard Wainwright</a:t>
            </a:r>
            <a:endParaRPr lang="en-AU" dirty="0">
              <a:solidFill>
                <a:srgbClr val="0C244C"/>
              </a:solidFill>
              <a:cs typeface="Arial"/>
            </a:endParaRPr>
          </a:p>
          <a:p>
            <a:endParaRPr lang="en-US" dirty="0"/>
          </a:p>
        </p:txBody>
      </p:sp>
      <p:sp>
        <p:nvSpPr>
          <p:cNvPr id="11" name="Round Diagonal Corner Rectangle 5">
            <a:extLst>
              <a:ext uri="{FF2B5EF4-FFF2-40B4-BE49-F238E27FC236}">
                <a16:creationId xmlns:a16="http://schemas.microsoft.com/office/drawing/2014/main" id="{F63136C0-6C2E-41A3-A9FD-FFB79BC347A8}"/>
              </a:ext>
            </a:extLst>
          </p:cNvPr>
          <p:cNvSpPr/>
          <p:nvPr/>
        </p:nvSpPr>
        <p:spPr>
          <a:xfrm>
            <a:off x="262383" y="4114397"/>
            <a:ext cx="6776483" cy="1965389"/>
          </a:xfrm>
          <a:prstGeom prst="round2DiagRect">
            <a:avLst/>
          </a:prstGeom>
          <a:noFill/>
          <a:ln w="38100">
            <a:solidFill>
              <a:srgbClr val="DF91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solidFill>
                <a:srgbClr val="C3DDD7"/>
              </a:solidFill>
              <a:latin typeface="Arial" panose="020B0604020202020204" pitchFamily="34" charset="0"/>
            </a:endParaRPr>
          </a:p>
        </p:txBody>
      </p:sp>
      <p:sp>
        <p:nvSpPr>
          <p:cNvPr id="7" name="Freeform 231"/>
          <p:cNvSpPr>
            <a:spLocks noEditPoints="1"/>
          </p:cNvSpPr>
          <p:nvPr/>
        </p:nvSpPr>
        <p:spPr bwMode="auto">
          <a:xfrm>
            <a:off x="485848" y="4326135"/>
            <a:ext cx="470269" cy="496691"/>
          </a:xfrm>
          <a:custGeom>
            <a:avLst/>
            <a:gdLst>
              <a:gd name="T0" fmla="*/ 133 w 136"/>
              <a:gd name="T1" fmla="*/ 111 h 205"/>
              <a:gd name="T2" fmla="*/ 60 w 136"/>
              <a:gd name="T3" fmla="*/ 197 h 205"/>
              <a:gd name="T4" fmla="*/ 68 w 136"/>
              <a:gd name="T5" fmla="*/ 204 h 205"/>
              <a:gd name="T6" fmla="*/ 82 w 136"/>
              <a:gd name="T7" fmla="*/ 197 h 205"/>
              <a:gd name="T8" fmla="*/ 43 w 136"/>
              <a:gd name="T9" fmla="*/ 186 h 205"/>
              <a:gd name="T10" fmla="*/ 53 w 136"/>
              <a:gd name="T11" fmla="*/ 196 h 205"/>
              <a:gd name="T12" fmla="*/ 88 w 136"/>
              <a:gd name="T13" fmla="*/ 195 h 205"/>
              <a:gd name="T14" fmla="*/ 77 w 136"/>
              <a:gd name="T15" fmla="*/ 186 h 205"/>
              <a:gd name="T16" fmla="*/ 43 w 136"/>
              <a:gd name="T17" fmla="*/ 186 h 205"/>
              <a:gd name="T18" fmla="*/ 50 w 136"/>
              <a:gd name="T19" fmla="*/ 185 h 205"/>
              <a:gd name="T20" fmla="*/ 82 w 136"/>
              <a:gd name="T21" fmla="*/ 185 h 205"/>
              <a:gd name="T22" fmla="*/ 88 w 136"/>
              <a:gd name="T23" fmla="*/ 176 h 205"/>
              <a:gd name="T24" fmla="*/ 54 w 136"/>
              <a:gd name="T25" fmla="*/ 175 h 205"/>
              <a:gd name="T26" fmla="*/ 40 w 136"/>
              <a:gd name="T27" fmla="*/ 167 h 205"/>
              <a:gd name="T28" fmla="*/ 59 w 136"/>
              <a:gd name="T29" fmla="*/ 174 h 205"/>
              <a:gd name="T30" fmla="*/ 83 w 136"/>
              <a:gd name="T31" fmla="*/ 175 h 205"/>
              <a:gd name="T32" fmla="*/ 81 w 136"/>
              <a:gd name="T33" fmla="*/ 165 h 205"/>
              <a:gd name="T34" fmla="*/ 58 w 136"/>
              <a:gd name="T35" fmla="*/ 100 h 205"/>
              <a:gd name="T36" fmla="*/ 59 w 136"/>
              <a:gd name="T37" fmla="*/ 163 h 205"/>
              <a:gd name="T38" fmla="*/ 72 w 136"/>
              <a:gd name="T39" fmla="*/ 114 h 205"/>
              <a:gd name="T40" fmla="*/ 0 w 136"/>
              <a:gd name="T41" fmla="*/ 97 h 205"/>
              <a:gd name="T42" fmla="*/ 17 w 136"/>
              <a:gd name="T43" fmla="*/ 98 h 205"/>
              <a:gd name="T44" fmla="*/ 0 w 136"/>
              <a:gd name="T45" fmla="*/ 97 h 205"/>
              <a:gd name="T46" fmla="*/ 0 w 136"/>
              <a:gd name="T47" fmla="*/ 67 h 205"/>
              <a:gd name="T48" fmla="*/ 17 w 136"/>
              <a:gd name="T49" fmla="*/ 72 h 205"/>
              <a:gd name="T50" fmla="*/ 13 w 136"/>
              <a:gd name="T51" fmla="*/ 29 h 205"/>
              <a:gd name="T52" fmla="*/ 26 w 136"/>
              <a:gd name="T53" fmla="*/ 47 h 205"/>
              <a:gd name="T54" fmla="*/ 35 w 136"/>
              <a:gd name="T55" fmla="*/ 6 h 205"/>
              <a:gd name="T56" fmla="*/ 69 w 136"/>
              <a:gd name="T57" fmla="*/ 9 h 205"/>
              <a:gd name="T58" fmla="*/ 67 w 136"/>
              <a:gd name="T59" fmla="*/ 13 h 205"/>
              <a:gd name="T60" fmla="*/ 69 w 136"/>
              <a:gd name="T61" fmla="*/ 9 h 205"/>
              <a:gd name="T62" fmla="*/ 95 w 136"/>
              <a:gd name="T63" fmla="*/ 17 h 205"/>
              <a:gd name="T64" fmla="*/ 111 w 136"/>
              <a:gd name="T65" fmla="*/ 88 h 205"/>
              <a:gd name="T66" fmla="*/ 97 w 136"/>
              <a:gd name="T67" fmla="*/ 47 h 205"/>
              <a:gd name="T68" fmla="*/ 70 w 136"/>
              <a:gd name="T69" fmla="*/ 35 h 205"/>
              <a:gd name="T70" fmla="*/ 45 w 136"/>
              <a:gd name="T71" fmla="*/ 45 h 205"/>
              <a:gd name="T72" fmla="*/ 25 w 136"/>
              <a:gd name="T73" fmla="*/ 80 h 205"/>
              <a:gd name="T74" fmla="*/ 24 w 136"/>
              <a:gd name="T75" fmla="*/ 108 h 205"/>
              <a:gd name="T76" fmla="*/ 30 w 136"/>
              <a:gd name="T77" fmla="*/ 142 h 205"/>
              <a:gd name="T78" fmla="*/ 43 w 136"/>
              <a:gd name="T79" fmla="*/ 163 h 205"/>
              <a:gd name="T80" fmla="*/ 57 w 136"/>
              <a:gd name="T81" fmla="*/ 133 h 205"/>
              <a:gd name="T82" fmla="*/ 55 w 136"/>
              <a:gd name="T83" fmla="*/ 89 h 205"/>
              <a:gd name="T84" fmla="*/ 73 w 136"/>
              <a:gd name="T85" fmla="*/ 96 h 205"/>
              <a:gd name="T86" fmla="*/ 80 w 136"/>
              <a:gd name="T87" fmla="*/ 96 h 205"/>
              <a:gd name="T88" fmla="*/ 73 w 136"/>
              <a:gd name="T89" fmla="*/ 123 h 205"/>
              <a:gd name="T90" fmla="*/ 74 w 136"/>
              <a:gd name="T91" fmla="*/ 163 h 205"/>
              <a:gd name="T92" fmla="*/ 102 w 136"/>
              <a:gd name="T93" fmla="*/ 134 h 205"/>
              <a:gd name="T94" fmla="*/ 111 w 136"/>
              <a:gd name="T95" fmla="*/ 88 h 205"/>
              <a:gd name="T96" fmla="*/ 57 w 136"/>
              <a:gd name="T97" fmla="*/ 99 h 205"/>
              <a:gd name="T98" fmla="*/ 76 w 136"/>
              <a:gd name="T99" fmla="*/ 91 h 205"/>
              <a:gd name="T100" fmla="*/ 111 w 136"/>
              <a:gd name="T101" fmla="*/ 42 h 205"/>
              <a:gd name="T102" fmla="*/ 135 w 136"/>
              <a:gd name="T103" fmla="*/ 71 h 205"/>
              <a:gd name="T104" fmla="*/ 119 w 136"/>
              <a:gd name="T105" fmla="*/ 75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6" h="205">
                <a:moveTo>
                  <a:pt x="116" y="107"/>
                </a:moveTo>
                <a:lnTo>
                  <a:pt x="116" y="107"/>
                </a:lnTo>
                <a:cubicBezTo>
                  <a:pt x="116" y="107"/>
                  <a:pt x="116" y="108"/>
                  <a:pt x="117" y="108"/>
                </a:cubicBezTo>
                <a:cubicBezTo>
                  <a:pt x="122" y="110"/>
                  <a:pt x="127" y="111"/>
                  <a:pt x="133" y="112"/>
                </a:cubicBezTo>
                <a:cubicBezTo>
                  <a:pt x="133" y="112"/>
                  <a:pt x="134" y="112"/>
                  <a:pt x="134" y="112"/>
                </a:cubicBezTo>
                <a:cubicBezTo>
                  <a:pt x="134" y="111"/>
                  <a:pt x="134" y="111"/>
                  <a:pt x="133" y="111"/>
                </a:cubicBezTo>
                <a:cubicBezTo>
                  <a:pt x="133" y="111"/>
                  <a:pt x="133" y="111"/>
                  <a:pt x="133" y="111"/>
                </a:cubicBezTo>
                <a:cubicBezTo>
                  <a:pt x="129" y="110"/>
                  <a:pt x="125" y="109"/>
                  <a:pt x="121" y="108"/>
                </a:cubicBezTo>
                <a:cubicBezTo>
                  <a:pt x="120" y="107"/>
                  <a:pt x="118" y="107"/>
                  <a:pt x="117" y="106"/>
                </a:cubicBezTo>
                <a:cubicBezTo>
                  <a:pt x="116" y="106"/>
                  <a:pt x="116" y="107"/>
                  <a:pt x="116" y="107"/>
                </a:cubicBezTo>
                <a:close/>
                <a:moveTo>
                  <a:pt x="60" y="197"/>
                </a:moveTo>
                <a:lnTo>
                  <a:pt x="60" y="197"/>
                </a:lnTo>
                <a:cubicBezTo>
                  <a:pt x="57" y="197"/>
                  <a:pt x="54" y="197"/>
                  <a:pt x="51" y="197"/>
                </a:cubicBezTo>
                <a:cubicBezTo>
                  <a:pt x="51" y="197"/>
                  <a:pt x="51" y="197"/>
                  <a:pt x="51" y="198"/>
                </a:cubicBezTo>
                <a:cubicBezTo>
                  <a:pt x="52" y="199"/>
                  <a:pt x="53" y="200"/>
                  <a:pt x="54" y="201"/>
                </a:cubicBezTo>
                <a:cubicBezTo>
                  <a:pt x="55" y="202"/>
                  <a:pt x="56" y="203"/>
                  <a:pt x="57" y="203"/>
                </a:cubicBezTo>
                <a:cubicBezTo>
                  <a:pt x="58" y="203"/>
                  <a:pt x="59" y="204"/>
                  <a:pt x="61" y="204"/>
                </a:cubicBezTo>
                <a:cubicBezTo>
                  <a:pt x="63" y="204"/>
                  <a:pt x="66" y="204"/>
                  <a:pt x="68" y="204"/>
                </a:cubicBezTo>
                <a:cubicBezTo>
                  <a:pt x="71" y="204"/>
                  <a:pt x="73" y="204"/>
                  <a:pt x="76" y="204"/>
                </a:cubicBezTo>
                <a:cubicBezTo>
                  <a:pt x="77" y="205"/>
                  <a:pt x="79" y="205"/>
                  <a:pt x="80" y="204"/>
                </a:cubicBezTo>
                <a:cubicBezTo>
                  <a:pt x="81" y="204"/>
                  <a:pt x="82" y="204"/>
                  <a:pt x="82" y="203"/>
                </a:cubicBezTo>
                <a:cubicBezTo>
                  <a:pt x="83" y="201"/>
                  <a:pt x="84" y="199"/>
                  <a:pt x="85" y="197"/>
                </a:cubicBezTo>
                <a:cubicBezTo>
                  <a:pt x="85" y="197"/>
                  <a:pt x="85" y="197"/>
                  <a:pt x="85" y="197"/>
                </a:cubicBezTo>
                <a:cubicBezTo>
                  <a:pt x="84" y="197"/>
                  <a:pt x="83" y="196"/>
                  <a:pt x="82" y="197"/>
                </a:cubicBezTo>
                <a:cubicBezTo>
                  <a:pt x="81" y="197"/>
                  <a:pt x="80" y="197"/>
                  <a:pt x="80" y="197"/>
                </a:cubicBezTo>
                <a:cubicBezTo>
                  <a:pt x="79" y="197"/>
                  <a:pt x="79" y="197"/>
                  <a:pt x="79" y="197"/>
                </a:cubicBezTo>
                <a:cubicBezTo>
                  <a:pt x="77" y="197"/>
                  <a:pt x="75" y="197"/>
                  <a:pt x="73" y="197"/>
                </a:cubicBezTo>
                <a:cubicBezTo>
                  <a:pt x="71" y="197"/>
                  <a:pt x="70" y="198"/>
                  <a:pt x="68" y="197"/>
                </a:cubicBezTo>
                <a:cubicBezTo>
                  <a:pt x="65" y="197"/>
                  <a:pt x="63" y="197"/>
                  <a:pt x="60" y="197"/>
                </a:cubicBezTo>
                <a:close/>
                <a:moveTo>
                  <a:pt x="43" y="186"/>
                </a:moveTo>
                <a:lnTo>
                  <a:pt x="43" y="186"/>
                </a:lnTo>
                <a:cubicBezTo>
                  <a:pt x="43" y="187"/>
                  <a:pt x="42" y="188"/>
                  <a:pt x="42" y="189"/>
                </a:cubicBezTo>
                <a:cubicBezTo>
                  <a:pt x="42" y="189"/>
                  <a:pt x="42" y="190"/>
                  <a:pt x="42" y="190"/>
                </a:cubicBezTo>
                <a:cubicBezTo>
                  <a:pt x="43" y="192"/>
                  <a:pt x="43" y="193"/>
                  <a:pt x="45" y="194"/>
                </a:cubicBezTo>
                <a:cubicBezTo>
                  <a:pt x="46" y="194"/>
                  <a:pt x="47" y="195"/>
                  <a:pt x="49" y="195"/>
                </a:cubicBezTo>
                <a:cubicBezTo>
                  <a:pt x="50" y="195"/>
                  <a:pt x="52" y="196"/>
                  <a:pt x="53" y="196"/>
                </a:cubicBezTo>
                <a:cubicBezTo>
                  <a:pt x="55" y="196"/>
                  <a:pt x="56" y="196"/>
                  <a:pt x="57" y="196"/>
                </a:cubicBezTo>
                <a:cubicBezTo>
                  <a:pt x="58" y="196"/>
                  <a:pt x="59" y="196"/>
                  <a:pt x="60" y="196"/>
                </a:cubicBezTo>
                <a:cubicBezTo>
                  <a:pt x="64" y="196"/>
                  <a:pt x="67" y="196"/>
                  <a:pt x="70" y="196"/>
                </a:cubicBezTo>
                <a:cubicBezTo>
                  <a:pt x="73" y="196"/>
                  <a:pt x="76" y="196"/>
                  <a:pt x="79" y="196"/>
                </a:cubicBezTo>
                <a:cubicBezTo>
                  <a:pt x="81" y="196"/>
                  <a:pt x="83" y="196"/>
                  <a:pt x="85" y="195"/>
                </a:cubicBezTo>
                <a:cubicBezTo>
                  <a:pt x="86" y="195"/>
                  <a:pt x="87" y="195"/>
                  <a:pt x="88" y="195"/>
                </a:cubicBezTo>
                <a:cubicBezTo>
                  <a:pt x="89" y="194"/>
                  <a:pt x="90" y="193"/>
                  <a:pt x="91" y="192"/>
                </a:cubicBezTo>
                <a:cubicBezTo>
                  <a:pt x="92" y="191"/>
                  <a:pt x="93" y="188"/>
                  <a:pt x="91" y="187"/>
                </a:cubicBezTo>
                <a:cubicBezTo>
                  <a:pt x="91" y="187"/>
                  <a:pt x="91" y="187"/>
                  <a:pt x="91" y="186"/>
                </a:cubicBezTo>
                <a:cubicBezTo>
                  <a:pt x="90" y="186"/>
                  <a:pt x="89" y="185"/>
                  <a:pt x="88" y="185"/>
                </a:cubicBezTo>
                <a:cubicBezTo>
                  <a:pt x="86" y="185"/>
                  <a:pt x="84" y="186"/>
                  <a:pt x="83" y="186"/>
                </a:cubicBezTo>
                <a:cubicBezTo>
                  <a:pt x="81" y="186"/>
                  <a:pt x="79" y="186"/>
                  <a:pt x="77" y="186"/>
                </a:cubicBezTo>
                <a:cubicBezTo>
                  <a:pt x="75" y="187"/>
                  <a:pt x="72" y="187"/>
                  <a:pt x="70" y="187"/>
                </a:cubicBezTo>
                <a:cubicBezTo>
                  <a:pt x="67" y="186"/>
                  <a:pt x="63" y="186"/>
                  <a:pt x="60" y="186"/>
                </a:cubicBezTo>
                <a:cubicBezTo>
                  <a:pt x="59" y="186"/>
                  <a:pt x="57" y="186"/>
                  <a:pt x="56" y="186"/>
                </a:cubicBezTo>
                <a:cubicBezTo>
                  <a:pt x="54" y="186"/>
                  <a:pt x="53" y="186"/>
                  <a:pt x="52" y="186"/>
                </a:cubicBezTo>
                <a:cubicBezTo>
                  <a:pt x="49" y="186"/>
                  <a:pt x="47" y="186"/>
                  <a:pt x="44" y="185"/>
                </a:cubicBezTo>
                <a:cubicBezTo>
                  <a:pt x="44" y="185"/>
                  <a:pt x="43" y="186"/>
                  <a:pt x="43" y="186"/>
                </a:cubicBezTo>
                <a:close/>
                <a:moveTo>
                  <a:pt x="40" y="177"/>
                </a:moveTo>
                <a:lnTo>
                  <a:pt x="40" y="177"/>
                </a:lnTo>
                <a:cubicBezTo>
                  <a:pt x="39" y="178"/>
                  <a:pt x="39" y="178"/>
                  <a:pt x="40" y="179"/>
                </a:cubicBezTo>
                <a:cubicBezTo>
                  <a:pt x="40" y="181"/>
                  <a:pt x="40" y="182"/>
                  <a:pt x="42" y="183"/>
                </a:cubicBezTo>
                <a:cubicBezTo>
                  <a:pt x="43" y="183"/>
                  <a:pt x="44" y="184"/>
                  <a:pt x="45" y="184"/>
                </a:cubicBezTo>
                <a:cubicBezTo>
                  <a:pt x="46" y="184"/>
                  <a:pt x="48" y="185"/>
                  <a:pt x="50" y="185"/>
                </a:cubicBezTo>
                <a:cubicBezTo>
                  <a:pt x="52" y="185"/>
                  <a:pt x="54" y="185"/>
                  <a:pt x="56" y="185"/>
                </a:cubicBezTo>
                <a:cubicBezTo>
                  <a:pt x="57" y="185"/>
                  <a:pt x="59" y="185"/>
                  <a:pt x="61" y="185"/>
                </a:cubicBezTo>
                <a:cubicBezTo>
                  <a:pt x="63" y="185"/>
                  <a:pt x="65" y="185"/>
                  <a:pt x="67" y="185"/>
                </a:cubicBezTo>
                <a:cubicBezTo>
                  <a:pt x="69" y="185"/>
                  <a:pt x="72" y="185"/>
                  <a:pt x="74" y="185"/>
                </a:cubicBezTo>
                <a:cubicBezTo>
                  <a:pt x="76" y="185"/>
                  <a:pt x="77" y="185"/>
                  <a:pt x="79" y="185"/>
                </a:cubicBezTo>
                <a:cubicBezTo>
                  <a:pt x="80" y="185"/>
                  <a:pt x="81" y="185"/>
                  <a:pt x="82" y="185"/>
                </a:cubicBezTo>
                <a:cubicBezTo>
                  <a:pt x="84" y="184"/>
                  <a:pt x="86" y="184"/>
                  <a:pt x="88" y="184"/>
                </a:cubicBezTo>
                <a:lnTo>
                  <a:pt x="88" y="184"/>
                </a:lnTo>
                <a:cubicBezTo>
                  <a:pt x="88" y="184"/>
                  <a:pt x="89" y="184"/>
                  <a:pt x="90" y="183"/>
                </a:cubicBezTo>
                <a:cubicBezTo>
                  <a:pt x="91" y="183"/>
                  <a:pt x="92" y="182"/>
                  <a:pt x="92" y="180"/>
                </a:cubicBezTo>
                <a:cubicBezTo>
                  <a:pt x="92" y="179"/>
                  <a:pt x="91" y="178"/>
                  <a:pt x="91" y="177"/>
                </a:cubicBezTo>
                <a:cubicBezTo>
                  <a:pt x="90" y="176"/>
                  <a:pt x="89" y="176"/>
                  <a:pt x="88" y="176"/>
                </a:cubicBezTo>
                <a:cubicBezTo>
                  <a:pt x="87" y="176"/>
                  <a:pt x="87" y="176"/>
                  <a:pt x="86" y="176"/>
                </a:cubicBezTo>
                <a:cubicBezTo>
                  <a:pt x="84" y="176"/>
                  <a:pt x="82" y="176"/>
                  <a:pt x="79" y="176"/>
                </a:cubicBezTo>
                <a:cubicBezTo>
                  <a:pt x="77" y="176"/>
                  <a:pt x="74" y="176"/>
                  <a:pt x="72" y="176"/>
                </a:cubicBezTo>
                <a:cubicBezTo>
                  <a:pt x="70" y="176"/>
                  <a:pt x="68" y="176"/>
                  <a:pt x="65" y="176"/>
                </a:cubicBezTo>
                <a:cubicBezTo>
                  <a:pt x="63" y="176"/>
                  <a:pt x="60" y="176"/>
                  <a:pt x="58" y="175"/>
                </a:cubicBezTo>
                <a:cubicBezTo>
                  <a:pt x="57" y="175"/>
                  <a:pt x="56" y="175"/>
                  <a:pt x="54" y="175"/>
                </a:cubicBezTo>
                <a:cubicBezTo>
                  <a:pt x="54" y="175"/>
                  <a:pt x="53" y="175"/>
                  <a:pt x="52" y="175"/>
                </a:cubicBezTo>
                <a:cubicBezTo>
                  <a:pt x="51" y="175"/>
                  <a:pt x="50" y="175"/>
                  <a:pt x="49" y="175"/>
                </a:cubicBezTo>
                <a:cubicBezTo>
                  <a:pt x="48" y="175"/>
                  <a:pt x="46" y="175"/>
                  <a:pt x="44" y="175"/>
                </a:cubicBezTo>
                <a:cubicBezTo>
                  <a:pt x="43" y="175"/>
                  <a:pt x="42" y="175"/>
                  <a:pt x="41" y="175"/>
                </a:cubicBezTo>
                <a:cubicBezTo>
                  <a:pt x="40" y="176"/>
                  <a:pt x="40" y="176"/>
                  <a:pt x="40" y="177"/>
                </a:cubicBezTo>
                <a:close/>
                <a:moveTo>
                  <a:pt x="40" y="167"/>
                </a:moveTo>
                <a:lnTo>
                  <a:pt x="40" y="167"/>
                </a:lnTo>
                <a:cubicBezTo>
                  <a:pt x="39" y="169"/>
                  <a:pt x="39" y="171"/>
                  <a:pt x="40" y="172"/>
                </a:cubicBezTo>
                <a:cubicBezTo>
                  <a:pt x="40" y="173"/>
                  <a:pt x="41" y="174"/>
                  <a:pt x="41" y="174"/>
                </a:cubicBezTo>
                <a:cubicBezTo>
                  <a:pt x="42" y="174"/>
                  <a:pt x="44" y="174"/>
                  <a:pt x="45" y="174"/>
                </a:cubicBezTo>
                <a:cubicBezTo>
                  <a:pt x="47" y="174"/>
                  <a:pt x="48" y="174"/>
                  <a:pt x="50" y="174"/>
                </a:cubicBezTo>
                <a:cubicBezTo>
                  <a:pt x="53" y="174"/>
                  <a:pt x="56" y="174"/>
                  <a:pt x="59" y="174"/>
                </a:cubicBezTo>
                <a:cubicBezTo>
                  <a:pt x="60" y="174"/>
                  <a:pt x="60" y="174"/>
                  <a:pt x="61" y="174"/>
                </a:cubicBezTo>
                <a:cubicBezTo>
                  <a:pt x="62" y="175"/>
                  <a:pt x="64" y="175"/>
                  <a:pt x="65" y="175"/>
                </a:cubicBezTo>
                <a:cubicBezTo>
                  <a:pt x="65" y="175"/>
                  <a:pt x="66" y="175"/>
                  <a:pt x="66" y="175"/>
                </a:cubicBezTo>
                <a:cubicBezTo>
                  <a:pt x="67" y="175"/>
                  <a:pt x="67" y="175"/>
                  <a:pt x="68" y="175"/>
                </a:cubicBezTo>
                <a:cubicBezTo>
                  <a:pt x="70" y="175"/>
                  <a:pt x="72" y="175"/>
                  <a:pt x="75" y="175"/>
                </a:cubicBezTo>
                <a:cubicBezTo>
                  <a:pt x="77" y="175"/>
                  <a:pt x="80" y="175"/>
                  <a:pt x="83" y="175"/>
                </a:cubicBezTo>
                <a:cubicBezTo>
                  <a:pt x="85" y="175"/>
                  <a:pt x="86" y="175"/>
                  <a:pt x="88" y="174"/>
                </a:cubicBezTo>
                <a:cubicBezTo>
                  <a:pt x="88" y="174"/>
                  <a:pt x="89" y="174"/>
                  <a:pt x="89" y="173"/>
                </a:cubicBezTo>
                <a:cubicBezTo>
                  <a:pt x="89" y="173"/>
                  <a:pt x="90" y="173"/>
                  <a:pt x="90" y="172"/>
                </a:cubicBezTo>
                <a:cubicBezTo>
                  <a:pt x="91" y="171"/>
                  <a:pt x="90" y="167"/>
                  <a:pt x="88" y="166"/>
                </a:cubicBezTo>
                <a:cubicBezTo>
                  <a:pt x="88" y="166"/>
                  <a:pt x="87" y="165"/>
                  <a:pt x="86" y="165"/>
                </a:cubicBezTo>
                <a:cubicBezTo>
                  <a:pt x="85" y="165"/>
                  <a:pt x="83" y="165"/>
                  <a:pt x="81" y="165"/>
                </a:cubicBezTo>
                <a:cubicBezTo>
                  <a:pt x="75" y="165"/>
                  <a:pt x="69" y="165"/>
                  <a:pt x="62" y="165"/>
                </a:cubicBezTo>
                <a:lnTo>
                  <a:pt x="62" y="165"/>
                </a:lnTo>
                <a:cubicBezTo>
                  <a:pt x="56" y="164"/>
                  <a:pt x="49" y="164"/>
                  <a:pt x="43" y="164"/>
                </a:cubicBezTo>
                <a:cubicBezTo>
                  <a:pt x="41" y="164"/>
                  <a:pt x="41" y="164"/>
                  <a:pt x="40" y="166"/>
                </a:cubicBezTo>
                <a:cubicBezTo>
                  <a:pt x="40" y="167"/>
                  <a:pt x="40" y="167"/>
                  <a:pt x="40" y="167"/>
                </a:cubicBezTo>
                <a:close/>
                <a:moveTo>
                  <a:pt x="58" y="100"/>
                </a:moveTo>
                <a:lnTo>
                  <a:pt x="58" y="100"/>
                </a:lnTo>
                <a:cubicBezTo>
                  <a:pt x="58" y="104"/>
                  <a:pt x="58" y="108"/>
                  <a:pt x="58" y="112"/>
                </a:cubicBezTo>
                <a:cubicBezTo>
                  <a:pt x="58" y="118"/>
                  <a:pt x="58" y="123"/>
                  <a:pt x="58" y="129"/>
                </a:cubicBezTo>
                <a:cubicBezTo>
                  <a:pt x="58" y="137"/>
                  <a:pt x="58" y="145"/>
                  <a:pt x="58" y="152"/>
                </a:cubicBezTo>
                <a:cubicBezTo>
                  <a:pt x="58" y="156"/>
                  <a:pt x="59" y="159"/>
                  <a:pt x="59" y="162"/>
                </a:cubicBezTo>
                <a:cubicBezTo>
                  <a:pt x="59" y="162"/>
                  <a:pt x="59" y="163"/>
                  <a:pt x="59" y="163"/>
                </a:cubicBezTo>
                <a:lnTo>
                  <a:pt x="71" y="163"/>
                </a:lnTo>
                <a:cubicBezTo>
                  <a:pt x="71" y="163"/>
                  <a:pt x="71" y="162"/>
                  <a:pt x="71" y="162"/>
                </a:cubicBezTo>
                <a:cubicBezTo>
                  <a:pt x="71" y="156"/>
                  <a:pt x="71" y="149"/>
                  <a:pt x="71" y="143"/>
                </a:cubicBezTo>
                <a:cubicBezTo>
                  <a:pt x="71" y="139"/>
                  <a:pt x="71" y="135"/>
                  <a:pt x="71" y="131"/>
                </a:cubicBezTo>
                <a:cubicBezTo>
                  <a:pt x="71" y="128"/>
                  <a:pt x="71" y="126"/>
                  <a:pt x="72" y="124"/>
                </a:cubicBezTo>
                <a:cubicBezTo>
                  <a:pt x="72" y="121"/>
                  <a:pt x="72" y="117"/>
                  <a:pt x="72" y="114"/>
                </a:cubicBezTo>
                <a:cubicBezTo>
                  <a:pt x="72" y="111"/>
                  <a:pt x="72" y="107"/>
                  <a:pt x="72" y="104"/>
                </a:cubicBezTo>
                <a:cubicBezTo>
                  <a:pt x="73" y="103"/>
                  <a:pt x="73" y="101"/>
                  <a:pt x="73" y="100"/>
                </a:cubicBezTo>
                <a:cubicBezTo>
                  <a:pt x="73" y="99"/>
                  <a:pt x="73" y="99"/>
                  <a:pt x="73" y="98"/>
                </a:cubicBezTo>
                <a:cubicBezTo>
                  <a:pt x="68" y="99"/>
                  <a:pt x="63" y="100"/>
                  <a:pt x="58" y="100"/>
                </a:cubicBezTo>
                <a:close/>
                <a:moveTo>
                  <a:pt x="0" y="97"/>
                </a:moveTo>
                <a:lnTo>
                  <a:pt x="0" y="97"/>
                </a:lnTo>
                <a:cubicBezTo>
                  <a:pt x="0" y="97"/>
                  <a:pt x="1" y="98"/>
                  <a:pt x="1" y="98"/>
                </a:cubicBezTo>
                <a:cubicBezTo>
                  <a:pt x="2" y="98"/>
                  <a:pt x="3" y="98"/>
                  <a:pt x="4" y="98"/>
                </a:cubicBezTo>
                <a:cubicBezTo>
                  <a:pt x="8" y="98"/>
                  <a:pt x="12" y="98"/>
                  <a:pt x="16" y="98"/>
                </a:cubicBezTo>
                <a:lnTo>
                  <a:pt x="16" y="98"/>
                </a:lnTo>
                <a:cubicBezTo>
                  <a:pt x="16" y="98"/>
                  <a:pt x="16" y="98"/>
                  <a:pt x="16" y="98"/>
                </a:cubicBezTo>
                <a:cubicBezTo>
                  <a:pt x="17" y="98"/>
                  <a:pt x="17" y="98"/>
                  <a:pt x="17" y="98"/>
                </a:cubicBezTo>
                <a:cubicBezTo>
                  <a:pt x="17" y="97"/>
                  <a:pt x="17" y="97"/>
                  <a:pt x="17" y="97"/>
                </a:cubicBezTo>
                <a:cubicBezTo>
                  <a:pt x="17" y="97"/>
                  <a:pt x="16" y="97"/>
                  <a:pt x="16" y="97"/>
                </a:cubicBezTo>
                <a:cubicBezTo>
                  <a:pt x="14" y="96"/>
                  <a:pt x="12" y="96"/>
                  <a:pt x="11" y="96"/>
                </a:cubicBezTo>
                <a:cubicBezTo>
                  <a:pt x="9" y="96"/>
                  <a:pt x="7" y="96"/>
                  <a:pt x="6" y="96"/>
                </a:cubicBezTo>
                <a:cubicBezTo>
                  <a:pt x="4" y="96"/>
                  <a:pt x="3" y="96"/>
                  <a:pt x="1" y="96"/>
                </a:cubicBezTo>
                <a:cubicBezTo>
                  <a:pt x="1" y="96"/>
                  <a:pt x="0" y="96"/>
                  <a:pt x="0" y="97"/>
                </a:cubicBezTo>
                <a:close/>
                <a:moveTo>
                  <a:pt x="17" y="72"/>
                </a:moveTo>
                <a:lnTo>
                  <a:pt x="17" y="72"/>
                </a:lnTo>
                <a:cubicBezTo>
                  <a:pt x="14" y="71"/>
                  <a:pt x="11" y="70"/>
                  <a:pt x="8" y="69"/>
                </a:cubicBezTo>
                <a:cubicBezTo>
                  <a:pt x="6" y="68"/>
                  <a:pt x="5" y="68"/>
                  <a:pt x="3" y="68"/>
                </a:cubicBezTo>
                <a:cubicBezTo>
                  <a:pt x="2" y="67"/>
                  <a:pt x="1" y="67"/>
                  <a:pt x="0" y="67"/>
                </a:cubicBezTo>
                <a:cubicBezTo>
                  <a:pt x="0" y="67"/>
                  <a:pt x="0" y="67"/>
                  <a:pt x="0" y="67"/>
                </a:cubicBezTo>
                <a:cubicBezTo>
                  <a:pt x="0" y="67"/>
                  <a:pt x="0" y="68"/>
                  <a:pt x="0" y="68"/>
                </a:cubicBezTo>
                <a:cubicBezTo>
                  <a:pt x="0" y="68"/>
                  <a:pt x="0" y="69"/>
                  <a:pt x="1" y="69"/>
                </a:cubicBezTo>
                <a:cubicBezTo>
                  <a:pt x="4" y="70"/>
                  <a:pt x="8" y="71"/>
                  <a:pt x="11" y="72"/>
                </a:cubicBezTo>
                <a:cubicBezTo>
                  <a:pt x="13" y="73"/>
                  <a:pt x="15" y="74"/>
                  <a:pt x="16" y="74"/>
                </a:cubicBezTo>
                <a:cubicBezTo>
                  <a:pt x="17" y="74"/>
                  <a:pt x="17" y="74"/>
                  <a:pt x="18" y="74"/>
                </a:cubicBezTo>
                <a:cubicBezTo>
                  <a:pt x="18" y="73"/>
                  <a:pt x="17" y="73"/>
                  <a:pt x="17" y="72"/>
                </a:cubicBezTo>
                <a:lnTo>
                  <a:pt x="17" y="72"/>
                </a:lnTo>
                <a:close/>
                <a:moveTo>
                  <a:pt x="26" y="46"/>
                </a:moveTo>
                <a:lnTo>
                  <a:pt x="26" y="46"/>
                </a:lnTo>
                <a:cubicBezTo>
                  <a:pt x="26" y="45"/>
                  <a:pt x="26" y="45"/>
                  <a:pt x="25" y="44"/>
                </a:cubicBezTo>
                <a:cubicBezTo>
                  <a:pt x="22" y="41"/>
                  <a:pt x="20" y="37"/>
                  <a:pt x="17" y="34"/>
                </a:cubicBezTo>
                <a:cubicBezTo>
                  <a:pt x="15" y="32"/>
                  <a:pt x="14" y="31"/>
                  <a:pt x="13" y="29"/>
                </a:cubicBezTo>
                <a:cubicBezTo>
                  <a:pt x="12" y="29"/>
                  <a:pt x="12" y="29"/>
                  <a:pt x="12" y="29"/>
                </a:cubicBezTo>
                <a:cubicBezTo>
                  <a:pt x="12" y="29"/>
                  <a:pt x="12" y="30"/>
                  <a:pt x="12" y="30"/>
                </a:cubicBezTo>
                <a:cubicBezTo>
                  <a:pt x="12" y="30"/>
                  <a:pt x="12" y="31"/>
                  <a:pt x="12" y="31"/>
                </a:cubicBezTo>
                <a:cubicBezTo>
                  <a:pt x="15" y="35"/>
                  <a:pt x="19" y="39"/>
                  <a:pt x="22" y="43"/>
                </a:cubicBezTo>
                <a:cubicBezTo>
                  <a:pt x="23" y="44"/>
                  <a:pt x="24" y="45"/>
                  <a:pt x="25" y="46"/>
                </a:cubicBezTo>
                <a:cubicBezTo>
                  <a:pt x="25" y="47"/>
                  <a:pt x="26" y="47"/>
                  <a:pt x="26" y="47"/>
                </a:cubicBezTo>
                <a:cubicBezTo>
                  <a:pt x="26" y="47"/>
                  <a:pt x="26" y="46"/>
                  <a:pt x="26" y="46"/>
                </a:cubicBezTo>
                <a:close/>
                <a:moveTo>
                  <a:pt x="43" y="26"/>
                </a:moveTo>
                <a:lnTo>
                  <a:pt x="43" y="26"/>
                </a:lnTo>
                <a:cubicBezTo>
                  <a:pt x="43" y="26"/>
                  <a:pt x="43" y="26"/>
                  <a:pt x="43" y="26"/>
                </a:cubicBezTo>
                <a:cubicBezTo>
                  <a:pt x="41" y="19"/>
                  <a:pt x="39" y="13"/>
                  <a:pt x="37" y="7"/>
                </a:cubicBezTo>
                <a:cubicBezTo>
                  <a:pt x="37" y="6"/>
                  <a:pt x="36" y="5"/>
                  <a:pt x="35" y="6"/>
                </a:cubicBezTo>
                <a:cubicBezTo>
                  <a:pt x="35" y="6"/>
                  <a:pt x="35" y="7"/>
                  <a:pt x="35" y="7"/>
                </a:cubicBezTo>
                <a:cubicBezTo>
                  <a:pt x="37" y="13"/>
                  <a:pt x="39" y="19"/>
                  <a:pt x="41" y="24"/>
                </a:cubicBezTo>
                <a:cubicBezTo>
                  <a:pt x="41" y="25"/>
                  <a:pt x="41" y="26"/>
                  <a:pt x="42" y="27"/>
                </a:cubicBezTo>
                <a:cubicBezTo>
                  <a:pt x="42" y="27"/>
                  <a:pt x="42" y="27"/>
                  <a:pt x="43" y="27"/>
                </a:cubicBezTo>
                <a:cubicBezTo>
                  <a:pt x="43" y="27"/>
                  <a:pt x="43" y="27"/>
                  <a:pt x="43" y="26"/>
                </a:cubicBezTo>
                <a:close/>
                <a:moveTo>
                  <a:pt x="69" y="9"/>
                </a:moveTo>
                <a:lnTo>
                  <a:pt x="69" y="9"/>
                </a:lnTo>
                <a:cubicBezTo>
                  <a:pt x="69" y="6"/>
                  <a:pt x="69" y="4"/>
                  <a:pt x="69" y="1"/>
                </a:cubicBezTo>
                <a:cubicBezTo>
                  <a:pt x="69" y="0"/>
                  <a:pt x="69" y="0"/>
                  <a:pt x="68" y="0"/>
                </a:cubicBezTo>
                <a:cubicBezTo>
                  <a:pt x="67" y="0"/>
                  <a:pt x="67" y="0"/>
                  <a:pt x="67" y="1"/>
                </a:cubicBezTo>
                <a:cubicBezTo>
                  <a:pt x="67" y="2"/>
                  <a:pt x="67" y="3"/>
                  <a:pt x="67" y="4"/>
                </a:cubicBezTo>
                <a:cubicBezTo>
                  <a:pt x="67" y="6"/>
                  <a:pt x="67" y="9"/>
                  <a:pt x="67" y="13"/>
                </a:cubicBezTo>
                <a:cubicBezTo>
                  <a:pt x="67" y="15"/>
                  <a:pt x="67" y="16"/>
                  <a:pt x="67" y="18"/>
                </a:cubicBezTo>
                <a:cubicBezTo>
                  <a:pt x="67" y="19"/>
                  <a:pt x="67" y="19"/>
                  <a:pt x="67" y="19"/>
                </a:cubicBezTo>
                <a:cubicBezTo>
                  <a:pt x="67" y="19"/>
                  <a:pt x="68" y="20"/>
                  <a:pt x="68" y="20"/>
                </a:cubicBezTo>
                <a:cubicBezTo>
                  <a:pt x="68" y="20"/>
                  <a:pt x="68" y="20"/>
                  <a:pt x="68" y="19"/>
                </a:cubicBezTo>
                <a:cubicBezTo>
                  <a:pt x="69" y="19"/>
                  <a:pt x="69" y="19"/>
                  <a:pt x="69" y="18"/>
                </a:cubicBezTo>
                <a:cubicBezTo>
                  <a:pt x="69" y="15"/>
                  <a:pt x="69" y="12"/>
                  <a:pt x="69" y="9"/>
                </a:cubicBezTo>
                <a:lnTo>
                  <a:pt x="69" y="9"/>
                </a:lnTo>
                <a:close/>
                <a:moveTo>
                  <a:pt x="102" y="7"/>
                </a:moveTo>
                <a:lnTo>
                  <a:pt x="102" y="7"/>
                </a:lnTo>
                <a:cubicBezTo>
                  <a:pt x="103" y="6"/>
                  <a:pt x="103" y="6"/>
                  <a:pt x="102" y="5"/>
                </a:cubicBezTo>
                <a:cubicBezTo>
                  <a:pt x="102" y="5"/>
                  <a:pt x="101" y="5"/>
                  <a:pt x="101" y="6"/>
                </a:cubicBezTo>
                <a:cubicBezTo>
                  <a:pt x="99" y="10"/>
                  <a:pt x="97" y="13"/>
                  <a:pt x="95" y="17"/>
                </a:cubicBezTo>
                <a:cubicBezTo>
                  <a:pt x="94" y="19"/>
                  <a:pt x="92" y="21"/>
                  <a:pt x="91" y="23"/>
                </a:cubicBezTo>
                <a:cubicBezTo>
                  <a:pt x="91" y="23"/>
                  <a:pt x="91" y="24"/>
                  <a:pt x="91" y="24"/>
                </a:cubicBezTo>
                <a:cubicBezTo>
                  <a:pt x="91" y="24"/>
                  <a:pt x="91" y="25"/>
                  <a:pt x="92" y="25"/>
                </a:cubicBezTo>
                <a:cubicBezTo>
                  <a:pt x="92" y="24"/>
                  <a:pt x="92" y="24"/>
                  <a:pt x="92" y="24"/>
                </a:cubicBezTo>
                <a:cubicBezTo>
                  <a:pt x="96" y="18"/>
                  <a:pt x="99" y="13"/>
                  <a:pt x="102" y="7"/>
                </a:cubicBezTo>
                <a:close/>
                <a:moveTo>
                  <a:pt x="111" y="88"/>
                </a:moveTo>
                <a:lnTo>
                  <a:pt x="111" y="88"/>
                </a:lnTo>
                <a:cubicBezTo>
                  <a:pt x="111" y="83"/>
                  <a:pt x="110" y="78"/>
                  <a:pt x="110" y="74"/>
                </a:cubicBezTo>
                <a:cubicBezTo>
                  <a:pt x="109" y="71"/>
                  <a:pt x="108" y="68"/>
                  <a:pt x="108" y="66"/>
                </a:cubicBezTo>
                <a:cubicBezTo>
                  <a:pt x="107" y="64"/>
                  <a:pt x="107" y="62"/>
                  <a:pt x="106" y="60"/>
                </a:cubicBezTo>
                <a:cubicBezTo>
                  <a:pt x="105" y="57"/>
                  <a:pt x="103" y="55"/>
                  <a:pt x="102" y="53"/>
                </a:cubicBezTo>
                <a:cubicBezTo>
                  <a:pt x="100" y="51"/>
                  <a:pt x="99" y="49"/>
                  <a:pt x="97" y="47"/>
                </a:cubicBezTo>
                <a:cubicBezTo>
                  <a:pt x="95" y="45"/>
                  <a:pt x="93" y="44"/>
                  <a:pt x="91" y="42"/>
                </a:cubicBezTo>
                <a:cubicBezTo>
                  <a:pt x="89" y="41"/>
                  <a:pt x="87" y="39"/>
                  <a:pt x="85" y="38"/>
                </a:cubicBezTo>
                <a:cubicBezTo>
                  <a:pt x="83" y="38"/>
                  <a:pt x="81" y="37"/>
                  <a:pt x="80" y="36"/>
                </a:cubicBezTo>
                <a:cubicBezTo>
                  <a:pt x="78" y="36"/>
                  <a:pt x="76" y="35"/>
                  <a:pt x="74" y="35"/>
                </a:cubicBezTo>
                <a:cubicBezTo>
                  <a:pt x="73" y="35"/>
                  <a:pt x="72" y="35"/>
                  <a:pt x="71" y="35"/>
                </a:cubicBezTo>
                <a:cubicBezTo>
                  <a:pt x="71" y="35"/>
                  <a:pt x="70" y="35"/>
                  <a:pt x="70" y="35"/>
                </a:cubicBezTo>
                <a:cubicBezTo>
                  <a:pt x="69" y="35"/>
                  <a:pt x="69" y="35"/>
                  <a:pt x="69" y="35"/>
                </a:cubicBezTo>
                <a:cubicBezTo>
                  <a:pt x="68" y="35"/>
                  <a:pt x="67" y="35"/>
                  <a:pt x="66" y="35"/>
                </a:cubicBezTo>
                <a:cubicBezTo>
                  <a:pt x="64" y="36"/>
                  <a:pt x="62" y="36"/>
                  <a:pt x="60" y="37"/>
                </a:cubicBezTo>
                <a:cubicBezTo>
                  <a:pt x="58" y="37"/>
                  <a:pt x="56" y="38"/>
                  <a:pt x="54" y="39"/>
                </a:cubicBezTo>
                <a:cubicBezTo>
                  <a:pt x="52" y="40"/>
                  <a:pt x="51" y="41"/>
                  <a:pt x="49" y="42"/>
                </a:cubicBezTo>
                <a:cubicBezTo>
                  <a:pt x="48" y="43"/>
                  <a:pt x="46" y="44"/>
                  <a:pt x="45" y="45"/>
                </a:cubicBezTo>
                <a:cubicBezTo>
                  <a:pt x="43" y="46"/>
                  <a:pt x="41" y="47"/>
                  <a:pt x="39" y="49"/>
                </a:cubicBezTo>
                <a:cubicBezTo>
                  <a:pt x="38" y="51"/>
                  <a:pt x="36" y="52"/>
                  <a:pt x="35" y="54"/>
                </a:cubicBezTo>
                <a:cubicBezTo>
                  <a:pt x="33" y="57"/>
                  <a:pt x="32" y="59"/>
                  <a:pt x="30" y="62"/>
                </a:cubicBezTo>
                <a:cubicBezTo>
                  <a:pt x="29" y="64"/>
                  <a:pt x="28" y="67"/>
                  <a:pt x="28" y="70"/>
                </a:cubicBezTo>
                <a:cubicBezTo>
                  <a:pt x="27" y="72"/>
                  <a:pt x="27" y="74"/>
                  <a:pt x="26" y="76"/>
                </a:cubicBezTo>
                <a:cubicBezTo>
                  <a:pt x="26" y="78"/>
                  <a:pt x="25" y="79"/>
                  <a:pt x="25" y="80"/>
                </a:cubicBezTo>
                <a:cubicBezTo>
                  <a:pt x="25" y="83"/>
                  <a:pt x="24" y="85"/>
                  <a:pt x="24" y="87"/>
                </a:cubicBezTo>
                <a:cubicBezTo>
                  <a:pt x="24" y="88"/>
                  <a:pt x="24" y="90"/>
                  <a:pt x="24" y="91"/>
                </a:cubicBezTo>
                <a:cubicBezTo>
                  <a:pt x="24" y="93"/>
                  <a:pt x="24" y="94"/>
                  <a:pt x="24" y="95"/>
                </a:cubicBezTo>
                <a:cubicBezTo>
                  <a:pt x="23" y="97"/>
                  <a:pt x="23" y="99"/>
                  <a:pt x="23" y="100"/>
                </a:cubicBezTo>
                <a:cubicBezTo>
                  <a:pt x="23" y="102"/>
                  <a:pt x="23" y="104"/>
                  <a:pt x="23" y="105"/>
                </a:cubicBezTo>
                <a:cubicBezTo>
                  <a:pt x="23" y="106"/>
                  <a:pt x="23" y="107"/>
                  <a:pt x="24" y="108"/>
                </a:cubicBezTo>
                <a:cubicBezTo>
                  <a:pt x="24" y="110"/>
                  <a:pt x="23" y="112"/>
                  <a:pt x="24" y="114"/>
                </a:cubicBezTo>
                <a:cubicBezTo>
                  <a:pt x="24" y="117"/>
                  <a:pt x="24" y="119"/>
                  <a:pt x="25" y="122"/>
                </a:cubicBezTo>
                <a:cubicBezTo>
                  <a:pt x="25" y="124"/>
                  <a:pt x="26" y="126"/>
                  <a:pt x="26" y="129"/>
                </a:cubicBezTo>
                <a:cubicBezTo>
                  <a:pt x="27" y="131"/>
                  <a:pt x="27" y="133"/>
                  <a:pt x="28" y="135"/>
                </a:cubicBezTo>
                <a:cubicBezTo>
                  <a:pt x="28" y="136"/>
                  <a:pt x="29" y="138"/>
                  <a:pt x="29" y="139"/>
                </a:cubicBezTo>
                <a:cubicBezTo>
                  <a:pt x="30" y="140"/>
                  <a:pt x="30" y="141"/>
                  <a:pt x="30" y="142"/>
                </a:cubicBezTo>
                <a:cubicBezTo>
                  <a:pt x="31" y="144"/>
                  <a:pt x="32" y="145"/>
                  <a:pt x="32" y="147"/>
                </a:cubicBezTo>
                <a:cubicBezTo>
                  <a:pt x="33" y="149"/>
                  <a:pt x="35" y="152"/>
                  <a:pt x="36" y="155"/>
                </a:cubicBezTo>
                <a:cubicBezTo>
                  <a:pt x="37" y="156"/>
                  <a:pt x="37" y="157"/>
                  <a:pt x="38" y="158"/>
                </a:cubicBezTo>
                <a:cubicBezTo>
                  <a:pt x="38" y="159"/>
                  <a:pt x="39" y="160"/>
                  <a:pt x="40" y="161"/>
                </a:cubicBezTo>
                <a:cubicBezTo>
                  <a:pt x="40" y="162"/>
                  <a:pt x="41" y="163"/>
                  <a:pt x="42" y="163"/>
                </a:cubicBezTo>
                <a:cubicBezTo>
                  <a:pt x="42" y="163"/>
                  <a:pt x="43" y="163"/>
                  <a:pt x="43" y="163"/>
                </a:cubicBezTo>
                <a:cubicBezTo>
                  <a:pt x="46" y="163"/>
                  <a:pt x="48" y="163"/>
                  <a:pt x="51" y="163"/>
                </a:cubicBezTo>
                <a:cubicBezTo>
                  <a:pt x="53" y="163"/>
                  <a:pt x="54" y="163"/>
                  <a:pt x="56" y="163"/>
                </a:cubicBezTo>
                <a:cubicBezTo>
                  <a:pt x="56" y="163"/>
                  <a:pt x="57" y="163"/>
                  <a:pt x="57" y="163"/>
                </a:cubicBezTo>
                <a:cubicBezTo>
                  <a:pt x="57" y="159"/>
                  <a:pt x="57" y="155"/>
                  <a:pt x="57" y="152"/>
                </a:cubicBezTo>
                <a:cubicBezTo>
                  <a:pt x="57" y="149"/>
                  <a:pt x="57" y="146"/>
                  <a:pt x="57" y="144"/>
                </a:cubicBezTo>
                <a:cubicBezTo>
                  <a:pt x="57" y="140"/>
                  <a:pt x="57" y="136"/>
                  <a:pt x="57" y="133"/>
                </a:cubicBezTo>
                <a:cubicBezTo>
                  <a:pt x="57" y="123"/>
                  <a:pt x="57" y="112"/>
                  <a:pt x="57" y="102"/>
                </a:cubicBezTo>
                <a:cubicBezTo>
                  <a:pt x="57" y="101"/>
                  <a:pt x="57" y="101"/>
                  <a:pt x="55" y="101"/>
                </a:cubicBezTo>
                <a:cubicBezTo>
                  <a:pt x="55" y="100"/>
                  <a:pt x="55" y="100"/>
                  <a:pt x="55" y="100"/>
                </a:cubicBezTo>
                <a:cubicBezTo>
                  <a:pt x="53" y="100"/>
                  <a:pt x="52" y="99"/>
                  <a:pt x="51" y="97"/>
                </a:cubicBezTo>
                <a:cubicBezTo>
                  <a:pt x="51" y="95"/>
                  <a:pt x="51" y="94"/>
                  <a:pt x="51" y="92"/>
                </a:cubicBezTo>
                <a:cubicBezTo>
                  <a:pt x="52" y="90"/>
                  <a:pt x="53" y="89"/>
                  <a:pt x="55" y="89"/>
                </a:cubicBezTo>
                <a:cubicBezTo>
                  <a:pt x="56" y="89"/>
                  <a:pt x="57" y="91"/>
                  <a:pt x="57" y="92"/>
                </a:cubicBezTo>
                <a:cubicBezTo>
                  <a:pt x="58" y="94"/>
                  <a:pt x="58" y="96"/>
                  <a:pt x="58" y="99"/>
                </a:cubicBezTo>
                <a:cubicBezTo>
                  <a:pt x="59" y="99"/>
                  <a:pt x="60" y="98"/>
                  <a:pt x="61" y="98"/>
                </a:cubicBezTo>
                <a:cubicBezTo>
                  <a:pt x="63" y="98"/>
                  <a:pt x="64" y="98"/>
                  <a:pt x="66" y="97"/>
                </a:cubicBezTo>
                <a:cubicBezTo>
                  <a:pt x="68" y="97"/>
                  <a:pt x="70" y="97"/>
                  <a:pt x="72" y="97"/>
                </a:cubicBezTo>
                <a:cubicBezTo>
                  <a:pt x="72" y="97"/>
                  <a:pt x="73" y="96"/>
                  <a:pt x="73" y="96"/>
                </a:cubicBezTo>
                <a:cubicBezTo>
                  <a:pt x="73" y="95"/>
                  <a:pt x="73" y="94"/>
                  <a:pt x="73" y="93"/>
                </a:cubicBezTo>
                <a:cubicBezTo>
                  <a:pt x="73" y="92"/>
                  <a:pt x="74" y="91"/>
                  <a:pt x="74" y="91"/>
                </a:cubicBezTo>
                <a:cubicBezTo>
                  <a:pt x="75" y="89"/>
                  <a:pt x="77" y="88"/>
                  <a:pt x="79" y="89"/>
                </a:cubicBezTo>
                <a:cubicBezTo>
                  <a:pt x="79" y="89"/>
                  <a:pt x="79" y="89"/>
                  <a:pt x="79" y="90"/>
                </a:cubicBezTo>
                <a:cubicBezTo>
                  <a:pt x="80" y="91"/>
                  <a:pt x="81" y="92"/>
                  <a:pt x="80" y="94"/>
                </a:cubicBezTo>
                <a:cubicBezTo>
                  <a:pt x="80" y="95"/>
                  <a:pt x="80" y="96"/>
                  <a:pt x="80" y="96"/>
                </a:cubicBezTo>
                <a:cubicBezTo>
                  <a:pt x="79" y="97"/>
                  <a:pt x="79" y="97"/>
                  <a:pt x="78" y="97"/>
                </a:cubicBezTo>
                <a:cubicBezTo>
                  <a:pt x="77" y="98"/>
                  <a:pt x="76" y="98"/>
                  <a:pt x="75" y="98"/>
                </a:cubicBezTo>
                <a:cubicBezTo>
                  <a:pt x="74" y="98"/>
                  <a:pt x="74" y="98"/>
                  <a:pt x="74" y="100"/>
                </a:cubicBezTo>
                <a:cubicBezTo>
                  <a:pt x="74" y="101"/>
                  <a:pt x="74" y="102"/>
                  <a:pt x="74" y="103"/>
                </a:cubicBezTo>
                <a:cubicBezTo>
                  <a:pt x="74" y="107"/>
                  <a:pt x="74" y="112"/>
                  <a:pt x="74" y="116"/>
                </a:cubicBezTo>
                <a:cubicBezTo>
                  <a:pt x="73" y="118"/>
                  <a:pt x="73" y="121"/>
                  <a:pt x="73" y="123"/>
                </a:cubicBezTo>
                <a:cubicBezTo>
                  <a:pt x="73" y="126"/>
                  <a:pt x="73" y="130"/>
                  <a:pt x="73" y="133"/>
                </a:cubicBezTo>
                <a:cubicBezTo>
                  <a:pt x="73" y="135"/>
                  <a:pt x="73" y="137"/>
                  <a:pt x="73" y="138"/>
                </a:cubicBezTo>
                <a:cubicBezTo>
                  <a:pt x="73" y="144"/>
                  <a:pt x="73" y="150"/>
                  <a:pt x="73" y="156"/>
                </a:cubicBezTo>
                <a:cubicBezTo>
                  <a:pt x="73" y="158"/>
                  <a:pt x="73" y="160"/>
                  <a:pt x="73" y="162"/>
                </a:cubicBezTo>
                <a:cubicBezTo>
                  <a:pt x="73" y="163"/>
                  <a:pt x="73" y="163"/>
                  <a:pt x="74" y="163"/>
                </a:cubicBezTo>
                <a:cubicBezTo>
                  <a:pt x="74" y="163"/>
                  <a:pt x="74" y="163"/>
                  <a:pt x="74" y="163"/>
                </a:cubicBezTo>
                <a:cubicBezTo>
                  <a:pt x="78" y="163"/>
                  <a:pt x="81" y="163"/>
                  <a:pt x="84" y="163"/>
                </a:cubicBezTo>
                <a:cubicBezTo>
                  <a:pt x="85" y="163"/>
                  <a:pt x="86" y="164"/>
                  <a:pt x="87" y="164"/>
                </a:cubicBezTo>
                <a:cubicBezTo>
                  <a:pt x="87" y="164"/>
                  <a:pt x="88" y="164"/>
                  <a:pt x="88" y="163"/>
                </a:cubicBezTo>
                <a:cubicBezTo>
                  <a:pt x="88" y="163"/>
                  <a:pt x="89" y="162"/>
                  <a:pt x="89" y="162"/>
                </a:cubicBezTo>
                <a:cubicBezTo>
                  <a:pt x="91" y="159"/>
                  <a:pt x="93" y="156"/>
                  <a:pt x="94" y="152"/>
                </a:cubicBezTo>
                <a:cubicBezTo>
                  <a:pt x="97" y="146"/>
                  <a:pt x="100" y="140"/>
                  <a:pt x="102" y="134"/>
                </a:cubicBezTo>
                <a:cubicBezTo>
                  <a:pt x="103" y="132"/>
                  <a:pt x="104" y="129"/>
                  <a:pt x="105" y="126"/>
                </a:cubicBezTo>
                <a:cubicBezTo>
                  <a:pt x="106" y="124"/>
                  <a:pt x="107" y="121"/>
                  <a:pt x="107" y="119"/>
                </a:cubicBezTo>
                <a:cubicBezTo>
                  <a:pt x="108" y="117"/>
                  <a:pt x="109" y="114"/>
                  <a:pt x="109" y="112"/>
                </a:cubicBezTo>
                <a:cubicBezTo>
                  <a:pt x="109" y="111"/>
                  <a:pt x="109" y="109"/>
                  <a:pt x="110" y="108"/>
                </a:cubicBezTo>
                <a:cubicBezTo>
                  <a:pt x="110" y="103"/>
                  <a:pt x="111" y="99"/>
                  <a:pt x="111" y="95"/>
                </a:cubicBezTo>
                <a:cubicBezTo>
                  <a:pt x="111" y="92"/>
                  <a:pt x="111" y="90"/>
                  <a:pt x="111" y="88"/>
                </a:cubicBezTo>
                <a:close/>
                <a:moveTo>
                  <a:pt x="57" y="99"/>
                </a:moveTo>
                <a:lnTo>
                  <a:pt x="57" y="99"/>
                </a:lnTo>
                <a:cubicBezTo>
                  <a:pt x="56" y="96"/>
                  <a:pt x="56" y="94"/>
                  <a:pt x="56" y="92"/>
                </a:cubicBezTo>
                <a:cubicBezTo>
                  <a:pt x="56" y="92"/>
                  <a:pt x="55" y="91"/>
                  <a:pt x="54" y="91"/>
                </a:cubicBezTo>
                <a:cubicBezTo>
                  <a:pt x="53" y="91"/>
                  <a:pt x="53" y="91"/>
                  <a:pt x="53" y="92"/>
                </a:cubicBezTo>
                <a:cubicBezTo>
                  <a:pt x="51" y="95"/>
                  <a:pt x="53" y="99"/>
                  <a:pt x="57" y="99"/>
                </a:cubicBezTo>
                <a:close/>
                <a:moveTo>
                  <a:pt x="74" y="97"/>
                </a:moveTo>
                <a:lnTo>
                  <a:pt x="74" y="97"/>
                </a:lnTo>
                <a:cubicBezTo>
                  <a:pt x="75" y="96"/>
                  <a:pt x="76" y="96"/>
                  <a:pt x="77" y="96"/>
                </a:cubicBezTo>
                <a:cubicBezTo>
                  <a:pt x="79" y="95"/>
                  <a:pt x="79" y="93"/>
                  <a:pt x="79" y="91"/>
                </a:cubicBezTo>
                <a:cubicBezTo>
                  <a:pt x="78" y="91"/>
                  <a:pt x="78" y="90"/>
                  <a:pt x="77" y="90"/>
                </a:cubicBezTo>
                <a:cubicBezTo>
                  <a:pt x="77" y="91"/>
                  <a:pt x="76" y="91"/>
                  <a:pt x="76" y="91"/>
                </a:cubicBezTo>
                <a:cubicBezTo>
                  <a:pt x="75" y="92"/>
                  <a:pt x="74" y="94"/>
                  <a:pt x="74" y="97"/>
                </a:cubicBezTo>
                <a:close/>
                <a:moveTo>
                  <a:pt x="124" y="31"/>
                </a:moveTo>
                <a:lnTo>
                  <a:pt x="124" y="31"/>
                </a:lnTo>
                <a:cubicBezTo>
                  <a:pt x="123" y="31"/>
                  <a:pt x="123" y="31"/>
                  <a:pt x="122" y="32"/>
                </a:cubicBezTo>
                <a:cubicBezTo>
                  <a:pt x="121" y="33"/>
                  <a:pt x="120" y="34"/>
                  <a:pt x="119" y="35"/>
                </a:cubicBezTo>
                <a:cubicBezTo>
                  <a:pt x="116" y="37"/>
                  <a:pt x="113" y="40"/>
                  <a:pt x="111" y="42"/>
                </a:cubicBezTo>
                <a:cubicBezTo>
                  <a:pt x="110" y="42"/>
                  <a:pt x="110" y="43"/>
                  <a:pt x="111" y="43"/>
                </a:cubicBezTo>
                <a:cubicBezTo>
                  <a:pt x="111" y="44"/>
                  <a:pt x="111" y="43"/>
                  <a:pt x="112" y="43"/>
                </a:cubicBezTo>
                <a:cubicBezTo>
                  <a:pt x="113" y="42"/>
                  <a:pt x="115" y="41"/>
                  <a:pt x="116" y="39"/>
                </a:cubicBezTo>
                <a:cubicBezTo>
                  <a:pt x="119" y="37"/>
                  <a:pt x="121" y="35"/>
                  <a:pt x="124" y="33"/>
                </a:cubicBezTo>
                <a:cubicBezTo>
                  <a:pt x="125" y="32"/>
                  <a:pt x="125" y="32"/>
                  <a:pt x="124" y="31"/>
                </a:cubicBezTo>
                <a:close/>
                <a:moveTo>
                  <a:pt x="135" y="71"/>
                </a:moveTo>
                <a:lnTo>
                  <a:pt x="135" y="71"/>
                </a:lnTo>
                <a:cubicBezTo>
                  <a:pt x="135" y="71"/>
                  <a:pt x="135" y="71"/>
                  <a:pt x="135" y="70"/>
                </a:cubicBezTo>
                <a:cubicBezTo>
                  <a:pt x="133" y="71"/>
                  <a:pt x="132" y="71"/>
                  <a:pt x="131" y="71"/>
                </a:cubicBezTo>
                <a:cubicBezTo>
                  <a:pt x="128" y="72"/>
                  <a:pt x="126" y="72"/>
                  <a:pt x="123" y="73"/>
                </a:cubicBezTo>
                <a:cubicBezTo>
                  <a:pt x="122" y="73"/>
                  <a:pt x="121" y="73"/>
                  <a:pt x="119" y="73"/>
                </a:cubicBezTo>
                <a:cubicBezTo>
                  <a:pt x="119" y="73"/>
                  <a:pt x="119" y="74"/>
                  <a:pt x="119" y="75"/>
                </a:cubicBezTo>
                <a:cubicBezTo>
                  <a:pt x="119" y="75"/>
                  <a:pt x="119" y="75"/>
                  <a:pt x="120" y="75"/>
                </a:cubicBezTo>
                <a:cubicBezTo>
                  <a:pt x="120" y="75"/>
                  <a:pt x="120" y="75"/>
                  <a:pt x="121" y="75"/>
                </a:cubicBezTo>
                <a:cubicBezTo>
                  <a:pt x="124" y="74"/>
                  <a:pt x="127" y="74"/>
                  <a:pt x="130" y="73"/>
                </a:cubicBezTo>
                <a:cubicBezTo>
                  <a:pt x="131" y="73"/>
                  <a:pt x="133" y="72"/>
                  <a:pt x="135" y="72"/>
                </a:cubicBezTo>
                <a:cubicBezTo>
                  <a:pt x="135" y="72"/>
                  <a:pt x="136" y="72"/>
                  <a:pt x="135" y="71"/>
                </a:cubicBezTo>
                <a:close/>
              </a:path>
            </a:pathLst>
          </a:custGeom>
          <a:solidFill>
            <a:srgbClr val="0D254A"/>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pic>
        <p:nvPicPr>
          <p:cNvPr id="8" name="Graphic 25" descr="Internet with solid fill">
            <a:extLst>
              <a:ext uri="{FF2B5EF4-FFF2-40B4-BE49-F238E27FC236}">
                <a16:creationId xmlns:a16="http://schemas.microsoft.com/office/drawing/2014/main" id="{84E3C62E-114D-4C2A-A49F-B46F2EFCA97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1761" y="5079480"/>
            <a:ext cx="598442" cy="589483"/>
          </a:xfrm>
          <a:prstGeom prst="rect">
            <a:avLst/>
          </a:prstGeom>
        </p:spPr>
      </p:pic>
      <p:sp>
        <p:nvSpPr>
          <p:cNvPr id="4" name="Rectangle 3">
            <a:extLst>
              <a:ext uri="{FF2B5EF4-FFF2-40B4-BE49-F238E27FC236}">
                <a16:creationId xmlns:a16="http://schemas.microsoft.com/office/drawing/2014/main" id="{351BFD11-BA58-4D01-BB0C-AFF00C0B88E8}"/>
              </a:ext>
            </a:extLst>
          </p:cNvPr>
          <p:cNvSpPr/>
          <p:nvPr/>
        </p:nvSpPr>
        <p:spPr>
          <a:xfrm>
            <a:off x="342132" y="1175131"/>
            <a:ext cx="6696734" cy="2939266"/>
          </a:xfrm>
          <a:prstGeom prst="rect">
            <a:avLst/>
          </a:prstGeom>
        </p:spPr>
        <p:txBody>
          <a:bodyPr wrap="square">
            <a:spAutoFit/>
          </a:bodyPr>
          <a:lstStyle/>
          <a:p>
            <a:pPr>
              <a:lnSpc>
                <a:spcPct val="100000"/>
              </a:lnSpc>
              <a:spcAft>
                <a:spcPts val="600"/>
              </a:spcAft>
            </a:pPr>
            <a:r>
              <a:rPr lang="en-AU" dirty="0"/>
              <a:t>Indigenous peoples all over the world have a deep spiritual connection to their ancestral lands, sometimes it is the land they were born and raised on, where they learnt how to survive and protect the natural environment.</a:t>
            </a:r>
          </a:p>
          <a:p>
            <a:pPr>
              <a:lnSpc>
                <a:spcPct val="100000"/>
              </a:lnSpc>
              <a:spcAft>
                <a:spcPts val="600"/>
              </a:spcAft>
            </a:pPr>
            <a:r>
              <a:rPr lang="en-AU" dirty="0"/>
              <a:t>Our First Nations people in Australia have a complex totem system that connects them spiritually to Country. When you are born, you are given one or more totems. These can be an animal, plant or part of the landscape. Your totem comes with the responsibility to care for this particular plant, animal and their habitat.</a:t>
            </a:r>
          </a:p>
        </p:txBody>
      </p:sp>
    </p:spTree>
    <p:extLst>
      <p:ext uri="{BB962C8B-B14F-4D97-AF65-F5344CB8AC3E}">
        <p14:creationId xmlns:p14="http://schemas.microsoft.com/office/powerpoint/2010/main" val="26883350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9E24DF9-78B8-4EF6-BC37-FB128BB81F5C}"/>
              </a:ext>
            </a:extLst>
          </p:cNvPr>
          <p:cNvSpPr>
            <a:spLocks noGrp="1"/>
          </p:cNvSpPr>
          <p:nvPr>
            <p:ph type="body" sz="quarter" idx="10"/>
          </p:nvPr>
        </p:nvSpPr>
        <p:spPr>
          <a:xfrm>
            <a:off x="401034" y="1408148"/>
            <a:ext cx="6473948" cy="4714928"/>
          </a:xfrm>
        </p:spPr>
        <p:txBody>
          <a:bodyPr/>
          <a:lstStyle/>
          <a:p>
            <a:pPr>
              <a:lnSpc>
                <a:spcPts val="2300"/>
              </a:lnSpc>
            </a:pPr>
            <a:r>
              <a:rPr lang="en-AU" b="1" dirty="0">
                <a:latin typeface="+mn-lt"/>
                <a:cs typeface="Roboto Light" panose="02000000000000000000" pitchFamily="2" charset="0"/>
              </a:rPr>
              <a:t>	Watch</a:t>
            </a:r>
            <a:r>
              <a:rPr lang="en-AU" dirty="0">
                <a:latin typeface="+mn-lt"/>
                <a:cs typeface="Roboto Light" panose="02000000000000000000" pitchFamily="2" charset="0"/>
              </a:rPr>
              <a:t> the </a:t>
            </a:r>
            <a:r>
              <a:rPr lang="en-AU" dirty="0">
                <a:latin typeface="+mn-lt"/>
                <a:cs typeface="Roboto Light" panose="02000000000000000000" pitchFamily="2" charset="0"/>
                <a:hlinkClick r:id="rId3"/>
              </a:rPr>
              <a:t>‘Laudato Si' animation for children</a:t>
            </a:r>
            <a:r>
              <a:rPr lang="en-AU" dirty="0">
                <a:latin typeface="+mn-lt"/>
                <a:cs typeface="Roboto Light" panose="02000000000000000000" pitchFamily="2" charset="0"/>
              </a:rPr>
              <a:t>’ </a:t>
            </a:r>
            <a:br>
              <a:rPr lang="en-AU" dirty="0">
                <a:latin typeface="+mn-lt"/>
                <a:cs typeface="Roboto Light" panose="02000000000000000000" pitchFamily="2" charset="0"/>
              </a:rPr>
            </a:br>
            <a:r>
              <a:rPr lang="en-AU" dirty="0">
                <a:latin typeface="+mn-lt"/>
                <a:cs typeface="Roboto Light" panose="02000000000000000000" pitchFamily="2" charset="0"/>
              </a:rPr>
              <a:t>	by CAFOD (Caritas England and Wales) </a:t>
            </a:r>
          </a:p>
          <a:p>
            <a:pPr>
              <a:lnSpc>
                <a:spcPts val="2300"/>
              </a:lnSpc>
            </a:pPr>
            <a:endParaRPr lang="en-AU" dirty="0">
              <a:latin typeface="+mn-lt"/>
              <a:cs typeface="Roboto Light" panose="02000000000000000000" pitchFamily="2" charset="0"/>
            </a:endParaRPr>
          </a:p>
          <a:p>
            <a:pPr marL="285750" indent="-285750">
              <a:lnSpc>
                <a:spcPts val="2300"/>
              </a:lnSpc>
              <a:buFont typeface="Arial"/>
              <a:buChar char="•"/>
            </a:pPr>
            <a:r>
              <a:rPr lang="en-AU" dirty="0">
                <a:latin typeface="+mn-lt"/>
                <a:cs typeface="Roboto Light" panose="02000000000000000000" pitchFamily="2" charset="0"/>
              </a:rPr>
              <a:t>What is Pope Francis asking us to do in his letter?  </a:t>
            </a:r>
          </a:p>
          <a:p>
            <a:pPr marL="285750" indent="-285750">
              <a:lnSpc>
                <a:spcPts val="2300"/>
              </a:lnSpc>
              <a:buFont typeface="Arial"/>
              <a:buChar char="•"/>
            </a:pPr>
            <a:r>
              <a:rPr lang="en-AU" dirty="0">
                <a:latin typeface="+mn-lt"/>
                <a:cs typeface="Roboto Light" panose="02000000000000000000" pitchFamily="2" charset="0"/>
              </a:rPr>
              <a:t>What do you think Pope Francis means by ‘common home’?</a:t>
            </a:r>
          </a:p>
          <a:p>
            <a:pPr marL="285750" indent="-285750">
              <a:lnSpc>
                <a:spcPts val="2300"/>
              </a:lnSpc>
              <a:buFont typeface="Arial"/>
              <a:buChar char="•"/>
            </a:pPr>
            <a:r>
              <a:rPr lang="en-AU" dirty="0">
                <a:latin typeface="+mn-lt"/>
                <a:cs typeface="Roboto Light" panose="02000000000000000000" pitchFamily="2" charset="0"/>
              </a:rPr>
              <a:t>What are some of the actions suggested in the clip?</a:t>
            </a:r>
          </a:p>
          <a:p>
            <a:pPr marL="171450" indent="-171450">
              <a:lnSpc>
                <a:spcPts val="2300"/>
              </a:lnSpc>
              <a:buFontTx/>
              <a:buChar char="-"/>
            </a:pPr>
            <a:endParaRPr lang="en-AU" dirty="0">
              <a:latin typeface="+mn-lt"/>
              <a:cs typeface="Roboto Light" panose="02000000000000000000" pitchFamily="2" charset="0"/>
            </a:endParaRPr>
          </a:p>
          <a:p>
            <a:pPr marL="171450" indent="-171450">
              <a:lnSpc>
                <a:spcPts val="2300"/>
              </a:lnSpc>
              <a:buFontTx/>
              <a:buChar char="-"/>
            </a:pPr>
            <a:endParaRPr lang="en-AU" dirty="0">
              <a:latin typeface="+mn-lt"/>
              <a:cs typeface="Roboto Light" panose="02000000000000000000" pitchFamily="2" charset="0"/>
            </a:endParaRPr>
          </a:p>
          <a:p>
            <a:endParaRPr lang="en-AU" dirty="0"/>
          </a:p>
        </p:txBody>
      </p:sp>
      <p:sp>
        <p:nvSpPr>
          <p:cNvPr id="2" name="Title 1">
            <a:extLst>
              <a:ext uri="{FF2B5EF4-FFF2-40B4-BE49-F238E27FC236}">
                <a16:creationId xmlns:a16="http://schemas.microsoft.com/office/drawing/2014/main" id="{9CD2974C-5622-443B-95A4-064A2027458D}"/>
              </a:ext>
            </a:extLst>
          </p:cNvPr>
          <p:cNvSpPr>
            <a:spLocks noGrp="1"/>
          </p:cNvSpPr>
          <p:nvPr>
            <p:ph type="title"/>
          </p:nvPr>
        </p:nvSpPr>
        <p:spPr/>
        <p:txBody>
          <a:bodyPr/>
          <a:lstStyle/>
          <a:p>
            <a:r>
              <a:rPr lang="en-AU" dirty="0">
                <a:solidFill>
                  <a:srgbClr val="DF918A"/>
                </a:solidFill>
              </a:rPr>
              <a:t>CARE FOR OUR COMMON HOME</a:t>
            </a:r>
          </a:p>
        </p:txBody>
      </p:sp>
      <p:grpSp>
        <p:nvGrpSpPr>
          <p:cNvPr id="10" name="Group 9"/>
          <p:cNvGrpSpPr/>
          <p:nvPr/>
        </p:nvGrpSpPr>
        <p:grpSpPr>
          <a:xfrm rot="4471878">
            <a:off x="439344" y="1301847"/>
            <a:ext cx="575421" cy="675115"/>
            <a:chOff x="1823653" y="4076772"/>
            <a:chExt cx="402496" cy="472230"/>
          </a:xfrm>
        </p:grpSpPr>
        <p:sp>
          <p:nvSpPr>
            <p:cNvPr id="11" name="Freeform: Shape 36">
              <a:extLst>
                <a:ext uri="{FF2B5EF4-FFF2-40B4-BE49-F238E27FC236}">
                  <a16:creationId xmlns:a16="http://schemas.microsoft.com/office/drawing/2014/main" id="{A932021C-4F0C-401F-8828-3C5D1920A2E5}"/>
                </a:ext>
              </a:extLst>
            </p:cNvPr>
            <p:cNvSpPr/>
            <p:nvPr/>
          </p:nvSpPr>
          <p:spPr>
            <a:xfrm>
              <a:off x="1823975" y="4077118"/>
              <a:ext cx="402174" cy="471884"/>
            </a:xfrm>
            <a:custGeom>
              <a:avLst/>
              <a:gdLst>
                <a:gd name="connsiteX0" fmla="*/ 646078 w 648612"/>
                <a:gd name="connsiteY0" fmla="*/ 161780 h 761039"/>
                <a:gd name="connsiteX1" fmla="*/ 487989 w 648612"/>
                <a:gd name="connsiteY1" fmla="*/ 737835 h 761039"/>
                <a:gd name="connsiteX2" fmla="*/ 450197 w 648612"/>
                <a:gd name="connsiteY2" fmla="*/ 759369 h 761039"/>
                <a:gd name="connsiteX3" fmla="*/ 11475 w 648612"/>
                <a:gd name="connsiteY3" fmla="*/ 638986 h 761039"/>
                <a:gd name="connsiteX4" fmla="*/ 3648 w 648612"/>
                <a:gd name="connsiteY4" fmla="*/ 625236 h 761039"/>
                <a:gd name="connsiteX5" fmla="*/ 172071 w 648612"/>
                <a:gd name="connsiteY5" fmla="*/ 11475 h 761039"/>
                <a:gd name="connsiteX6" fmla="*/ 185822 w 648612"/>
                <a:gd name="connsiteY6" fmla="*/ 3648 h 761039"/>
                <a:gd name="connsiteX7" fmla="*/ 624544 w 648612"/>
                <a:gd name="connsiteY7" fmla="*/ 124031 h 761039"/>
                <a:gd name="connsiteX8" fmla="*/ 646078 w 648612"/>
                <a:gd name="connsiteY8" fmla="*/ 161780 h 76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8612" h="761039">
                  <a:moveTo>
                    <a:pt x="646078" y="161780"/>
                  </a:moveTo>
                  <a:lnTo>
                    <a:pt x="487989" y="737835"/>
                  </a:lnTo>
                  <a:cubicBezTo>
                    <a:pt x="483492" y="754223"/>
                    <a:pt x="466585" y="763823"/>
                    <a:pt x="450197" y="759369"/>
                  </a:cubicBezTo>
                  <a:lnTo>
                    <a:pt x="11475" y="638986"/>
                  </a:lnTo>
                  <a:cubicBezTo>
                    <a:pt x="5508" y="637343"/>
                    <a:pt x="2005" y="631203"/>
                    <a:pt x="3648" y="625236"/>
                  </a:cubicBezTo>
                  <a:lnTo>
                    <a:pt x="172071" y="11475"/>
                  </a:lnTo>
                  <a:cubicBezTo>
                    <a:pt x="173715" y="5508"/>
                    <a:pt x="179855" y="2005"/>
                    <a:pt x="185822" y="3648"/>
                  </a:cubicBezTo>
                  <a:lnTo>
                    <a:pt x="624544" y="124031"/>
                  </a:lnTo>
                  <a:cubicBezTo>
                    <a:pt x="640932" y="128485"/>
                    <a:pt x="650575" y="145435"/>
                    <a:pt x="646078" y="161780"/>
                  </a:cubicBezTo>
                  <a:close/>
                </a:path>
              </a:pathLst>
            </a:custGeom>
            <a:solidFill>
              <a:srgbClr val="0C244C"/>
            </a:solidFill>
            <a:ln w="9525" cap="flat">
              <a:solidFill>
                <a:srgbClr val="FFFFFF"/>
              </a:solidFill>
              <a:prstDash val="solid"/>
              <a:miter/>
            </a:ln>
          </p:spPr>
          <p:txBody>
            <a:bodyPr rtlCol="0" anchor="ctr"/>
            <a:lstStyle/>
            <a:p>
              <a:endParaRPr lang="en-AU" sz="1116" dirty="0">
                <a:latin typeface="Arial" panose="020B0604020202020204" pitchFamily="34" charset="0"/>
              </a:endParaRPr>
            </a:p>
          </p:txBody>
        </p:sp>
        <p:sp>
          <p:nvSpPr>
            <p:cNvPr id="12" name="Freeform: Shape 37">
              <a:extLst>
                <a:ext uri="{FF2B5EF4-FFF2-40B4-BE49-F238E27FC236}">
                  <a16:creationId xmlns:a16="http://schemas.microsoft.com/office/drawing/2014/main" id="{8436B786-567E-4705-BD33-FBF2A9E02020}"/>
                </a:ext>
              </a:extLst>
            </p:cNvPr>
            <p:cNvSpPr/>
            <p:nvPr/>
          </p:nvSpPr>
          <p:spPr>
            <a:xfrm>
              <a:off x="2006689" y="4278827"/>
              <a:ext cx="80435" cy="80435"/>
            </a:xfrm>
            <a:custGeom>
              <a:avLst/>
              <a:gdLst>
                <a:gd name="connsiteX0" fmla="*/ 15295 w 129722"/>
                <a:gd name="connsiteY0" fmla="*/ 102621 h 129722"/>
                <a:gd name="connsiteX1" fmla="*/ 9025 w 129722"/>
                <a:gd name="connsiteY1" fmla="*/ 78623 h 129722"/>
                <a:gd name="connsiteX2" fmla="*/ 79637 w 129722"/>
                <a:gd name="connsiteY2" fmla="*/ 8875 h 129722"/>
                <a:gd name="connsiteX3" fmla="*/ 103549 w 129722"/>
                <a:gd name="connsiteY3" fmla="*/ 15448 h 129722"/>
                <a:gd name="connsiteX4" fmla="*/ 128672 w 129722"/>
                <a:gd name="connsiteY4" fmla="*/ 111486 h 129722"/>
                <a:gd name="connsiteX5" fmla="*/ 111030 w 129722"/>
                <a:gd name="connsiteY5" fmla="*/ 128912 h 129722"/>
                <a:gd name="connsiteX6" fmla="*/ 15295 w 129722"/>
                <a:gd name="connsiteY6" fmla="*/ 102621 h 129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722" h="129722">
                  <a:moveTo>
                    <a:pt x="15295" y="102621"/>
                  </a:moveTo>
                  <a:cubicBezTo>
                    <a:pt x="2150" y="98989"/>
                    <a:pt x="-704" y="88222"/>
                    <a:pt x="9025" y="78623"/>
                  </a:cubicBezTo>
                  <a:lnTo>
                    <a:pt x="79637" y="8875"/>
                  </a:lnTo>
                  <a:cubicBezTo>
                    <a:pt x="89366" y="-724"/>
                    <a:pt x="100133" y="2259"/>
                    <a:pt x="103549" y="15448"/>
                  </a:cubicBezTo>
                  <a:lnTo>
                    <a:pt x="128672" y="111486"/>
                  </a:lnTo>
                  <a:cubicBezTo>
                    <a:pt x="132132" y="124674"/>
                    <a:pt x="124175" y="132544"/>
                    <a:pt x="111030" y="128912"/>
                  </a:cubicBezTo>
                  <a:lnTo>
                    <a:pt x="15295" y="102621"/>
                  </a:lnTo>
                  <a:close/>
                </a:path>
              </a:pathLst>
            </a:custGeom>
            <a:solidFill>
              <a:srgbClr val="FFFFFF"/>
            </a:solidFill>
            <a:ln w="9525" cap="flat">
              <a:noFill/>
              <a:prstDash val="solid"/>
              <a:miter/>
            </a:ln>
          </p:spPr>
          <p:txBody>
            <a:bodyPr rtlCol="0" anchor="ctr"/>
            <a:lstStyle/>
            <a:p>
              <a:endParaRPr lang="en-AU" sz="1116" dirty="0">
                <a:latin typeface="Arial" panose="020B0604020202020204" pitchFamily="34" charset="0"/>
              </a:endParaRPr>
            </a:p>
          </p:txBody>
        </p:sp>
        <p:sp>
          <p:nvSpPr>
            <p:cNvPr id="13" name="Freeform: Shape 38">
              <a:extLst>
                <a:ext uri="{FF2B5EF4-FFF2-40B4-BE49-F238E27FC236}">
                  <a16:creationId xmlns:a16="http://schemas.microsoft.com/office/drawing/2014/main" id="{70047E18-4A06-481D-B1E8-091F3B634B36}"/>
                </a:ext>
              </a:extLst>
            </p:cNvPr>
            <p:cNvSpPr/>
            <p:nvPr/>
          </p:nvSpPr>
          <p:spPr>
            <a:xfrm>
              <a:off x="1978929" y="4247918"/>
              <a:ext cx="147464" cy="147464"/>
            </a:xfrm>
            <a:custGeom>
              <a:avLst/>
              <a:gdLst>
                <a:gd name="connsiteX0" fmla="*/ 237436 w 237824"/>
                <a:gd name="connsiteY0" fmla="*/ 120339 h 237824"/>
                <a:gd name="connsiteX1" fmla="*/ 120339 w 237824"/>
                <a:gd name="connsiteY1" fmla="*/ 237435 h 237824"/>
                <a:gd name="connsiteX2" fmla="*/ 3243 w 237824"/>
                <a:gd name="connsiteY2" fmla="*/ 120339 h 237824"/>
                <a:gd name="connsiteX3" fmla="*/ 120339 w 237824"/>
                <a:gd name="connsiteY3" fmla="*/ 3243 h 237824"/>
                <a:gd name="connsiteX4" fmla="*/ 237436 w 237824"/>
                <a:gd name="connsiteY4" fmla="*/ 120339 h 237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824" h="237824">
                  <a:moveTo>
                    <a:pt x="237436" y="120339"/>
                  </a:moveTo>
                  <a:cubicBezTo>
                    <a:pt x="237436" y="185010"/>
                    <a:pt x="185010" y="237435"/>
                    <a:pt x="120339" y="237435"/>
                  </a:cubicBezTo>
                  <a:cubicBezTo>
                    <a:pt x="55669" y="237435"/>
                    <a:pt x="3243" y="185010"/>
                    <a:pt x="3243" y="120339"/>
                  </a:cubicBezTo>
                  <a:cubicBezTo>
                    <a:pt x="3243" y="55669"/>
                    <a:pt x="55669" y="3243"/>
                    <a:pt x="120339" y="3243"/>
                  </a:cubicBezTo>
                  <a:cubicBezTo>
                    <a:pt x="185010" y="3243"/>
                    <a:pt x="237436" y="55669"/>
                    <a:pt x="237436" y="120339"/>
                  </a:cubicBezTo>
                  <a:close/>
                </a:path>
              </a:pathLst>
            </a:custGeom>
            <a:noFill/>
            <a:ln w="9525" cap="flat">
              <a:solidFill>
                <a:srgbClr val="FFFFFF"/>
              </a:solidFill>
              <a:prstDash val="solid"/>
              <a:miter/>
            </a:ln>
          </p:spPr>
          <p:txBody>
            <a:bodyPr rtlCol="0" anchor="ctr"/>
            <a:lstStyle/>
            <a:p>
              <a:endParaRPr lang="en-AU" sz="1116" dirty="0">
                <a:latin typeface="Arial" panose="020B0604020202020204" pitchFamily="34" charset="0"/>
              </a:endParaRPr>
            </a:p>
          </p:txBody>
        </p:sp>
        <p:sp>
          <p:nvSpPr>
            <p:cNvPr id="14" name="Freeform: Shape 39">
              <a:extLst>
                <a:ext uri="{FF2B5EF4-FFF2-40B4-BE49-F238E27FC236}">
                  <a16:creationId xmlns:a16="http://schemas.microsoft.com/office/drawing/2014/main" id="{BD800DEA-6382-44A6-8676-5A95773AB0F0}"/>
                </a:ext>
              </a:extLst>
            </p:cNvPr>
            <p:cNvSpPr/>
            <p:nvPr/>
          </p:nvSpPr>
          <p:spPr>
            <a:xfrm>
              <a:off x="1868280" y="4264356"/>
              <a:ext cx="80435" cy="40217"/>
            </a:xfrm>
            <a:custGeom>
              <a:avLst/>
              <a:gdLst>
                <a:gd name="connsiteX0" fmla="*/ 15134 w 129722"/>
                <a:gd name="connsiteY0" fmla="*/ 21188 h 64861"/>
                <a:gd name="connsiteX1" fmla="*/ 3243 w 129722"/>
                <a:gd name="connsiteY1" fmla="*/ 64515 h 64861"/>
                <a:gd name="connsiteX2" fmla="*/ 115929 w 129722"/>
                <a:gd name="connsiteY2" fmla="*/ 46570 h 64861"/>
                <a:gd name="connsiteX3" fmla="*/ 127820 w 129722"/>
                <a:gd name="connsiteY3" fmla="*/ 3243 h 64861"/>
              </a:gdLst>
              <a:ahLst/>
              <a:cxnLst>
                <a:cxn ang="0">
                  <a:pos x="connsiteX0" y="connsiteY0"/>
                </a:cxn>
                <a:cxn ang="0">
                  <a:pos x="connsiteX1" y="connsiteY1"/>
                </a:cxn>
                <a:cxn ang="0">
                  <a:pos x="connsiteX2" y="connsiteY2"/>
                </a:cxn>
                <a:cxn ang="0">
                  <a:pos x="connsiteX3" y="connsiteY3"/>
                </a:cxn>
              </a:cxnLst>
              <a:rect l="l" t="t" r="r" b="b"/>
              <a:pathLst>
                <a:path w="129722" h="64861">
                  <a:moveTo>
                    <a:pt x="15134" y="21188"/>
                  </a:moveTo>
                  <a:lnTo>
                    <a:pt x="3243" y="64515"/>
                  </a:lnTo>
                  <a:lnTo>
                    <a:pt x="115929" y="46570"/>
                  </a:lnTo>
                  <a:lnTo>
                    <a:pt x="127820" y="3243"/>
                  </a:lnTo>
                  <a:close/>
                </a:path>
              </a:pathLst>
            </a:custGeom>
            <a:solidFill>
              <a:srgbClr val="FFFFFF"/>
            </a:solidFill>
            <a:ln w="9525" cap="flat">
              <a:noFill/>
              <a:prstDash val="solid"/>
              <a:miter/>
            </a:ln>
          </p:spPr>
          <p:txBody>
            <a:bodyPr rtlCol="0" anchor="ctr"/>
            <a:lstStyle/>
            <a:p>
              <a:endParaRPr lang="en-AU" sz="1116" dirty="0">
                <a:latin typeface="Arial" panose="020B0604020202020204" pitchFamily="34" charset="0"/>
              </a:endParaRPr>
            </a:p>
          </p:txBody>
        </p:sp>
        <p:sp>
          <p:nvSpPr>
            <p:cNvPr id="15" name="Freeform: Shape 40">
              <a:extLst>
                <a:ext uri="{FF2B5EF4-FFF2-40B4-BE49-F238E27FC236}">
                  <a16:creationId xmlns:a16="http://schemas.microsoft.com/office/drawing/2014/main" id="{68171A4A-FD6C-446D-9C9B-0E78AF7693C0}"/>
                </a:ext>
              </a:extLst>
            </p:cNvPr>
            <p:cNvSpPr/>
            <p:nvPr/>
          </p:nvSpPr>
          <p:spPr>
            <a:xfrm>
              <a:off x="1852757" y="4320902"/>
              <a:ext cx="80435" cy="40217"/>
            </a:xfrm>
            <a:custGeom>
              <a:avLst/>
              <a:gdLst>
                <a:gd name="connsiteX0" fmla="*/ 15134 w 129722"/>
                <a:gd name="connsiteY0" fmla="*/ 21231 h 64861"/>
                <a:gd name="connsiteX1" fmla="*/ 3243 w 129722"/>
                <a:gd name="connsiteY1" fmla="*/ 64559 h 64861"/>
                <a:gd name="connsiteX2" fmla="*/ 115929 w 129722"/>
                <a:gd name="connsiteY2" fmla="*/ 46614 h 64861"/>
                <a:gd name="connsiteX3" fmla="*/ 127820 w 129722"/>
                <a:gd name="connsiteY3" fmla="*/ 3243 h 64861"/>
              </a:gdLst>
              <a:ahLst/>
              <a:cxnLst>
                <a:cxn ang="0">
                  <a:pos x="connsiteX0" y="connsiteY0"/>
                </a:cxn>
                <a:cxn ang="0">
                  <a:pos x="connsiteX1" y="connsiteY1"/>
                </a:cxn>
                <a:cxn ang="0">
                  <a:pos x="connsiteX2" y="connsiteY2"/>
                </a:cxn>
                <a:cxn ang="0">
                  <a:pos x="connsiteX3" y="connsiteY3"/>
                </a:cxn>
              </a:cxnLst>
              <a:rect l="l" t="t" r="r" b="b"/>
              <a:pathLst>
                <a:path w="129722" h="64861">
                  <a:moveTo>
                    <a:pt x="15134" y="21231"/>
                  </a:moveTo>
                  <a:lnTo>
                    <a:pt x="3243" y="64559"/>
                  </a:lnTo>
                  <a:lnTo>
                    <a:pt x="115929" y="46614"/>
                  </a:lnTo>
                  <a:lnTo>
                    <a:pt x="127820" y="3243"/>
                  </a:lnTo>
                  <a:close/>
                </a:path>
              </a:pathLst>
            </a:custGeom>
            <a:solidFill>
              <a:srgbClr val="FFFFFF"/>
            </a:solidFill>
            <a:ln w="9525" cap="flat">
              <a:noFill/>
              <a:prstDash val="solid"/>
              <a:miter/>
            </a:ln>
          </p:spPr>
          <p:txBody>
            <a:bodyPr rtlCol="0" anchor="ctr"/>
            <a:lstStyle/>
            <a:p>
              <a:endParaRPr lang="en-AU" sz="1116" dirty="0">
                <a:latin typeface="Arial" panose="020B0604020202020204" pitchFamily="34" charset="0"/>
              </a:endParaRPr>
            </a:p>
          </p:txBody>
        </p:sp>
        <p:sp>
          <p:nvSpPr>
            <p:cNvPr id="16" name="Freeform: Shape 41">
              <a:extLst>
                <a:ext uri="{FF2B5EF4-FFF2-40B4-BE49-F238E27FC236}">
                  <a16:creationId xmlns:a16="http://schemas.microsoft.com/office/drawing/2014/main" id="{BBDEE302-F87C-409E-9C2A-924A8D3A2DBF}"/>
                </a:ext>
              </a:extLst>
            </p:cNvPr>
            <p:cNvSpPr/>
            <p:nvPr/>
          </p:nvSpPr>
          <p:spPr>
            <a:xfrm>
              <a:off x="1883778" y="4207784"/>
              <a:ext cx="80435" cy="40217"/>
            </a:xfrm>
            <a:custGeom>
              <a:avLst/>
              <a:gdLst>
                <a:gd name="connsiteX0" fmla="*/ 15178 w 129722"/>
                <a:gd name="connsiteY0" fmla="*/ 21188 h 64861"/>
                <a:gd name="connsiteX1" fmla="*/ 3243 w 129722"/>
                <a:gd name="connsiteY1" fmla="*/ 64559 h 64861"/>
                <a:gd name="connsiteX2" fmla="*/ 115972 w 129722"/>
                <a:gd name="connsiteY2" fmla="*/ 46570 h 64861"/>
                <a:gd name="connsiteX3" fmla="*/ 127863 w 129722"/>
                <a:gd name="connsiteY3" fmla="*/ 3243 h 64861"/>
              </a:gdLst>
              <a:ahLst/>
              <a:cxnLst>
                <a:cxn ang="0">
                  <a:pos x="connsiteX0" y="connsiteY0"/>
                </a:cxn>
                <a:cxn ang="0">
                  <a:pos x="connsiteX1" y="connsiteY1"/>
                </a:cxn>
                <a:cxn ang="0">
                  <a:pos x="connsiteX2" y="connsiteY2"/>
                </a:cxn>
                <a:cxn ang="0">
                  <a:pos x="connsiteX3" y="connsiteY3"/>
                </a:cxn>
              </a:cxnLst>
              <a:rect l="l" t="t" r="r" b="b"/>
              <a:pathLst>
                <a:path w="129722" h="64861">
                  <a:moveTo>
                    <a:pt x="15178" y="21188"/>
                  </a:moveTo>
                  <a:lnTo>
                    <a:pt x="3243" y="64559"/>
                  </a:lnTo>
                  <a:lnTo>
                    <a:pt x="115972" y="46570"/>
                  </a:lnTo>
                  <a:lnTo>
                    <a:pt x="127863" y="3243"/>
                  </a:lnTo>
                  <a:close/>
                </a:path>
              </a:pathLst>
            </a:custGeom>
            <a:solidFill>
              <a:srgbClr val="FFFFFF"/>
            </a:solidFill>
            <a:ln w="9525" cap="flat">
              <a:noFill/>
              <a:prstDash val="solid"/>
              <a:miter/>
            </a:ln>
          </p:spPr>
          <p:txBody>
            <a:bodyPr rtlCol="0" anchor="ctr"/>
            <a:lstStyle/>
            <a:p>
              <a:endParaRPr lang="en-AU" sz="1116" dirty="0">
                <a:latin typeface="Arial" panose="020B0604020202020204" pitchFamily="34" charset="0"/>
              </a:endParaRPr>
            </a:p>
          </p:txBody>
        </p:sp>
        <p:sp>
          <p:nvSpPr>
            <p:cNvPr id="17" name="Freeform: Shape 42">
              <a:extLst>
                <a:ext uri="{FF2B5EF4-FFF2-40B4-BE49-F238E27FC236}">
                  <a16:creationId xmlns:a16="http://schemas.microsoft.com/office/drawing/2014/main" id="{FEF86009-681C-430F-8DC1-2DC8F85CF0E9}"/>
                </a:ext>
              </a:extLst>
            </p:cNvPr>
            <p:cNvSpPr/>
            <p:nvPr/>
          </p:nvSpPr>
          <p:spPr>
            <a:xfrm>
              <a:off x="1837232" y="4377474"/>
              <a:ext cx="80435" cy="40217"/>
            </a:xfrm>
            <a:custGeom>
              <a:avLst/>
              <a:gdLst>
                <a:gd name="connsiteX0" fmla="*/ 115929 w 129722"/>
                <a:gd name="connsiteY0" fmla="*/ 46570 h 64861"/>
                <a:gd name="connsiteX1" fmla="*/ 127820 w 129722"/>
                <a:gd name="connsiteY1" fmla="*/ 3243 h 64861"/>
                <a:gd name="connsiteX2" fmla="*/ 15134 w 129722"/>
                <a:gd name="connsiteY2" fmla="*/ 21188 h 64861"/>
                <a:gd name="connsiteX3" fmla="*/ 3243 w 129722"/>
                <a:gd name="connsiteY3" fmla="*/ 64559 h 64861"/>
              </a:gdLst>
              <a:ahLst/>
              <a:cxnLst>
                <a:cxn ang="0">
                  <a:pos x="connsiteX0" y="connsiteY0"/>
                </a:cxn>
                <a:cxn ang="0">
                  <a:pos x="connsiteX1" y="connsiteY1"/>
                </a:cxn>
                <a:cxn ang="0">
                  <a:pos x="connsiteX2" y="connsiteY2"/>
                </a:cxn>
                <a:cxn ang="0">
                  <a:pos x="connsiteX3" y="connsiteY3"/>
                </a:cxn>
              </a:cxnLst>
              <a:rect l="l" t="t" r="r" b="b"/>
              <a:pathLst>
                <a:path w="129722" h="64861">
                  <a:moveTo>
                    <a:pt x="115929" y="46570"/>
                  </a:moveTo>
                  <a:lnTo>
                    <a:pt x="127820" y="3243"/>
                  </a:lnTo>
                  <a:lnTo>
                    <a:pt x="15134" y="21188"/>
                  </a:lnTo>
                  <a:lnTo>
                    <a:pt x="3243" y="64559"/>
                  </a:lnTo>
                  <a:close/>
                </a:path>
              </a:pathLst>
            </a:custGeom>
            <a:solidFill>
              <a:srgbClr val="FFFFFF"/>
            </a:solidFill>
            <a:ln w="9525" cap="flat">
              <a:noFill/>
              <a:prstDash val="solid"/>
              <a:miter/>
            </a:ln>
          </p:spPr>
          <p:txBody>
            <a:bodyPr rtlCol="0" anchor="ctr"/>
            <a:lstStyle/>
            <a:p>
              <a:endParaRPr lang="en-AU" sz="1116" dirty="0">
                <a:latin typeface="Arial" panose="020B0604020202020204" pitchFamily="34" charset="0"/>
              </a:endParaRPr>
            </a:p>
          </p:txBody>
        </p:sp>
        <p:sp>
          <p:nvSpPr>
            <p:cNvPr id="18" name="Freeform: Shape 43">
              <a:extLst>
                <a:ext uri="{FF2B5EF4-FFF2-40B4-BE49-F238E27FC236}">
                  <a16:creationId xmlns:a16="http://schemas.microsoft.com/office/drawing/2014/main" id="{F31AF720-B573-4041-9DC7-C3ECA9A27941}"/>
                </a:ext>
              </a:extLst>
            </p:cNvPr>
            <p:cNvSpPr/>
            <p:nvPr/>
          </p:nvSpPr>
          <p:spPr>
            <a:xfrm>
              <a:off x="1914825" y="4094987"/>
              <a:ext cx="77753" cy="40217"/>
            </a:xfrm>
            <a:custGeom>
              <a:avLst/>
              <a:gdLst>
                <a:gd name="connsiteX0" fmla="*/ 15134 w 125398"/>
                <a:gd name="connsiteY0" fmla="*/ 20669 h 64861"/>
                <a:gd name="connsiteX1" fmla="*/ 3243 w 125398"/>
                <a:gd name="connsiteY1" fmla="*/ 63996 h 64861"/>
                <a:gd name="connsiteX2" fmla="*/ 115929 w 125398"/>
                <a:gd name="connsiteY2" fmla="*/ 46051 h 64861"/>
                <a:gd name="connsiteX3" fmla="*/ 125312 w 125398"/>
                <a:gd name="connsiteY3" fmla="*/ 11891 h 64861"/>
                <a:gd name="connsiteX4" fmla="*/ 124274 w 125398"/>
                <a:gd name="connsiteY4" fmla="*/ 3243 h 64861"/>
                <a:gd name="connsiteX5" fmla="*/ 15134 w 125398"/>
                <a:gd name="connsiteY5" fmla="*/ 20669 h 64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398" h="64861">
                  <a:moveTo>
                    <a:pt x="15134" y="20669"/>
                  </a:moveTo>
                  <a:lnTo>
                    <a:pt x="3243" y="63996"/>
                  </a:lnTo>
                  <a:lnTo>
                    <a:pt x="115929" y="46051"/>
                  </a:lnTo>
                  <a:lnTo>
                    <a:pt x="125312" y="11891"/>
                  </a:lnTo>
                  <a:cubicBezTo>
                    <a:pt x="126134" y="8951"/>
                    <a:pt x="125615" y="5924"/>
                    <a:pt x="124274" y="3243"/>
                  </a:cubicBezTo>
                  <a:lnTo>
                    <a:pt x="15134" y="20669"/>
                  </a:lnTo>
                  <a:close/>
                </a:path>
              </a:pathLst>
            </a:custGeom>
            <a:solidFill>
              <a:srgbClr val="FFFFFF"/>
            </a:solidFill>
            <a:ln w="9525" cap="flat">
              <a:noFill/>
              <a:prstDash val="solid"/>
              <a:miter/>
            </a:ln>
          </p:spPr>
          <p:txBody>
            <a:bodyPr rtlCol="0" anchor="ctr"/>
            <a:lstStyle/>
            <a:p>
              <a:endParaRPr lang="en-AU" sz="1116" dirty="0">
                <a:latin typeface="Arial" panose="020B0604020202020204" pitchFamily="34" charset="0"/>
              </a:endParaRPr>
            </a:p>
          </p:txBody>
        </p:sp>
        <p:sp>
          <p:nvSpPr>
            <p:cNvPr id="19" name="Freeform: Shape 44">
              <a:extLst>
                <a:ext uri="{FF2B5EF4-FFF2-40B4-BE49-F238E27FC236}">
                  <a16:creationId xmlns:a16="http://schemas.microsoft.com/office/drawing/2014/main" id="{B1AEEE10-3A0C-46D9-8B21-E67B8F25D316}"/>
                </a:ext>
              </a:extLst>
            </p:cNvPr>
            <p:cNvSpPr/>
            <p:nvPr/>
          </p:nvSpPr>
          <p:spPr>
            <a:xfrm>
              <a:off x="1824302" y="4434046"/>
              <a:ext cx="77753" cy="40217"/>
            </a:xfrm>
            <a:custGeom>
              <a:avLst/>
              <a:gdLst>
                <a:gd name="connsiteX0" fmla="*/ 111745 w 125398"/>
                <a:gd name="connsiteY0" fmla="*/ 46570 h 64861"/>
                <a:gd name="connsiteX1" fmla="*/ 123636 w 125398"/>
                <a:gd name="connsiteY1" fmla="*/ 3243 h 64861"/>
                <a:gd name="connsiteX2" fmla="*/ 10951 w 125398"/>
                <a:gd name="connsiteY2" fmla="*/ 21188 h 64861"/>
                <a:gd name="connsiteX3" fmla="*/ 3643 w 125398"/>
                <a:gd name="connsiteY3" fmla="*/ 47781 h 64861"/>
                <a:gd name="connsiteX4" fmla="*/ 10778 w 125398"/>
                <a:gd name="connsiteY4" fmla="*/ 62656 h 64861"/>
                <a:gd name="connsiteX5" fmla="*/ 111745 w 125398"/>
                <a:gd name="connsiteY5" fmla="*/ 46570 h 64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398" h="64861">
                  <a:moveTo>
                    <a:pt x="111745" y="46570"/>
                  </a:moveTo>
                  <a:lnTo>
                    <a:pt x="123636" y="3243"/>
                  </a:lnTo>
                  <a:lnTo>
                    <a:pt x="10951" y="21188"/>
                  </a:lnTo>
                  <a:lnTo>
                    <a:pt x="3643" y="47781"/>
                  </a:lnTo>
                  <a:cubicBezTo>
                    <a:pt x="2086" y="53489"/>
                    <a:pt x="5200" y="59456"/>
                    <a:pt x="10778" y="62656"/>
                  </a:cubicBezTo>
                  <a:lnTo>
                    <a:pt x="111745" y="46570"/>
                  </a:lnTo>
                  <a:close/>
                </a:path>
              </a:pathLst>
            </a:custGeom>
            <a:solidFill>
              <a:srgbClr val="FFFFFF"/>
            </a:solidFill>
            <a:ln w="9525" cap="flat">
              <a:noFill/>
              <a:prstDash val="solid"/>
              <a:miter/>
            </a:ln>
          </p:spPr>
          <p:txBody>
            <a:bodyPr rtlCol="0" anchor="ctr"/>
            <a:lstStyle/>
            <a:p>
              <a:endParaRPr lang="en-AU" sz="1116" dirty="0">
                <a:latin typeface="Arial" panose="020B0604020202020204" pitchFamily="34" charset="0"/>
              </a:endParaRPr>
            </a:p>
          </p:txBody>
        </p:sp>
        <p:sp>
          <p:nvSpPr>
            <p:cNvPr id="20" name="Freeform: Shape 45">
              <a:extLst>
                <a:ext uri="{FF2B5EF4-FFF2-40B4-BE49-F238E27FC236}">
                  <a16:creationId xmlns:a16="http://schemas.microsoft.com/office/drawing/2014/main" id="{14016BFA-303A-41B8-8825-838F8D1A4098}"/>
                </a:ext>
              </a:extLst>
            </p:cNvPr>
            <p:cNvSpPr/>
            <p:nvPr/>
          </p:nvSpPr>
          <p:spPr>
            <a:xfrm>
              <a:off x="1899301" y="4151211"/>
              <a:ext cx="80435" cy="40217"/>
            </a:xfrm>
            <a:custGeom>
              <a:avLst/>
              <a:gdLst>
                <a:gd name="connsiteX0" fmla="*/ 15134 w 129722"/>
                <a:gd name="connsiteY0" fmla="*/ 21231 h 64861"/>
                <a:gd name="connsiteX1" fmla="*/ 3243 w 129722"/>
                <a:gd name="connsiteY1" fmla="*/ 64559 h 64861"/>
                <a:gd name="connsiteX2" fmla="*/ 115972 w 129722"/>
                <a:gd name="connsiteY2" fmla="*/ 46614 h 64861"/>
                <a:gd name="connsiteX3" fmla="*/ 127863 w 129722"/>
                <a:gd name="connsiteY3" fmla="*/ 3243 h 64861"/>
              </a:gdLst>
              <a:ahLst/>
              <a:cxnLst>
                <a:cxn ang="0">
                  <a:pos x="connsiteX0" y="connsiteY0"/>
                </a:cxn>
                <a:cxn ang="0">
                  <a:pos x="connsiteX1" y="connsiteY1"/>
                </a:cxn>
                <a:cxn ang="0">
                  <a:pos x="connsiteX2" y="connsiteY2"/>
                </a:cxn>
                <a:cxn ang="0">
                  <a:pos x="connsiteX3" y="connsiteY3"/>
                </a:cxn>
              </a:cxnLst>
              <a:rect l="l" t="t" r="r" b="b"/>
              <a:pathLst>
                <a:path w="129722" h="64861">
                  <a:moveTo>
                    <a:pt x="15134" y="21231"/>
                  </a:moveTo>
                  <a:lnTo>
                    <a:pt x="3243" y="64559"/>
                  </a:lnTo>
                  <a:lnTo>
                    <a:pt x="115972" y="46614"/>
                  </a:lnTo>
                  <a:lnTo>
                    <a:pt x="127863" y="3243"/>
                  </a:lnTo>
                  <a:close/>
                </a:path>
              </a:pathLst>
            </a:custGeom>
            <a:solidFill>
              <a:srgbClr val="FFFFFF"/>
            </a:solidFill>
            <a:ln w="9525" cap="flat">
              <a:noFill/>
              <a:prstDash val="solid"/>
              <a:miter/>
            </a:ln>
          </p:spPr>
          <p:txBody>
            <a:bodyPr rtlCol="0" anchor="ctr"/>
            <a:lstStyle/>
            <a:p>
              <a:endParaRPr lang="en-AU" sz="1116" dirty="0">
                <a:latin typeface="Arial" panose="020B0604020202020204" pitchFamily="34" charset="0"/>
              </a:endParaRPr>
            </a:p>
          </p:txBody>
        </p:sp>
        <p:sp>
          <p:nvSpPr>
            <p:cNvPr id="21" name="Freeform: Shape 46">
              <a:extLst>
                <a:ext uri="{FF2B5EF4-FFF2-40B4-BE49-F238E27FC236}">
                  <a16:creationId xmlns:a16="http://schemas.microsoft.com/office/drawing/2014/main" id="{CF7A21AE-FCC5-41B1-B6DB-125743D466D0}"/>
                </a:ext>
              </a:extLst>
            </p:cNvPr>
            <p:cNvSpPr/>
            <p:nvPr/>
          </p:nvSpPr>
          <p:spPr>
            <a:xfrm>
              <a:off x="1823653" y="4076772"/>
              <a:ext cx="171594" cy="410217"/>
            </a:xfrm>
            <a:custGeom>
              <a:avLst/>
              <a:gdLst>
                <a:gd name="connsiteX0" fmla="*/ 273472 w 276741"/>
                <a:gd name="connsiteY0" fmla="*/ 37204 h 661585"/>
                <a:gd name="connsiteX1" fmla="*/ 103795 w 276741"/>
                <a:gd name="connsiteY1" fmla="*/ 655592 h 661585"/>
                <a:gd name="connsiteX2" fmla="*/ 92985 w 276741"/>
                <a:gd name="connsiteY2" fmla="*/ 661732 h 661585"/>
                <a:gd name="connsiteX3" fmla="*/ 9703 w 276741"/>
                <a:gd name="connsiteY3" fmla="*/ 638901 h 661585"/>
                <a:gd name="connsiteX4" fmla="*/ 3563 w 276741"/>
                <a:gd name="connsiteY4" fmla="*/ 628091 h 661585"/>
                <a:gd name="connsiteX5" fmla="*/ 173240 w 276741"/>
                <a:gd name="connsiteY5" fmla="*/ 9703 h 661585"/>
                <a:gd name="connsiteX6" fmla="*/ 184050 w 276741"/>
                <a:gd name="connsiteY6" fmla="*/ 3563 h 661585"/>
                <a:gd name="connsiteX7" fmla="*/ 267332 w 276741"/>
                <a:gd name="connsiteY7" fmla="*/ 26394 h 661585"/>
                <a:gd name="connsiteX8" fmla="*/ 273472 w 276741"/>
                <a:gd name="connsiteY8" fmla="*/ 37204 h 661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741" h="661585">
                  <a:moveTo>
                    <a:pt x="273472" y="37204"/>
                  </a:moveTo>
                  <a:lnTo>
                    <a:pt x="103795" y="655592"/>
                  </a:lnTo>
                  <a:cubicBezTo>
                    <a:pt x="102498" y="660262"/>
                    <a:pt x="97655" y="663029"/>
                    <a:pt x="92985" y="661732"/>
                  </a:cubicBezTo>
                  <a:lnTo>
                    <a:pt x="9703" y="638901"/>
                  </a:lnTo>
                  <a:cubicBezTo>
                    <a:pt x="5033" y="637604"/>
                    <a:pt x="2266" y="632761"/>
                    <a:pt x="3563" y="628091"/>
                  </a:cubicBezTo>
                  <a:lnTo>
                    <a:pt x="173240" y="9703"/>
                  </a:lnTo>
                  <a:cubicBezTo>
                    <a:pt x="174537" y="5033"/>
                    <a:pt x="179380" y="2266"/>
                    <a:pt x="184050" y="3563"/>
                  </a:cubicBezTo>
                  <a:lnTo>
                    <a:pt x="267332" y="26394"/>
                  </a:lnTo>
                  <a:cubicBezTo>
                    <a:pt x="272002" y="27691"/>
                    <a:pt x="274770" y="32534"/>
                    <a:pt x="273472" y="37204"/>
                  </a:cubicBezTo>
                  <a:close/>
                </a:path>
              </a:pathLst>
            </a:custGeom>
            <a:noFill/>
            <a:ln w="9525" cap="flat">
              <a:solidFill>
                <a:srgbClr val="FFFFFF"/>
              </a:solidFill>
              <a:prstDash val="solid"/>
              <a:miter/>
            </a:ln>
          </p:spPr>
          <p:txBody>
            <a:bodyPr rtlCol="0" anchor="ctr"/>
            <a:lstStyle/>
            <a:p>
              <a:endParaRPr lang="en-AU" sz="1116" dirty="0">
                <a:latin typeface="Arial" panose="020B0604020202020204" pitchFamily="34" charset="0"/>
              </a:endParaRPr>
            </a:p>
          </p:txBody>
        </p:sp>
      </p:grpSp>
      <p:pic>
        <p:nvPicPr>
          <p:cNvPr id="5" name="Picture 4">
            <a:hlinkClick r:id="rId3"/>
            <a:extLst>
              <a:ext uri="{FF2B5EF4-FFF2-40B4-BE49-F238E27FC236}">
                <a16:creationId xmlns:a16="http://schemas.microsoft.com/office/drawing/2014/main" id="{B7CA8964-C1A3-4E16-8F97-3EDE96A9FBE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193522" y="1449297"/>
            <a:ext cx="4496785" cy="3707300"/>
          </a:xfrm>
          <a:prstGeom prst="rect">
            <a:avLst/>
          </a:prstGeom>
        </p:spPr>
      </p:pic>
      <p:sp>
        <p:nvSpPr>
          <p:cNvPr id="22" name="Rectangle: Rounded Corners 21">
            <a:hlinkClick r:id="rId3"/>
            <a:extLst>
              <a:ext uri="{FF2B5EF4-FFF2-40B4-BE49-F238E27FC236}">
                <a16:creationId xmlns:a16="http://schemas.microsoft.com/office/drawing/2014/main" id="{D57355B6-5FE9-4B38-8842-BF35E87B2F3C}"/>
              </a:ext>
            </a:extLst>
          </p:cNvPr>
          <p:cNvSpPr/>
          <p:nvPr/>
        </p:nvSpPr>
        <p:spPr>
          <a:xfrm>
            <a:off x="9124545" y="2709155"/>
            <a:ext cx="768485" cy="719846"/>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Isosceles Triangle 22">
            <a:hlinkClick r:id="rId3"/>
            <a:extLst>
              <a:ext uri="{FF2B5EF4-FFF2-40B4-BE49-F238E27FC236}">
                <a16:creationId xmlns:a16="http://schemas.microsoft.com/office/drawing/2014/main" id="{6BF11F9D-45CC-4B85-86B6-BD3310E0E615}"/>
              </a:ext>
            </a:extLst>
          </p:cNvPr>
          <p:cNvSpPr/>
          <p:nvPr/>
        </p:nvSpPr>
        <p:spPr>
          <a:xfrm rot="5400000">
            <a:off x="9291131" y="2842910"/>
            <a:ext cx="496111" cy="452336"/>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3097685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0B9F8B36-AB9E-0644-8E9B-E4C7664933FA}"/>
              </a:ext>
            </a:extLst>
          </p:cNvPr>
          <p:cNvSpPr>
            <a:spLocks noGrp="1"/>
          </p:cNvSpPr>
          <p:nvPr>
            <p:ph type="body" sz="quarter" idx="10"/>
          </p:nvPr>
        </p:nvSpPr>
        <p:spPr>
          <a:xfrm>
            <a:off x="342132" y="1234352"/>
            <a:ext cx="6473948" cy="3765665"/>
          </a:xfrm>
        </p:spPr>
        <p:txBody>
          <a:bodyPr lIns="91440" tIns="45720" rIns="91440" bIns="45720" anchor="t"/>
          <a:lstStyle/>
          <a:p>
            <a:r>
              <a:rPr lang="en-US" dirty="0">
                <a:latin typeface="+mn-lt"/>
              </a:rPr>
              <a:t>There are many young people just like you who have done amazing things to care for creation. Find out about some of these students, here is one to get you started!</a:t>
            </a:r>
          </a:p>
          <a:p>
            <a:r>
              <a:rPr lang="en-US" dirty="0">
                <a:latin typeface="+mn-lt"/>
              </a:rPr>
              <a:t>Have you heard of Molly Steers? Read about her at </a:t>
            </a:r>
            <a:r>
              <a:rPr lang="en-US" dirty="0">
                <a:latin typeface="+mn-lt"/>
                <a:hlinkClick r:id="rId3"/>
              </a:rPr>
              <a:t>‘Straw No More.’</a:t>
            </a:r>
            <a:endParaRPr lang="en-US" dirty="0">
              <a:latin typeface="+mn-lt"/>
            </a:endParaRPr>
          </a:p>
          <a:p>
            <a:r>
              <a:rPr lang="en-US" dirty="0">
                <a:latin typeface="+mn-lt"/>
              </a:rPr>
              <a:t>When Caritas Australia works with communities, we always build on peoples’ strengths, because we believe “nobody has nothing”. </a:t>
            </a:r>
          </a:p>
          <a:p>
            <a:endParaRPr lang="en-US" dirty="0">
              <a:latin typeface="+mn-lt"/>
            </a:endParaRPr>
          </a:p>
          <a:p>
            <a:r>
              <a:rPr lang="en-US" b="1" dirty="0">
                <a:latin typeface="+mn-lt"/>
              </a:rPr>
              <a:t>	Now think about your strengths, your interests, 	what are you passionate about?</a:t>
            </a:r>
          </a:p>
          <a:p>
            <a:r>
              <a:rPr lang="en-US" b="1" dirty="0">
                <a:latin typeface="+mn-lt"/>
              </a:rPr>
              <a:t>           What could you do?</a:t>
            </a:r>
          </a:p>
          <a:p>
            <a:endParaRPr lang="en-US" dirty="0">
              <a:latin typeface="+mn-lt"/>
            </a:endParaRPr>
          </a:p>
          <a:p>
            <a:r>
              <a:rPr lang="en-US" sz="2400" b="1" dirty="0">
                <a:solidFill>
                  <a:srgbClr val="0D254A"/>
                </a:solidFill>
                <a:latin typeface="Arial" panose="020B0604020202020204" pitchFamily="34" charset="0"/>
                <a:cs typeface="Arial" panose="020B0604020202020204" pitchFamily="34" charset="0"/>
              </a:rPr>
              <a:t>	</a:t>
            </a:r>
            <a:br>
              <a:rPr lang="en-US" sz="2400" b="1" dirty="0">
                <a:solidFill>
                  <a:srgbClr val="0D254A"/>
                </a:solidFill>
                <a:latin typeface="Arial" panose="020B0604020202020204" pitchFamily="34" charset="0"/>
                <a:cs typeface="Arial" panose="020B0604020202020204" pitchFamily="34" charset="0"/>
              </a:rPr>
            </a:br>
            <a:r>
              <a:rPr lang="en-US" sz="2400" b="1" dirty="0">
                <a:solidFill>
                  <a:srgbClr val="0D254A"/>
                </a:solidFill>
                <a:latin typeface="Arial" panose="020B0604020202020204" pitchFamily="34" charset="0"/>
                <a:cs typeface="Arial" panose="020B0604020202020204" pitchFamily="34" charset="0"/>
              </a:rPr>
              <a:t>   </a:t>
            </a:r>
            <a:r>
              <a:rPr lang="en-US" b="1" dirty="0">
                <a:solidFill>
                  <a:srgbClr val="0D254A"/>
                </a:solidFill>
                <a:latin typeface="Arial" panose="020B0604020202020204" pitchFamily="34" charset="0"/>
                <a:cs typeface="Arial" panose="020B0604020202020204" pitchFamily="34" charset="0"/>
              </a:rPr>
              <a:t>“If you want to change the world, start with yourself” </a:t>
            </a:r>
          </a:p>
          <a:p>
            <a:r>
              <a:rPr lang="en-US" b="1" dirty="0">
                <a:solidFill>
                  <a:srgbClr val="0D254A"/>
                </a:solidFill>
                <a:latin typeface="Arial" panose="020B0604020202020204" pitchFamily="34" charset="0"/>
                <a:cs typeface="Arial" panose="020B0604020202020204" pitchFamily="34" charset="0"/>
              </a:rPr>
              <a:t>					</a:t>
            </a:r>
            <a:r>
              <a:rPr lang="en-US" b="1" i="1" dirty="0">
                <a:solidFill>
                  <a:srgbClr val="0D254A"/>
                </a:solidFill>
                <a:latin typeface="Arial" panose="020B0604020202020204" pitchFamily="34" charset="0"/>
                <a:cs typeface="Arial" panose="020B0604020202020204" pitchFamily="34" charset="0"/>
              </a:rPr>
              <a:t>Mahatma </a:t>
            </a:r>
            <a:r>
              <a:rPr lang="en-US" b="1" i="1" dirty="0" err="1">
                <a:solidFill>
                  <a:srgbClr val="0D254A"/>
                </a:solidFill>
                <a:latin typeface="Arial" panose="020B0604020202020204" pitchFamily="34" charset="0"/>
                <a:cs typeface="Arial" panose="020B0604020202020204" pitchFamily="34" charset="0"/>
              </a:rPr>
              <a:t>Ghandi</a:t>
            </a:r>
            <a:endParaRPr lang="en-US" b="1" i="1" dirty="0">
              <a:solidFill>
                <a:srgbClr val="0D254A"/>
              </a:solidFill>
              <a:latin typeface="Arial" panose="020B0604020202020204" pitchFamily="34" charset="0"/>
              <a:cs typeface="Arial" panose="020B0604020202020204" pitchFamily="34" charset="0"/>
            </a:endParaRPr>
          </a:p>
          <a:p>
            <a:endParaRPr lang="en-AU" dirty="0">
              <a:cs typeface="Roboto Light" panose="02000000000000000000" pitchFamily="2" charset="0"/>
            </a:endParaRPr>
          </a:p>
          <a:p>
            <a:endParaRPr lang="en-AU" b="1" i="1" dirty="0">
              <a:solidFill>
                <a:srgbClr val="63B1A4"/>
              </a:solidFill>
            </a:endParaRPr>
          </a:p>
          <a:p>
            <a:endParaRPr lang="en-US" dirty="0"/>
          </a:p>
        </p:txBody>
      </p:sp>
      <p:sp>
        <p:nvSpPr>
          <p:cNvPr id="7" name="Title 6">
            <a:extLst>
              <a:ext uri="{FF2B5EF4-FFF2-40B4-BE49-F238E27FC236}">
                <a16:creationId xmlns:a16="http://schemas.microsoft.com/office/drawing/2014/main" id="{0A7C5750-31F8-2740-97DD-94B0293B8D56}"/>
              </a:ext>
            </a:extLst>
          </p:cNvPr>
          <p:cNvSpPr>
            <a:spLocks noGrp="1"/>
          </p:cNvSpPr>
          <p:nvPr>
            <p:ph type="title"/>
          </p:nvPr>
        </p:nvSpPr>
        <p:spPr/>
        <p:txBody>
          <a:bodyPr/>
          <a:lstStyle/>
          <a:p>
            <a:r>
              <a:rPr lang="en-US" dirty="0">
                <a:solidFill>
                  <a:srgbClr val="DF918A"/>
                </a:solidFill>
              </a:rPr>
              <a:t>act </a:t>
            </a:r>
          </a:p>
        </p:txBody>
      </p:sp>
      <p:sp>
        <p:nvSpPr>
          <p:cNvPr id="9" name="Freeform: Shape 3">
            <a:extLst>
              <a:ext uri="{FF2B5EF4-FFF2-40B4-BE49-F238E27FC236}">
                <a16:creationId xmlns:a16="http://schemas.microsoft.com/office/drawing/2014/main" id="{4B38AD2B-3395-034A-8454-8EFFC6CEF5EE}"/>
              </a:ext>
            </a:extLst>
          </p:cNvPr>
          <p:cNvSpPr/>
          <p:nvPr/>
        </p:nvSpPr>
        <p:spPr>
          <a:xfrm>
            <a:off x="465667" y="5330842"/>
            <a:ext cx="191291" cy="223567"/>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DF918A"/>
          </a:solidFill>
          <a:ln w="9525" cap="flat">
            <a:noFill/>
            <a:prstDash val="solid"/>
            <a:miter/>
          </a:ln>
        </p:spPr>
        <p:txBody>
          <a:bodyPr rtlCol="0" anchor="ctr"/>
          <a:lstStyle/>
          <a:p>
            <a:endParaRPr lang="en-AU" dirty="0">
              <a:solidFill>
                <a:srgbClr val="C3DDD7"/>
              </a:solidFill>
            </a:endParaRPr>
          </a:p>
        </p:txBody>
      </p:sp>
      <p:sp>
        <p:nvSpPr>
          <p:cNvPr id="10" name="Freeform: Shape 5">
            <a:extLst>
              <a:ext uri="{FF2B5EF4-FFF2-40B4-BE49-F238E27FC236}">
                <a16:creationId xmlns:a16="http://schemas.microsoft.com/office/drawing/2014/main" id="{CB212848-D1AE-8641-8308-72F9F1B2F667}"/>
              </a:ext>
            </a:extLst>
          </p:cNvPr>
          <p:cNvSpPr/>
          <p:nvPr/>
        </p:nvSpPr>
        <p:spPr>
          <a:xfrm>
            <a:off x="6322978" y="5924145"/>
            <a:ext cx="155403" cy="204708"/>
          </a:xfrm>
          <a:custGeom>
            <a:avLst/>
            <a:gdLst>
              <a:gd name="connsiteX0" fmla="*/ 121539 w 180975"/>
              <a:gd name="connsiteY0" fmla="*/ 20670 h 180975"/>
              <a:gd name="connsiteX1" fmla="*/ 121539 w 180975"/>
              <a:gd name="connsiteY1" fmla="*/ 107824 h 180975"/>
              <a:gd name="connsiteX2" fmla="*/ 107918 w 180975"/>
              <a:gd name="connsiteY2" fmla="*/ 121445 h 180975"/>
              <a:gd name="connsiteX3" fmla="*/ 20764 w 180975"/>
              <a:gd name="connsiteY3" fmla="*/ 121445 h 180975"/>
              <a:gd name="connsiteX4" fmla="*/ 7144 w 180975"/>
              <a:gd name="connsiteY4" fmla="*/ 135066 h 180975"/>
              <a:gd name="connsiteX5" fmla="*/ 7144 w 180975"/>
              <a:gd name="connsiteY5" fmla="*/ 165831 h 180975"/>
              <a:gd name="connsiteX6" fmla="*/ 20764 w 180975"/>
              <a:gd name="connsiteY6" fmla="*/ 179452 h 180975"/>
              <a:gd name="connsiteX7" fmla="*/ 121539 w 180975"/>
              <a:gd name="connsiteY7" fmla="*/ 179452 h 180975"/>
              <a:gd name="connsiteX8" fmla="*/ 165925 w 180975"/>
              <a:gd name="connsiteY8" fmla="*/ 179452 h 180975"/>
              <a:gd name="connsiteX9" fmla="*/ 179546 w 180975"/>
              <a:gd name="connsiteY9" fmla="*/ 165831 h 180975"/>
              <a:gd name="connsiteX10" fmla="*/ 179546 w 180975"/>
              <a:gd name="connsiteY10" fmla="*/ 121540 h 180975"/>
              <a:gd name="connsiteX11" fmla="*/ 179546 w 180975"/>
              <a:gd name="connsiteY11" fmla="*/ 20766 h 180975"/>
              <a:gd name="connsiteX12" fmla="*/ 165925 w 180975"/>
              <a:gd name="connsiteY12" fmla="*/ 7145 h 180975"/>
              <a:gd name="connsiteX13" fmla="*/ 135160 w 180975"/>
              <a:gd name="connsiteY13" fmla="*/ 7145 h 180975"/>
              <a:gd name="connsiteX14" fmla="*/ 121539 w 180975"/>
              <a:gd name="connsiteY14" fmla="*/ 2067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0975" h="180975">
                <a:moveTo>
                  <a:pt x="121539" y="20670"/>
                </a:moveTo>
                <a:lnTo>
                  <a:pt x="121539" y="107824"/>
                </a:lnTo>
                <a:cubicBezTo>
                  <a:pt x="121539" y="115349"/>
                  <a:pt x="115443" y="121445"/>
                  <a:pt x="107918" y="121445"/>
                </a:cubicBezTo>
                <a:lnTo>
                  <a:pt x="20764" y="121445"/>
                </a:lnTo>
                <a:cubicBezTo>
                  <a:pt x="13240" y="121445"/>
                  <a:pt x="7144" y="127541"/>
                  <a:pt x="7144" y="135066"/>
                </a:cubicBezTo>
                <a:lnTo>
                  <a:pt x="7144" y="165831"/>
                </a:lnTo>
                <a:cubicBezTo>
                  <a:pt x="7144" y="173356"/>
                  <a:pt x="13240" y="179452"/>
                  <a:pt x="20764" y="179452"/>
                </a:cubicBezTo>
                <a:lnTo>
                  <a:pt x="121539" y="179452"/>
                </a:lnTo>
                <a:lnTo>
                  <a:pt x="165925" y="179452"/>
                </a:lnTo>
                <a:cubicBezTo>
                  <a:pt x="173450" y="179452"/>
                  <a:pt x="179546" y="173356"/>
                  <a:pt x="179546" y="165831"/>
                </a:cubicBezTo>
                <a:lnTo>
                  <a:pt x="179546" y="121540"/>
                </a:lnTo>
                <a:lnTo>
                  <a:pt x="179546" y="20766"/>
                </a:lnTo>
                <a:cubicBezTo>
                  <a:pt x="179546" y="13241"/>
                  <a:pt x="173450" y="7145"/>
                  <a:pt x="165925" y="7145"/>
                </a:cubicBezTo>
                <a:lnTo>
                  <a:pt x="135160" y="7145"/>
                </a:lnTo>
                <a:cubicBezTo>
                  <a:pt x="127635" y="7050"/>
                  <a:pt x="121539" y="13146"/>
                  <a:pt x="121539" y="20670"/>
                </a:cubicBezTo>
                <a:close/>
              </a:path>
            </a:pathLst>
          </a:custGeom>
          <a:solidFill>
            <a:srgbClr val="DF918A"/>
          </a:solidFill>
          <a:ln w="9525" cap="flat">
            <a:noFill/>
            <a:prstDash val="solid"/>
            <a:miter/>
          </a:ln>
        </p:spPr>
        <p:txBody>
          <a:bodyPr rtlCol="0" anchor="ctr"/>
          <a:lstStyle/>
          <a:p>
            <a:endParaRPr lang="en-AU" dirty="0">
              <a:solidFill>
                <a:srgbClr val="C3DDD7"/>
              </a:solidFill>
            </a:endParaRPr>
          </a:p>
        </p:txBody>
      </p:sp>
      <p:pic>
        <p:nvPicPr>
          <p:cNvPr id="13" name="Picture Placeholder 12"/>
          <p:cNvPicPr>
            <a:picLocks noGrp="1" noChangeAspect="1"/>
          </p:cNvPicPr>
          <p:nvPr>
            <p:ph type="pic" sz="quarter" idx="11"/>
          </p:nvPr>
        </p:nvPicPr>
        <p:blipFill>
          <a:blip r:embed="rId4" cstate="print">
            <a:extLst>
              <a:ext uri="{28A0092B-C50C-407E-A947-70E740481C1C}">
                <a14:useLocalDpi xmlns:a14="http://schemas.microsoft.com/office/drawing/2010/main"/>
              </a:ext>
            </a:extLst>
          </a:blip>
          <a:srcRect/>
          <a:stretch>
            <a:fillRect/>
          </a:stretch>
        </p:blipFill>
        <p:spPr>
          <a:prstGeom prst="rect">
            <a:avLst/>
          </a:prstGeom>
        </p:spPr>
      </p:pic>
      <p:sp>
        <p:nvSpPr>
          <p:cNvPr id="11" name="Freeform 231"/>
          <p:cNvSpPr>
            <a:spLocks noEditPoints="1"/>
          </p:cNvSpPr>
          <p:nvPr/>
        </p:nvSpPr>
        <p:spPr bwMode="auto">
          <a:xfrm>
            <a:off x="465667" y="3842847"/>
            <a:ext cx="409222" cy="472757"/>
          </a:xfrm>
          <a:custGeom>
            <a:avLst/>
            <a:gdLst>
              <a:gd name="T0" fmla="*/ 133 w 136"/>
              <a:gd name="T1" fmla="*/ 111 h 205"/>
              <a:gd name="T2" fmla="*/ 60 w 136"/>
              <a:gd name="T3" fmla="*/ 197 h 205"/>
              <a:gd name="T4" fmla="*/ 68 w 136"/>
              <a:gd name="T5" fmla="*/ 204 h 205"/>
              <a:gd name="T6" fmla="*/ 82 w 136"/>
              <a:gd name="T7" fmla="*/ 197 h 205"/>
              <a:gd name="T8" fmla="*/ 43 w 136"/>
              <a:gd name="T9" fmla="*/ 186 h 205"/>
              <a:gd name="T10" fmla="*/ 53 w 136"/>
              <a:gd name="T11" fmla="*/ 196 h 205"/>
              <a:gd name="T12" fmla="*/ 88 w 136"/>
              <a:gd name="T13" fmla="*/ 195 h 205"/>
              <a:gd name="T14" fmla="*/ 77 w 136"/>
              <a:gd name="T15" fmla="*/ 186 h 205"/>
              <a:gd name="T16" fmla="*/ 43 w 136"/>
              <a:gd name="T17" fmla="*/ 186 h 205"/>
              <a:gd name="T18" fmla="*/ 50 w 136"/>
              <a:gd name="T19" fmla="*/ 185 h 205"/>
              <a:gd name="T20" fmla="*/ 82 w 136"/>
              <a:gd name="T21" fmla="*/ 185 h 205"/>
              <a:gd name="T22" fmla="*/ 88 w 136"/>
              <a:gd name="T23" fmla="*/ 176 h 205"/>
              <a:gd name="T24" fmla="*/ 54 w 136"/>
              <a:gd name="T25" fmla="*/ 175 h 205"/>
              <a:gd name="T26" fmla="*/ 40 w 136"/>
              <a:gd name="T27" fmla="*/ 167 h 205"/>
              <a:gd name="T28" fmla="*/ 59 w 136"/>
              <a:gd name="T29" fmla="*/ 174 h 205"/>
              <a:gd name="T30" fmla="*/ 83 w 136"/>
              <a:gd name="T31" fmla="*/ 175 h 205"/>
              <a:gd name="T32" fmla="*/ 81 w 136"/>
              <a:gd name="T33" fmla="*/ 165 h 205"/>
              <a:gd name="T34" fmla="*/ 58 w 136"/>
              <a:gd name="T35" fmla="*/ 100 h 205"/>
              <a:gd name="T36" fmla="*/ 59 w 136"/>
              <a:gd name="T37" fmla="*/ 163 h 205"/>
              <a:gd name="T38" fmla="*/ 72 w 136"/>
              <a:gd name="T39" fmla="*/ 114 h 205"/>
              <a:gd name="T40" fmla="*/ 0 w 136"/>
              <a:gd name="T41" fmla="*/ 97 h 205"/>
              <a:gd name="T42" fmla="*/ 17 w 136"/>
              <a:gd name="T43" fmla="*/ 98 h 205"/>
              <a:gd name="T44" fmla="*/ 0 w 136"/>
              <a:gd name="T45" fmla="*/ 97 h 205"/>
              <a:gd name="T46" fmla="*/ 0 w 136"/>
              <a:gd name="T47" fmla="*/ 67 h 205"/>
              <a:gd name="T48" fmla="*/ 17 w 136"/>
              <a:gd name="T49" fmla="*/ 72 h 205"/>
              <a:gd name="T50" fmla="*/ 13 w 136"/>
              <a:gd name="T51" fmla="*/ 29 h 205"/>
              <a:gd name="T52" fmla="*/ 26 w 136"/>
              <a:gd name="T53" fmla="*/ 47 h 205"/>
              <a:gd name="T54" fmla="*/ 35 w 136"/>
              <a:gd name="T55" fmla="*/ 6 h 205"/>
              <a:gd name="T56" fmla="*/ 69 w 136"/>
              <a:gd name="T57" fmla="*/ 9 h 205"/>
              <a:gd name="T58" fmla="*/ 67 w 136"/>
              <a:gd name="T59" fmla="*/ 13 h 205"/>
              <a:gd name="T60" fmla="*/ 69 w 136"/>
              <a:gd name="T61" fmla="*/ 9 h 205"/>
              <a:gd name="T62" fmla="*/ 95 w 136"/>
              <a:gd name="T63" fmla="*/ 17 h 205"/>
              <a:gd name="T64" fmla="*/ 111 w 136"/>
              <a:gd name="T65" fmla="*/ 88 h 205"/>
              <a:gd name="T66" fmla="*/ 97 w 136"/>
              <a:gd name="T67" fmla="*/ 47 h 205"/>
              <a:gd name="T68" fmla="*/ 70 w 136"/>
              <a:gd name="T69" fmla="*/ 35 h 205"/>
              <a:gd name="T70" fmla="*/ 45 w 136"/>
              <a:gd name="T71" fmla="*/ 45 h 205"/>
              <a:gd name="T72" fmla="*/ 25 w 136"/>
              <a:gd name="T73" fmla="*/ 80 h 205"/>
              <a:gd name="T74" fmla="*/ 24 w 136"/>
              <a:gd name="T75" fmla="*/ 108 h 205"/>
              <a:gd name="T76" fmla="*/ 30 w 136"/>
              <a:gd name="T77" fmla="*/ 142 h 205"/>
              <a:gd name="T78" fmla="*/ 43 w 136"/>
              <a:gd name="T79" fmla="*/ 163 h 205"/>
              <a:gd name="T80" fmla="*/ 57 w 136"/>
              <a:gd name="T81" fmla="*/ 133 h 205"/>
              <a:gd name="T82" fmla="*/ 55 w 136"/>
              <a:gd name="T83" fmla="*/ 89 h 205"/>
              <a:gd name="T84" fmla="*/ 73 w 136"/>
              <a:gd name="T85" fmla="*/ 96 h 205"/>
              <a:gd name="T86" fmla="*/ 80 w 136"/>
              <a:gd name="T87" fmla="*/ 96 h 205"/>
              <a:gd name="T88" fmla="*/ 73 w 136"/>
              <a:gd name="T89" fmla="*/ 123 h 205"/>
              <a:gd name="T90" fmla="*/ 74 w 136"/>
              <a:gd name="T91" fmla="*/ 163 h 205"/>
              <a:gd name="T92" fmla="*/ 102 w 136"/>
              <a:gd name="T93" fmla="*/ 134 h 205"/>
              <a:gd name="T94" fmla="*/ 111 w 136"/>
              <a:gd name="T95" fmla="*/ 88 h 205"/>
              <a:gd name="T96" fmla="*/ 57 w 136"/>
              <a:gd name="T97" fmla="*/ 99 h 205"/>
              <a:gd name="T98" fmla="*/ 76 w 136"/>
              <a:gd name="T99" fmla="*/ 91 h 205"/>
              <a:gd name="T100" fmla="*/ 111 w 136"/>
              <a:gd name="T101" fmla="*/ 42 h 205"/>
              <a:gd name="T102" fmla="*/ 135 w 136"/>
              <a:gd name="T103" fmla="*/ 71 h 205"/>
              <a:gd name="T104" fmla="*/ 119 w 136"/>
              <a:gd name="T105" fmla="*/ 75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6" h="205">
                <a:moveTo>
                  <a:pt x="116" y="107"/>
                </a:moveTo>
                <a:lnTo>
                  <a:pt x="116" y="107"/>
                </a:lnTo>
                <a:cubicBezTo>
                  <a:pt x="116" y="107"/>
                  <a:pt x="116" y="108"/>
                  <a:pt x="117" y="108"/>
                </a:cubicBezTo>
                <a:cubicBezTo>
                  <a:pt x="122" y="110"/>
                  <a:pt x="127" y="111"/>
                  <a:pt x="133" y="112"/>
                </a:cubicBezTo>
                <a:cubicBezTo>
                  <a:pt x="133" y="112"/>
                  <a:pt x="134" y="112"/>
                  <a:pt x="134" y="112"/>
                </a:cubicBezTo>
                <a:cubicBezTo>
                  <a:pt x="134" y="111"/>
                  <a:pt x="134" y="111"/>
                  <a:pt x="133" y="111"/>
                </a:cubicBezTo>
                <a:cubicBezTo>
                  <a:pt x="133" y="111"/>
                  <a:pt x="133" y="111"/>
                  <a:pt x="133" y="111"/>
                </a:cubicBezTo>
                <a:cubicBezTo>
                  <a:pt x="129" y="110"/>
                  <a:pt x="125" y="109"/>
                  <a:pt x="121" y="108"/>
                </a:cubicBezTo>
                <a:cubicBezTo>
                  <a:pt x="120" y="107"/>
                  <a:pt x="118" y="107"/>
                  <a:pt x="117" y="106"/>
                </a:cubicBezTo>
                <a:cubicBezTo>
                  <a:pt x="116" y="106"/>
                  <a:pt x="116" y="107"/>
                  <a:pt x="116" y="107"/>
                </a:cubicBezTo>
                <a:close/>
                <a:moveTo>
                  <a:pt x="60" y="197"/>
                </a:moveTo>
                <a:lnTo>
                  <a:pt x="60" y="197"/>
                </a:lnTo>
                <a:cubicBezTo>
                  <a:pt x="57" y="197"/>
                  <a:pt x="54" y="197"/>
                  <a:pt x="51" y="197"/>
                </a:cubicBezTo>
                <a:cubicBezTo>
                  <a:pt x="51" y="197"/>
                  <a:pt x="51" y="197"/>
                  <a:pt x="51" y="198"/>
                </a:cubicBezTo>
                <a:cubicBezTo>
                  <a:pt x="52" y="199"/>
                  <a:pt x="53" y="200"/>
                  <a:pt x="54" y="201"/>
                </a:cubicBezTo>
                <a:cubicBezTo>
                  <a:pt x="55" y="202"/>
                  <a:pt x="56" y="203"/>
                  <a:pt x="57" y="203"/>
                </a:cubicBezTo>
                <a:cubicBezTo>
                  <a:pt x="58" y="203"/>
                  <a:pt x="59" y="204"/>
                  <a:pt x="61" y="204"/>
                </a:cubicBezTo>
                <a:cubicBezTo>
                  <a:pt x="63" y="204"/>
                  <a:pt x="66" y="204"/>
                  <a:pt x="68" y="204"/>
                </a:cubicBezTo>
                <a:cubicBezTo>
                  <a:pt x="71" y="204"/>
                  <a:pt x="73" y="204"/>
                  <a:pt x="76" y="204"/>
                </a:cubicBezTo>
                <a:cubicBezTo>
                  <a:pt x="77" y="205"/>
                  <a:pt x="79" y="205"/>
                  <a:pt x="80" y="204"/>
                </a:cubicBezTo>
                <a:cubicBezTo>
                  <a:pt x="81" y="204"/>
                  <a:pt x="82" y="204"/>
                  <a:pt x="82" y="203"/>
                </a:cubicBezTo>
                <a:cubicBezTo>
                  <a:pt x="83" y="201"/>
                  <a:pt x="84" y="199"/>
                  <a:pt x="85" y="197"/>
                </a:cubicBezTo>
                <a:cubicBezTo>
                  <a:pt x="85" y="197"/>
                  <a:pt x="85" y="197"/>
                  <a:pt x="85" y="197"/>
                </a:cubicBezTo>
                <a:cubicBezTo>
                  <a:pt x="84" y="197"/>
                  <a:pt x="83" y="196"/>
                  <a:pt x="82" y="197"/>
                </a:cubicBezTo>
                <a:cubicBezTo>
                  <a:pt x="81" y="197"/>
                  <a:pt x="80" y="197"/>
                  <a:pt x="80" y="197"/>
                </a:cubicBezTo>
                <a:cubicBezTo>
                  <a:pt x="79" y="197"/>
                  <a:pt x="79" y="197"/>
                  <a:pt x="79" y="197"/>
                </a:cubicBezTo>
                <a:cubicBezTo>
                  <a:pt x="77" y="197"/>
                  <a:pt x="75" y="197"/>
                  <a:pt x="73" y="197"/>
                </a:cubicBezTo>
                <a:cubicBezTo>
                  <a:pt x="71" y="197"/>
                  <a:pt x="70" y="198"/>
                  <a:pt x="68" y="197"/>
                </a:cubicBezTo>
                <a:cubicBezTo>
                  <a:pt x="65" y="197"/>
                  <a:pt x="63" y="197"/>
                  <a:pt x="60" y="197"/>
                </a:cubicBezTo>
                <a:close/>
                <a:moveTo>
                  <a:pt x="43" y="186"/>
                </a:moveTo>
                <a:lnTo>
                  <a:pt x="43" y="186"/>
                </a:lnTo>
                <a:cubicBezTo>
                  <a:pt x="43" y="187"/>
                  <a:pt x="42" y="188"/>
                  <a:pt x="42" y="189"/>
                </a:cubicBezTo>
                <a:cubicBezTo>
                  <a:pt x="42" y="189"/>
                  <a:pt x="42" y="190"/>
                  <a:pt x="42" y="190"/>
                </a:cubicBezTo>
                <a:cubicBezTo>
                  <a:pt x="43" y="192"/>
                  <a:pt x="43" y="193"/>
                  <a:pt x="45" y="194"/>
                </a:cubicBezTo>
                <a:cubicBezTo>
                  <a:pt x="46" y="194"/>
                  <a:pt x="47" y="195"/>
                  <a:pt x="49" y="195"/>
                </a:cubicBezTo>
                <a:cubicBezTo>
                  <a:pt x="50" y="195"/>
                  <a:pt x="52" y="196"/>
                  <a:pt x="53" y="196"/>
                </a:cubicBezTo>
                <a:cubicBezTo>
                  <a:pt x="55" y="196"/>
                  <a:pt x="56" y="196"/>
                  <a:pt x="57" y="196"/>
                </a:cubicBezTo>
                <a:cubicBezTo>
                  <a:pt x="58" y="196"/>
                  <a:pt x="59" y="196"/>
                  <a:pt x="60" y="196"/>
                </a:cubicBezTo>
                <a:cubicBezTo>
                  <a:pt x="64" y="196"/>
                  <a:pt x="67" y="196"/>
                  <a:pt x="70" y="196"/>
                </a:cubicBezTo>
                <a:cubicBezTo>
                  <a:pt x="73" y="196"/>
                  <a:pt x="76" y="196"/>
                  <a:pt x="79" y="196"/>
                </a:cubicBezTo>
                <a:cubicBezTo>
                  <a:pt x="81" y="196"/>
                  <a:pt x="83" y="196"/>
                  <a:pt x="85" y="195"/>
                </a:cubicBezTo>
                <a:cubicBezTo>
                  <a:pt x="86" y="195"/>
                  <a:pt x="87" y="195"/>
                  <a:pt x="88" y="195"/>
                </a:cubicBezTo>
                <a:cubicBezTo>
                  <a:pt x="89" y="194"/>
                  <a:pt x="90" y="193"/>
                  <a:pt x="91" y="192"/>
                </a:cubicBezTo>
                <a:cubicBezTo>
                  <a:pt x="92" y="191"/>
                  <a:pt x="93" y="188"/>
                  <a:pt x="91" y="187"/>
                </a:cubicBezTo>
                <a:cubicBezTo>
                  <a:pt x="91" y="187"/>
                  <a:pt x="91" y="187"/>
                  <a:pt x="91" y="186"/>
                </a:cubicBezTo>
                <a:cubicBezTo>
                  <a:pt x="90" y="186"/>
                  <a:pt x="89" y="185"/>
                  <a:pt x="88" y="185"/>
                </a:cubicBezTo>
                <a:cubicBezTo>
                  <a:pt x="86" y="185"/>
                  <a:pt x="84" y="186"/>
                  <a:pt x="83" y="186"/>
                </a:cubicBezTo>
                <a:cubicBezTo>
                  <a:pt x="81" y="186"/>
                  <a:pt x="79" y="186"/>
                  <a:pt x="77" y="186"/>
                </a:cubicBezTo>
                <a:cubicBezTo>
                  <a:pt x="75" y="187"/>
                  <a:pt x="72" y="187"/>
                  <a:pt x="70" y="187"/>
                </a:cubicBezTo>
                <a:cubicBezTo>
                  <a:pt x="67" y="186"/>
                  <a:pt x="63" y="186"/>
                  <a:pt x="60" y="186"/>
                </a:cubicBezTo>
                <a:cubicBezTo>
                  <a:pt x="59" y="186"/>
                  <a:pt x="57" y="186"/>
                  <a:pt x="56" y="186"/>
                </a:cubicBezTo>
                <a:cubicBezTo>
                  <a:pt x="54" y="186"/>
                  <a:pt x="53" y="186"/>
                  <a:pt x="52" y="186"/>
                </a:cubicBezTo>
                <a:cubicBezTo>
                  <a:pt x="49" y="186"/>
                  <a:pt x="47" y="186"/>
                  <a:pt x="44" y="185"/>
                </a:cubicBezTo>
                <a:cubicBezTo>
                  <a:pt x="44" y="185"/>
                  <a:pt x="43" y="186"/>
                  <a:pt x="43" y="186"/>
                </a:cubicBezTo>
                <a:close/>
                <a:moveTo>
                  <a:pt x="40" y="177"/>
                </a:moveTo>
                <a:lnTo>
                  <a:pt x="40" y="177"/>
                </a:lnTo>
                <a:cubicBezTo>
                  <a:pt x="39" y="178"/>
                  <a:pt x="39" y="178"/>
                  <a:pt x="40" y="179"/>
                </a:cubicBezTo>
                <a:cubicBezTo>
                  <a:pt x="40" y="181"/>
                  <a:pt x="40" y="182"/>
                  <a:pt x="42" y="183"/>
                </a:cubicBezTo>
                <a:cubicBezTo>
                  <a:pt x="43" y="183"/>
                  <a:pt x="44" y="184"/>
                  <a:pt x="45" y="184"/>
                </a:cubicBezTo>
                <a:cubicBezTo>
                  <a:pt x="46" y="184"/>
                  <a:pt x="48" y="185"/>
                  <a:pt x="50" y="185"/>
                </a:cubicBezTo>
                <a:cubicBezTo>
                  <a:pt x="52" y="185"/>
                  <a:pt x="54" y="185"/>
                  <a:pt x="56" y="185"/>
                </a:cubicBezTo>
                <a:cubicBezTo>
                  <a:pt x="57" y="185"/>
                  <a:pt x="59" y="185"/>
                  <a:pt x="61" y="185"/>
                </a:cubicBezTo>
                <a:cubicBezTo>
                  <a:pt x="63" y="185"/>
                  <a:pt x="65" y="185"/>
                  <a:pt x="67" y="185"/>
                </a:cubicBezTo>
                <a:cubicBezTo>
                  <a:pt x="69" y="185"/>
                  <a:pt x="72" y="185"/>
                  <a:pt x="74" y="185"/>
                </a:cubicBezTo>
                <a:cubicBezTo>
                  <a:pt x="76" y="185"/>
                  <a:pt x="77" y="185"/>
                  <a:pt x="79" y="185"/>
                </a:cubicBezTo>
                <a:cubicBezTo>
                  <a:pt x="80" y="185"/>
                  <a:pt x="81" y="185"/>
                  <a:pt x="82" y="185"/>
                </a:cubicBezTo>
                <a:cubicBezTo>
                  <a:pt x="84" y="184"/>
                  <a:pt x="86" y="184"/>
                  <a:pt x="88" y="184"/>
                </a:cubicBezTo>
                <a:lnTo>
                  <a:pt x="88" y="184"/>
                </a:lnTo>
                <a:cubicBezTo>
                  <a:pt x="88" y="184"/>
                  <a:pt x="89" y="184"/>
                  <a:pt x="90" y="183"/>
                </a:cubicBezTo>
                <a:cubicBezTo>
                  <a:pt x="91" y="183"/>
                  <a:pt x="92" y="182"/>
                  <a:pt x="92" y="180"/>
                </a:cubicBezTo>
                <a:cubicBezTo>
                  <a:pt x="92" y="179"/>
                  <a:pt x="91" y="178"/>
                  <a:pt x="91" y="177"/>
                </a:cubicBezTo>
                <a:cubicBezTo>
                  <a:pt x="90" y="176"/>
                  <a:pt x="89" y="176"/>
                  <a:pt x="88" y="176"/>
                </a:cubicBezTo>
                <a:cubicBezTo>
                  <a:pt x="87" y="176"/>
                  <a:pt x="87" y="176"/>
                  <a:pt x="86" y="176"/>
                </a:cubicBezTo>
                <a:cubicBezTo>
                  <a:pt x="84" y="176"/>
                  <a:pt x="82" y="176"/>
                  <a:pt x="79" y="176"/>
                </a:cubicBezTo>
                <a:cubicBezTo>
                  <a:pt x="77" y="176"/>
                  <a:pt x="74" y="176"/>
                  <a:pt x="72" y="176"/>
                </a:cubicBezTo>
                <a:cubicBezTo>
                  <a:pt x="70" y="176"/>
                  <a:pt x="68" y="176"/>
                  <a:pt x="65" y="176"/>
                </a:cubicBezTo>
                <a:cubicBezTo>
                  <a:pt x="63" y="176"/>
                  <a:pt x="60" y="176"/>
                  <a:pt x="58" y="175"/>
                </a:cubicBezTo>
                <a:cubicBezTo>
                  <a:pt x="57" y="175"/>
                  <a:pt x="56" y="175"/>
                  <a:pt x="54" y="175"/>
                </a:cubicBezTo>
                <a:cubicBezTo>
                  <a:pt x="54" y="175"/>
                  <a:pt x="53" y="175"/>
                  <a:pt x="52" y="175"/>
                </a:cubicBezTo>
                <a:cubicBezTo>
                  <a:pt x="51" y="175"/>
                  <a:pt x="50" y="175"/>
                  <a:pt x="49" y="175"/>
                </a:cubicBezTo>
                <a:cubicBezTo>
                  <a:pt x="48" y="175"/>
                  <a:pt x="46" y="175"/>
                  <a:pt x="44" y="175"/>
                </a:cubicBezTo>
                <a:cubicBezTo>
                  <a:pt x="43" y="175"/>
                  <a:pt x="42" y="175"/>
                  <a:pt x="41" y="175"/>
                </a:cubicBezTo>
                <a:cubicBezTo>
                  <a:pt x="40" y="176"/>
                  <a:pt x="40" y="176"/>
                  <a:pt x="40" y="177"/>
                </a:cubicBezTo>
                <a:close/>
                <a:moveTo>
                  <a:pt x="40" y="167"/>
                </a:moveTo>
                <a:lnTo>
                  <a:pt x="40" y="167"/>
                </a:lnTo>
                <a:cubicBezTo>
                  <a:pt x="39" y="169"/>
                  <a:pt x="39" y="171"/>
                  <a:pt x="40" y="172"/>
                </a:cubicBezTo>
                <a:cubicBezTo>
                  <a:pt x="40" y="173"/>
                  <a:pt x="41" y="174"/>
                  <a:pt x="41" y="174"/>
                </a:cubicBezTo>
                <a:cubicBezTo>
                  <a:pt x="42" y="174"/>
                  <a:pt x="44" y="174"/>
                  <a:pt x="45" y="174"/>
                </a:cubicBezTo>
                <a:cubicBezTo>
                  <a:pt x="47" y="174"/>
                  <a:pt x="48" y="174"/>
                  <a:pt x="50" y="174"/>
                </a:cubicBezTo>
                <a:cubicBezTo>
                  <a:pt x="53" y="174"/>
                  <a:pt x="56" y="174"/>
                  <a:pt x="59" y="174"/>
                </a:cubicBezTo>
                <a:cubicBezTo>
                  <a:pt x="60" y="174"/>
                  <a:pt x="60" y="174"/>
                  <a:pt x="61" y="174"/>
                </a:cubicBezTo>
                <a:cubicBezTo>
                  <a:pt x="62" y="175"/>
                  <a:pt x="64" y="175"/>
                  <a:pt x="65" y="175"/>
                </a:cubicBezTo>
                <a:cubicBezTo>
                  <a:pt x="65" y="175"/>
                  <a:pt x="66" y="175"/>
                  <a:pt x="66" y="175"/>
                </a:cubicBezTo>
                <a:cubicBezTo>
                  <a:pt x="67" y="175"/>
                  <a:pt x="67" y="175"/>
                  <a:pt x="68" y="175"/>
                </a:cubicBezTo>
                <a:cubicBezTo>
                  <a:pt x="70" y="175"/>
                  <a:pt x="72" y="175"/>
                  <a:pt x="75" y="175"/>
                </a:cubicBezTo>
                <a:cubicBezTo>
                  <a:pt x="77" y="175"/>
                  <a:pt x="80" y="175"/>
                  <a:pt x="83" y="175"/>
                </a:cubicBezTo>
                <a:cubicBezTo>
                  <a:pt x="85" y="175"/>
                  <a:pt x="86" y="175"/>
                  <a:pt x="88" y="174"/>
                </a:cubicBezTo>
                <a:cubicBezTo>
                  <a:pt x="88" y="174"/>
                  <a:pt x="89" y="174"/>
                  <a:pt x="89" y="173"/>
                </a:cubicBezTo>
                <a:cubicBezTo>
                  <a:pt x="89" y="173"/>
                  <a:pt x="90" y="173"/>
                  <a:pt x="90" y="172"/>
                </a:cubicBezTo>
                <a:cubicBezTo>
                  <a:pt x="91" y="171"/>
                  <a:pt x="90" y="167"/>
                  <a:pt x="88" y="166"/>
                </a:cubicBezTo>
                <a:cubicBezTo>
                  <a:pt x="88" y="166"/>
                  <a:pt x="87" y="165"/>
                  <a:pt x="86" y="165"/>
                </a:cubicBezTo>
                <a:cubicBezTo>
                  <a:pt x="85" y="165"/>
                  <a:pt x="83" y="165"/>
                  <a:pt x="81" y="165"/>
                </a:cubicBezTo>
                <a:cubicBezTo>
                  <a:pt x="75" y="165"/>
                  <a:pt x="69" y="165"/>
                  <a:pt x="62" y="165"/>
                </a:cubicBezTo>
                <a:lnTo>
                  <a:pt x="62" y="165"/>
                </a:lnTo>
                <a:cubicBezTo>
                  <a:pt x="56" y="164"/>
                  <a:pt x="49" y="164"/>
                  <a:pt x="43" y="164"/>
                </a:cubicBezTo>
                <a:cubicBezTo>
                  <a:pt x="41" y="164"/>
                  <a:pt x="41" y="164"/>
                  <a:pt x="40" y="166"/>
                </a:cubicBezTo>
                <a:cubicBezTo>
                  <a:pt x="40" y="167"/>
                  <a:pt x="40" y="167"/>
                  <a:pt x="40" y="167"/>
                </a:cubicBezTo>
                <a:close/>
                <a:moveTo>
                  <a:pt x="58" y="100"/>
                </a:moveTo>
                <a:lnTo>
                  <a:pt x="58" y="100"/>
                </a:lnTo>
                <a:cubicBezTo>
                  <a:pt x="58" y="104"/>
                  <a:pt x="58" y="108"/>
                  <a:pt x="58" y="112"/>
                </a:cubicBezTo>
                <a:cubicBezTo>
                  <a:pt x="58" y="118"/>
                  <a:pt x="58" y="123"/>
                  <a:pt x="58" y="129"/>
                </a:cubicBezTo>
                <a:cubicBezTo>
                  <a:pt x="58" y="137"/>
                  <a:pt x="58" y="145"/>
                  <a:pt x="58" y="152"/>
                </a:cubicBezTo>
                <a:cubicBezTo>
                  <a:pt x="58" y="156"/>
                  <a:pt x="59" y="159"/>
                  <a:pt x="59" y="162"/>
                </a:cubicBezTo>
                <a:cubicBezTo>
                  <a:pt x="59" y="162"/>
                  <a:pt x="59" y="163"/>
                  <a:pt x="59" y="163"/>
                </a:cubicBezTo>
                <a:lnTo>
                  <a:pt x="71" y="163"/>
                </a:lnTo>
                <a:cubicBezTo>
                  <a:pt x="71" y="163"/>
                  <a:pt x="71" y="162"/>
                  <a:pt x="71" y="162"/>
                </a:cubicBezTo>
                <a:cubicBezTo>
                  <a:pt x="71" y="156"/>
                  <a:pt x="71" y="149"/>
                  <a:pt x="71" y="143"/>
                </a:cubicBezTo>
                <a:cubicBezTo>
                  <a:pt x="71" y="139"/>
                  <a:pt x="71" y="135"/>
                  <a:pt x="71" y="131"/>
                </a:cubicBezTo>
                <a:cubicBezTo>
                  <a:pt x="71" y="128"/>
                  <a:pt x="71" y="126"/>
                  <a:pt x="72" y="124"/>
                </a:cubicBezTo>
                <a:cubicBezTo>
                  <a:pt x="72" y="121"/>
                  <a:pt x="72" y="117"/>
                  <a:pt x="72" y="114"/>
                </a:cubicBezTo>
                <a:cubicBezTo>
                  <a:pt x="72" y="111"/>
                  <a:pt x="72" y="107"/>
                  <a:pt x="72" y="104"/>
                </a:cubicBezTo>
                <a:cubicBezTo>
                  <a:pt x="73" y="103"/>
                  <a:pt x="73" y="101"/>
                  <a:pt x="73" y="100"/>
                </a:cubicBezTo>
                <a:cubicBezTo>
                  <a:pt x="73" y="99"/>
                  <a:pt x="73" y="99"/>
                  <a:pt x="73" y="98"/>
                </a:cubicBezTo>
                <a:cubicBezTo>
                  <a:pt x="68" y="99"/>
                  <a:pt x="63" y="100"/>
                  <a:pt x="58" y="100"/>
                </a:cubicBezTo>
                <a:close/>
                <a:moveTo>
                  <a:pt x="0" y="97"/>
                </a:moveTo>
                <a:lnTo>
                  <a:pt x="0" y="97"/>
                </a:lnTo>
                <a:cubicBezTo>
                  <a:pt x="0" y="97"/>
                  <a:pt x="1" y="98"/>
                  <a:pt x="1" y="98"/>
                </a:cubicBezTo>
                <a:cubicBezTo>
                  <a:pt x="2" y="98"/>
                  <a:pt x="3" y="98"/>
                  <a:pt x="4" y="98"/>
                </a:cubicBezTo>
                <a:cubicBezTo>
                  <a:pt x="8" y="98"/>
                  <a:pt x="12" y="98"/>
                  <a:pt x="16" y="98"/>
                </a:cubicBezTo>
                <a:lnTo>
                  <a:pt x="16" y="98"/>
                </a:lnTo>
                <a:cubicBezTo>
                  <a:pt x="16" y="98"/>
                  <a:pt x="16" y="98"/>
                  <a:pt x="16" y="98"/>
                </a:cubicBezTo>
                <a:cubicBezTo>
                  <a:pt x="17" y="98"/>
                  <a:pt x="17" y="98"/>
                  <a:pt x="17" y="98"/>
                </a:cubicBezTo>
                <a:cubicBezTo>
                  <a:pt x="17" y="97"/>
                  <a:pt x="17" y="97"/>
                  <a:pt x="17" y="97"/>
                </a:cubicBezTo>
                <a:cubicBezTo>
                  <a:pt x="17" y="97"/>
                  <a:pt x="16" y="97"/>
                  <a:pt x="16" y="97"/>
                </a:cubicBezTo>
                <a:cubicBezTo>
                  <a:pt x="14" y="96"/>
                  <a:pt x="12" y="96"/>
                  <a:pt x="11" y="96"/>
                </a:cubicBezTo>
                <a:cubicBezTo>
                  <a:pt x="9" y="96"/>
                  <a:pt x="7" y="96"/>
                  <a:pt x="6" y="96"/>
                </a:cubicBezTo>
                <a:cubicBezTo>
                  <a:pt x="4" y="96"/>
                  <a:pt x="3" y="96"/>
                  <a:pt x="1" y="96"/>
                </a:cubicBezTo>
                <a:cubicBezTo>
                  <a:pt x="1" y="96"/>
                  <a:pt x="0" y="96"/>
                  <a:pt x="0" y="97"/>
                </a:cubicBezTo>
                <a:close/>
                <a:moveTo>
                  <a:pt x="17" y="72"/>
                </a:moveTo>
                <a:lnTo>
                  <a:pt x="17" y="72"/>
                </a:lnTo>
                <a:cubicBezTo>
                  <a:pt x="14" y="71"/>
                  <a:pt x="11" y="70"/>
                  <a:pt x="8" y="69"/>
                </a:cubicBezTo>
                <a:cubicBezTo>
                  <a:pt x="6" y="68"/>
                  <a:pt x="5" y="68"/>
                  <a:pt x="3" y="68"/>
                </a:cubicBezTo>
                <a:cubicBezTo>
                  <a:pt x="2" y="67"/>
                  <a:pt x="1" y="67"/>
                  <a:pt x="0" y="67"/>
                </a:cubicBezTo>
                <a:cubicBezTo>
                  <a:pt x="0" y="67"/>
                  <a:pt x="0" y="67"/>
                  <a:pt x="0" y="67"/>
                </a:cubicBezTo>
                <a:cubicBezTo>
                  <a:pt x="0" y="67"/>
                  <a:pt x="0" y="68"/>
                  <a:pt x="0" y="68"/>
                </a:cubicBezTo>
                <a:cubicBezTo>
                  <a:pt x="0" y="68"/>
                  <a:pt x="0" y="69"/>
                  <a:pt x="1" y="69"/>
                </a:cubicBezTo>
                <a:cubicBezTo>
                  <a:pt x="4" y="70"/>
                  <a:pt x="8" y="71"/>
                  <a:pt x="11" y="72"/>
                </a:cubicBezTo>
                <a:cubicBezTo>
                  <a:pt x="13" y="73"/>
                  <a:pt x="15" y="74"/>
                  <a:pt x="16" y="74"/>
                </a:cubicBezTo>
                <a:cubicBezTo>
                  <a:pt x="17" y="74"/>
                  <a:pt x="17" y="74"/>
                  <a:pt x="18" y="74"/>
                </a:cubicBezTo>
                <a:cubicBezTo>
                  <a:pt x="18" y="73"/>
                  <a:pt x="17" y="73"/>
                  <a:pt x="17" y="72"/>
                </a:cubicBezTo>
                <a:lnTo>
                  <a:pt x="17" y="72"/>
                </a:lnTo>
                <a:close/>
                <a:moveTo>
                  <a:pt x="26" y="46"/>
                </a:moveTo>
                <a:lnTo>
                  <a:pt x="26" y="46"/>
                </a:lnTo>
                <a:cubicBezTo>
                  <a:pt x="26" y="45"/>
                  <a:pt x="26" y="45"/>
                  <a:pt x="25" y="44"/>
                </a:cubicBezTo>
                <a:cubicBezTo>
                  <a:pt x="22" y="41"/>
                  <a:pt x="20" y="37"/>
                  <a:pt x="17" y="34"/>
                </a:cubicBezTo>
                <a:cubicBezTo>
                  <a:pt x="15" y="32"/>
                  <a:pt x="14" y="31"/>
                  <a:pt x="13" y="29"/>
                </a:cubicBezTo>
                <a:cubicBezTo>
                  <a:pt x="12" y="29"/>
                  <a:pt x="12" y="29"/>
                  <a:pt x="12" y="29"/>
                </a:cubicBezTo>
                <a:cubicBezTo>
                  <a:pt x="12" y="29"/>
                  <a:pt x="12" y="30"/>
                  <a:pt x="12" y="30"/>
                </a:cubicBezTo>
                <a:cubicBezTo>
                  <a:pt x="12" y="30"/>
                  <a:pt x="12" y="31"/>
                  <a:pt x="12" y="31"/>
                </a:cubicBezTo>
                <a:cubicBezTo>
                  <a:pt x="15" y="35"/>
                  <a:pt x="19" y="39"/>
                  <a:pt x="22" y="43"/>
                </a:cubicBezTo>
                <a:cubicBezTo>
                  <a:pt x="23" y="44"/>
                  <a:pt x="24" y="45"/>
                  <a:pt x="25" y="46"/>
                </a:cubicBezTo>
                <a:cubicBezTo>
                  <a:pt x="25" y="47"/>
                  <a:pt x="26" y="47"/>
                  <a:pt x="26" y="47"/>
                </a:cubicBezTo>
                <a:cubicBezTo>
                  <a:pt x="26" y="47"/>
                  <a:pt x="26" y="46"/>
                  <a:pt x="26" y="46"/>
                </a:cubicBezTo>
                <a:close/>
                <a:moveTo>
                  <a:pt x="43" y="26"/>
                </a:moveTo>
                <a:lnTo>
                  <a:pt x="43" y="26"/>
                </a:lnTo>
                <a:cubicBezTo>
                  <a:pt x="43" y="26"/>
                  <a:pt x="43" y="26"/>
                  <a:pt x="43" y="26"/>
                </a:cubicBezTo>
                <a:cubicBezTo>
                  <a:pt x="41" y="19"/>
                  <a:pt x="39" y="13"/>
                  <a:pt x="37" y="7"/>
                </a:cubicBezTo>
                <a:cubicBezTo>
                  <a:pt x="37" y="6"/>
                  <a:pt x="36" y="5"/>
                  <a:pt x="35" y="6"/>
                </a:cubicBezTo>
                <a:cubicBezTo>
                  <a:pt x="35" y="6"/>
                  <a:pt x="35" y="7"/>
                  <a:pt x="35" y="7"/>
                </a:cubicBezTo>
                <a:cubicBezTo>
                  <a:pt x="37" y="13"/>
                  <a:pt x="39" y="19"/>
                  <a:pt x="41" y="24"/>
                </a:cubicBezTo>
                <a:cubicBezTo>
                  <a:pt x="41" y="25"/>
                  <a:pt x="41" y="26"/>
                  <a:pt x="42" y="27"/>
                </a:cubicBezTo>
                <a:cubicBezTo>
                  <a:pt x="42" y="27"/>
                  <a:pt x="42" y="27"/>
                  <a:pt x="43" y="27"/>
                </a:cubicBezTo>
                <a:cubicBezTo>
                  <a:pt x="43" y="27"/>
                  <a:pt x="43" y="27"/>
                  <a:pt x="43" y="26"/>
                </a:cubicBezTo>
                <a:close/>
                <a:moveTo>
                  <a:pt x="69" y="9"/>
                </a:moveTo>
                <a:lnTo>
                  <a:pt x="69" y="9"/>
                </a:lnTo>
                <a:cubicBezTo>
                  <a:pt x="69" y="6"/>
                  <a:pt x="69" y="4"/>
                  <a:pt x="69" y="1"/>
                </a:cubicBezTo>
                <a:cubicBezTo>
                  <a:pt x="69" y="0"/>
                  <a:pt x="69" y="0"/>
                  <a:pt x="68" y="0"/>
                </a:cubicBezTo>
                <a:cubicBezTo>
                  <a:pt x="67" y="0"/>
                  <a:pt x="67" y="0"/>
                  <a:pt x="67" y="1"/>
                </a:cubicBezTo>
                <a:cubicBezTo>
                  <a:pt x="67" y="2"/>
                  <a:pt x="67" y="3"/>
                  <a:pt x="67" y="4"/>
                </a:cubicBezTo>
                <a:cubicBezTo>
                  <a:pt x="67" y="6"/>
                  <a:pt x="67" y="9"/>
                  <a:pt x="67" y="13"/>
                </a:cubicBezTo>
                <a:cubicBezTo>
                  <a:pt x="67" y="15"/>
                  <a:pt x="67" y="16"/>
                  <a:pt x="67" y="18"/>
                </a:cubicBezTo>
                <a:cubicBezTo>
                  <a:pt x="67" y="19"/>
                  <a:pt x="67" y="19"/>
                  <a:pt x="67" y="19"/>
                </a:cubicBezTo>
                <a:cubicBezTo>
                  <a:pt x="67" y="19"/>
                  <a:pt x="68" y="20"/>
                  <a:pt x="68" y="20"/>
                </a:cubicBezTo>
                <a:cubicBezTo>
                  <a:pt x="68" y="20"/>
                  <a:pt x="68" y="20"/>
                  <a:pt x="68" y="19"/>
                </a:cubicBezTo>
                <a:cubicBezTo>
                  <a:pt x="69" y="19"/>
                  <a:pt x="69" y="19"/>
                  <a:pt x="69" y="18"/>
                </a:cubicBezTo>
                <a:cubicBezTo>
                  <a:pt x="69" y="15"/>
                  <a:pt x="69" y="12"/>
                  <a:pt x="69" y="9"/>
                </a:cubicBezTo>
                <a:lnTo>
                  <a:pt x="69" y="9"/>
                </a:lnTo>
                <a:close/>
                <a:moveTo>
                  <a:pt x="102" y="7"/>
                </a:moveTo>
                <a:lnTo>
                  <a:pt x="102" y="7"/>
                </a:lnTo>
                <a:cubicBezTo>
                  <a:pt x="103" y="6"/>
                  <a:pt x="103" y="6"/>
                  <a:pt x="102" y="5"/>
                </a:cubicBezTo>
                <a:cubicBezTo>
                  <a:pt x="102" y="5"/>
                  <a:pt x="101" y="5"/>
                  <a:pt x="101" y="6"/>
                </a:cubicBezTo>
                <a:cubicBezTo>
                  <a:pt x="99" y="10"/>
                  <a:pt x="97" y="13"/>
                  <a:pt x="95" y="17"/>
                </a:cubicBezTo>
                <a:cubicBezTo>
                  <a:pt x="94" y="19"/>
                  <a:pt x="92" y="21"/>
                  <a:pt x="91" y="23"/>
                </a:cubicBezTo>
                <a:cubicBezTo>
                  <a:pt x="91" y="23"/>
                  <a:pt x="91" y="24"/>
                  <a:pt x="91" y="24"/>
                </a:cubicBezTo>
                <a:cubicBezTo>
                  <a:pt x="91" y="24"/>
                  <a:pt x="91" y="25"/>
                  <a:pt x="92" y="25"/>
                </a:cubicBezTo>
                <a:cubicBezTo>
                  <a:pt x="92" y="24"/>
                  <a:pt x="92" y="24"/>
                  <a:pt x="92" y="24"/>
                </a:cubicBezTo>
                <a:cubicBezTo>
                  <a:pt x="96" y="18"/>
                  <a:pt x="99" y="13"/>
                  <a:pt x="102" y="7"/>
                </a:cubicBezTo>
                <a:close/>
                <a:moveTo>
                  <a:pt x="111" y="88"/>
                </a:moveTo>
                <a:lnTo>
                  <a:pt x="111" y="88"/>
                </a:lnTo>
                <a:cubicBezTo>
                  <a:pt x="111" y="83"/>
                  <a:pt x="110" y="78"/>
                  <a:pt x="110" y="74"/>
                </a:cubicBezTo>
                <a:cubicBezTo>
                  <a:pt x="109" y="71"/>
                  <a:pt x="108" y="68"/>
                  <a:pt x="108" y="66"/>
                </a:cubicBezTo>
                <a:cubicBezTo>
                  <a:pt x="107" y="64"/>
                  <a:pt x="107" y="62"/>
                  <a:pt x="106" y="60"/>
                </a:cubicBezTo>
                <a:cubicBezTo>
                  <a:pt x="105" y="57"/>
                  <a:pt x="103" y="55"/>
                  <a:pt x="102" y="53"/>
                </a:cubicBezTo>
                <a:cubicBezTo>
                  <a:pt x="100" y="51"/>
                  <a:pt x="99" y="49"/>
                  <a:pt x="97" y="47"/>
                </a:cubicBezTo>
                <a:cubicBezTo>
                  <a:pt x="95" y="45"/>
                  <a:pt x="93" y="44"/>
                  <a:pt x="91" y="42"/>
                </a:cubicBezTo>
                <a:cubicBezTo>
                  <a:pt x="89" y="41"/>
                  <a:pt x="87" y="39"/>
                  <a:pt x="85" y="38"/>
                </a:cubicBezTo>
                <a:cubicBezTo>
                  <a:pt x="83" y="38"/>
                  <a:pt x="81" y="37"/>
                  <a:pt x="80" y="36"/>
                </a:cubicBezTo>
                <a:cubicBezTo>
                  <a:pt x="78" y="36"/>
                  <a:pt x="76" y="35"/>
                  <a:pt x="74" y="35"/>
                </a:cubicBezTo>
                <a:cubicBezTo>
                  <a:pt x="73" y="35"/>
                  <a:pt x="72" y="35"/>
                  <a:pt x="71" y="35"/>
                </a:cubicBezTo>
                <a:cubicBezTo>
                  <a:pt x="71" y="35"/>
                  <a:pt x="70" y="35"/>
                  <a:pt x="70" y="35"/>
                </a:cubicBezTo>
                <a:cubicBezTo>
                  <a:pt x="69" y="35"/>
                  <a:pt x="69" y="35"/>
                  <a:pt x="69" y="35"/>
                </a:cubicBezTo>
                <a:cubicBezTo>
                  <a:pt x="68" y="35"/>
                  <a:pt x="67" y="35"/>
                  <a:pt x="66" y="35"/>
                </a:cubicBezTo>
                <a:cubicBezTo>
                  <a:pt x="64" y="36"/>
                  <a:pt x="62" y="36"/>
                  <a:pt x="60" y="37"/>
                </a:cubicBezTo>
                <a:cubicBezTo>
                  <a:pt x="58" y="37"/>
                  <a:pt x="56" y="38"/>
                  <a:pt x="54" y="39"/>
                </a:cubicBezTo>
                <a:cubicBezTo>
                  <a:pt x="52" y="40"/>
                  <a:pt x="51" y="41"/>
                  <a:pt x="49" y="42"/>
                </a:cubicBezTo>
                <a:cubicBezTo>
                  <a:pt x="48" y="43"/>
                  <a:pt x="46" y="44"/>
                  <a:pt x="45" y="45"/>
                </a:cubicBezTo>
                <a:cubicBezTo>
                  <a:pt x="43" y="46"/>
                  <a:pt x="41" y="47"/>
                  <a:pt x="39" y="49"/>
                </a:cubicBezTo>
                <a:cubicBezTo>
                  <a:pt x="38" y="51"/>
                  <a:pt x="36" y="52"/>
                  <a:pt x="35" y="54"/>
                </a:cubicBezTo>
                <a:cubicBezTo>
                  <a:pt x="33" y="57"/>
                  <a:pt x="32" y="59"/>
                  <a:pt x="30" y="62"/>
                </a:cubicBezTo>
                <a:cubicBezTo>
                  <a:pt x="29" y="64"/>
                  <a:pt x="28" y="67"/>
                  <a:pt x="28" y="70"/>
                </a:cubicBezTo>
                <a:cubicBezTo>
                  <a:pt x="27" y="72"/>
                  <a:pt x="27" y="74"/>
                  <a:pt x="26" y="76"/>
                </a:cubicBezTo>
                <a:cubicBezTo>
                  <a:pt x="26" y="78"/>
                  <a:pt x="25" y="79"/>
                  <a:pt x="25" y="80"/>
                </a:cubicBezTo>
                <a:cubicBezTo>
                  <a:pt x="25" y="83"/>
                  <a:pt x="24" y="85"/>
                  <a:pt x="24" y="87"/>
                </a:cubicBezTo>
                <a:cubicBezTo>
                  <a:pt x="24" y="88"/>
                  <a:pt x="24" y="90"/>
                  <a:pt x="24" y="91"/>
                </a:cubicBezTo>
                <a:cubicBezTo>
                  <a:pt x="24" y="93"/>
                  <a:pt x="24" y="94"/>
                  <a:pt x="24" y="95"/>
                </a:cubicBezTo>
                <a:cubicBezTo>
                  <a:pt x="23" y="97"/>
                  <a:pt x="23" y="99"/>
                  <a:pt x="23" y="100"/>
                </a:cubicBezTo>
                <a:cubicBezTo>
                  <a:pt x="23" y="102"/>
                  <a:pt x="23" y="104"/>
                  <a:pt x="23" y="105"/>
                </a:cubicBezTo>
                <a:cubicBezTo>
                  <a:pt x="23" y="106"/>
                  <a:pt x="23" y="107"/>
                  <a:pt x="24" y="108"/>
                </a:cubicBezTo>
                <a:cubicBezTo>
                  <a:pt x="24" y="110"/>
                  <a:pt x="23" y="112"/>
                  <a:pt x="24" y="114"/>
                </a:cubicBezTo>
                <a:cubicBezTo>
                  <a:pt x="24" y="117"/>
                  <a:pt x="24" y="119"/>
                  <a:pt x="25" y="122"/>
                </a:cubicBezTo>
                <a:cubicBezTo>
                  <a:pt x="25" y="124"/>
                  <a:pt x="26" y="126"/>
                  <a:pt x="26" y="129"/>
                </a:cubicBezTo>
                <a:cubicBezTo>
                  <a:pt x="27" y="131"/>
                  <a:pt x="27" y="133"/>
                  <a:pt x="28" y="135"/>
                </a:cubicBezTo>
                <a:cubicBezTo>
                  <a:pt x="28" y="136"/>
                  <a:pt x="29" y="138"/>
                  <a:pt x="29" y="139"/>
                </a:cubicBezTo>
                <a:cubicBezTo>
                  <a:pt x="30" y="140"/>
                  <a:pt x="30" y="141"/>
                  <a:pt x="30" y="142"/>
                </a:cubicBezTo>
                <a:cubicBezTo>
                  <a:pt x="31" y="144"/>
                  <a:pt x="32" y="145"/>
                  <a:pt x="32" y="147"/>
                </a:cubicBezTo>
                <a:cubicBezTo>
                  <a:pt x="33" y="149"/>
                  <a:pt x="35" y="152"/>
                  <a:pt x="36" y="155"/>
                </a:cubicBezTo>
                <a:cubicBezTo>
                  <a:pt x="37" y="156"/>
                  <a:pt x="37" y="157"/>
                  <a:pt x="38" y="158"/>
                </a:cubicBezTo>
                <a:cubicBezTo>
                  <a:pt x="38" y="159"/>
                  <a:pt x="39" y="160"/>
                  <a:pt x="40" y="161"/>
                </a:cubicBezTo>
                <a:cubicBezTo>
                  <a:pt x="40" y="162"/>
                  <a:pt x="41" y="163"/>
                  <a:pt x="42" y="163"/>
                </a:cubicBezTo>
                <a:cubicBezTo>
                  <a:pt x="42" y="163"/>
                  <a:pt x="43" y="163"/>
                  <a:pt x="43" y="163"/>
                </a:cubicBezTo>
                <a:cubicBezTo>
                  <a:pt x="46" y="163"/>
                  <a:pt x="48" y="163"/>
                  <a:pt x="51" y="163"/>
                </a:cubicBezTo>
                <a:cubicBezTo>
                  <a:pt x="53" y="163"/>
                  <a:pt x="54" y="163"/>
                  <a:pt x="56" y="163"/>
                </a:cubicBezTo>
                <a:cubicBezTo>
                  <a:pt x="56" y="163"/>
                  <a:pt x="57" y="163"/>
                  <a:pt x="57" y="163"/>
                </a:cubicBezTo>
                <a:cubicBezTo>
                  <a:pt x="57" y="159"/>
                  <a:pt x="57" y="155"/>
                  <a:pt x="57" y="152"/>
                </a:cubicBezTo>
                <a:cubicBezTo>
                  <a:pt x="57" y="149"/>
                  <a:pt x="57" y="146"/>
                  <a:pt x="57" y="144"/>
                </a:cubicBezTo>
                <a:cubicBezTo>
                  <a:pt x="57" y="140"/>
                  <a:pt x="57" y="136"/>
                  <a:pt x="57" y="133"/>
                </a:cubicBezTo>
                <a:cubicBezTo>
                  <a:pt x="57" y="123"/>
                  <a:pt x="57" y="112"/>
                  <a:pt x="57" y="102"/>
                </a:cubicBezTo>
                <a:cubicBezTo>
                  <a:pt x="57" y="101"/>
                  <a:pt x="57" y="101"/>
                  <a:pt x="55" y="101"/>
                </a:cubicBezTo>
                <a:cubicBezTo>
                  <a:pt x="55" y="100"/>
                  <a:pt x="55" y="100"/>
                  <a:pt x="55" y="100"/>
                </a:cubicBezTo>
                <a:cubicBezTo>
                  <a:pt x="53" y="100"/>
                  <a:pt x="52" y="99"/>
                  <a:pt x="51" y="97"/>
                </a:cubicBezTo>
                <a:cubicBezTo>
                  <a:pt x="51" y="95"/>
                  <a:pt x="51" y="94"/>
                  <a:pt x="51" y="92"/>
                </a:cubicBezTo>
                <a:cubicBezTo>
                  <a:pt x="52" y="90"/>
                  <a:pt x="53" y="89"/>
                  <a:pt x="55" y="89"/>
                </a:cubicBezTo>
                <a:cubicBezTo>
                  <a:pt x="56" y="89"/>
                  <a:pt x="57" y="91"/>
                  <a:pt x="57" y="92"/>
                </a:cubicBezTo>
                <a:cubicBezTo>
                  <a:pt x="58" y="94"/>
                  <a:pt x="58" y="96"/>
                  <a:pt x="58" y="99"/>
                </a:cubicBezTo>
                <a:cubicBezTo>
                  <a:pt x="59" y="99"/>
                  <a:pt x="60" y="98"/>
                  <a:pt x="61" y="98"/>
                </a:cubicBezTo>
                <a:cubicBezTo>
                  <a:pt x="63" y="98"/>
                  <a:pt x="64" y="98"/>
                  <a:pt x="66" y="97"/>
                </a:cubicBezTo>
                <a:cubicBezTo>
                  <a:pt x="68" y="97"/>
                  <a:pt x="70" y="97"/>
                  <a:pt x="72" y="97"/>
                </a:cubicBezTo>
                <a:cubicBezTo>
                  <a:pt x="72" y="97"/>
                  <a:pt x="73" y="96"/>
                  <a:pt x="73" y="96"/>
                </a:cubicBezTo>
                <a:cubicBezTo>
                  <a:pt x="73" y="95"/>
                  <a:pt x="73" y="94"/>
                  <a:pt x="73" y="93"/>
                </a:cubicBezTo>
                <a:cubicBezTo>
                  <a:pt x="73" y="92"/>
                  <a:pt x="74" y="91"/>
                  <a:pt x="74" y="91"/>
                </a:cubicBezTo>
                <a:cubicBezTo>
                  <a:pt x="75" y="89"/>
                  <a:pt x="77" y="88"/>
                  <a:pt x="79" y="89"/>
                </a:cubicBezTo>
                <a:cubicBezTo>
                  <a:pt x="79" y="89"/>
                  <a:pt x="79" y="89"/>
                  <a:pt x="79" y="90"/>
                </a:cubicBezTo>
                <a:cubicBezTo>
                  <a:pt x="80" y="91"/>
                  <a:pt x="81" y="92"/>
                  <a:pt x="80" y="94"/>
                </a:cubicBezTo>
                <a:cubicBezTo>
                  <a:pt x="80" y="95"/>
                  <a:pt x="80" y="96"/>
                  <a:pt x="80" y="96"/>
                </a:cubicBezTo>
                <a:cubicBezTo>
                  <a:pt x="79" y="97"/>
                  <a:pt x="79" y="97"/>
                  <a:pt x="78" y="97"/>
                </a:cubicBezTo>
                <a:cubicBezTo>
                  <a:pt x="77" y="98"/>
                  <a:pt x="76" y="98"/>
                  <a:pt x="75" y="98"/>
                </a:cubicBezTo>
                <a:cubicBezTo>
                  <a:pt x="74" y="98"/>
                  <a:pt x="74" y="98"/>
                  <a:pt x="74" y="100"/>
                </a:cubicBezTo>
                <a:cubicBezTo>
                  <a:pt x="74" y="101"/>
                  <a:pt x="74" y="102"/>
                  <a:pt x="74" y="103"/>
                </a:cubicBezTo>
                <a:cubicBezTo>
                  <a:pt x="74" y="107"/>
                  <a:pt x="74" y="112"/>
                  <a:pt x="74" y="116"/>
                </a:cubicBezTo>
                <a:cubicBezTo>
                  <a:pt x="73" y="118"/>
                  <a:pt x="73" y="121"/>
                  <a:pt x="73" y="123"/>
                </a:cubicBezTo>
                <a:cubicBezTo>
                  <a:pt x="73" y="126"/>
                  <a:pt x="73" y="130"/>
                  <a:pt x="73" y="133"/>
                </a:cubicBezTo>
                <a:cubicBezTo>
                  <a:pt x="73" y="135"/>
                  <a:pt x="73" y="137"/>
                  <a:pt x="73" y="138"/>
                </a:cubicBezTo>
                <a:cubicBezTo>
                  <a:pt x="73" y="144"/>
                  <a:pt x="73" y="150"/>
                  <a:pt x="73" y="156"/>
                </a:cubicBezTo>
                <a:cubicBezTo>
                  <a:pt x="73" y="158"/>
                  <a:pt x="73" y="160"/>
                  <a:pt x="73" y="162"/>
                </a:cubicBezTo>
                <a:cubicBezTo>
                  <a:pt x="73" y="163"/>
                  <a:pt x="73" y="163"/>
                  <a:pt x="74" y="163"/>
                </a:cubicBezTo>
                <a:cubicBezTo>
                  <a:pt x="74" y="163"/>
                  <a:pt x="74" y="163"/>
                  <a:pt x="74" y="163"/>
                </a:cubicBezTo>
                <a:cubicBezTo>
                  <a:pt x="78" y="163"/>
                  <a:pt x="81" y="163"/>
                  <a:pt x="84" y="163"/>
                </a:cubicBezTo>
                <a:cubicBezTo>
                  <a:pt x="85" y="163"/>
                  <a:pt x="86" y="164"/>
                  <a:pt x="87" y="164"/>
                </a:cubicBezTo>
                <a:cubicBezTo>
                  <a:pt x="87" y="164"/>
                  <a:pt x="88" y="164"/>
                  <a:pt x="88" y="163"/>
                </a:cubicBezTo>
                <a:cubicBezTo>
                  <a:pt x="88" y="163"/>
                  <a:pt x="89" y="162"/>
                  <a:pt x="89" y="162"/>
                </a:cubicBezTo>
                <a:cubicBezTo>
                  <a:pt x="91" y="159"/>
                  <a:pt x="93" y="156"/>
                  <a:pt x="94" y="152"/>
                </a:cubicBezTo>
                <a:cubicBezTo>
                  <a:pt x="97" y="146"/>
                  <a:pt x="100" y="140"/>
                  <a:pt x="102" y="134"/>
                </a:cubicBezTo>
                <a:cubicBezTo>
                  <a:pt x="103" y="132"/>
                  <a:pt x="104" y="129"/>
                  <a:pt x="105" y="126"/>
                </a:cubicBezTo>
                <a:cubicBezTo>
                  <a:pt x="106" y="124"/>
                  <a:pt x="107" y="121"/>
                  <a:pt x="107" y="119"/>
                </a:cubicBezTo>
                <a:cubicBezTo>
                  <a:pt x="108" y="117"/>
                  <a:pt x="109" y="114"/>
                  <a:pt x="109" y="112"/>
                </a:cubicBezTo>
                <a:cubicBezTo>
                  <a:pt x="109" y="111"/>
                  <a:pt x="109" y="109"/>
                  <a:pt x="110" y="108"/>
                </a:cubicBezTo>
                <a:cubicBezTo>
                  <a:pt x="110" y="103"/>
                  <a:pt x="111" y="99"/>
                  <a:pt x="111" y="95"/>
                </a:cubicBezTo>
                <a:cubicBezTo>
                  <a:pt x="111" y="92"/>
                  <a:pt x="111" y="90"/>
                  <a:pt x="111" y="88"/>
                </a:cubicBezTo>
                <a:close/>
                <a:moveTo>
                  <a:pt x="57" y="99"/>
                </a:moveTo>
                <a:lnTo>
                  <a:pt x="57" y="99"/>
                </a:lnTo>
                <a:cubicBezTo>
                  <a:pt x="56" y="96"/>
                  <a:pt x="56" y="94"/>
                  <a:pt x="56" y="92"/>
                </a:cubicBezTo>
                <a:cubicBezTo>
                  <a:pt x="56" y="92"/>
                  <a:pt x="55" y="91"/>
                  <a:pt x="54" y="91"/>
                </a:cubicBezTo>
                <a:cubicBezTo>
                  <a:pt x="53" y="91"/>
                  <a:pt x="53" y="91"/>
                  <a:pt x="53" y="92"/>
                </a:cubicBezTo>
                <a:cubicBezTo>
                  <a:pt x="51" y="95"/>
                  <a:pt x="53" y="99"/>
                  <a:pt x="57" y="99"/>
                </a:cubicBezTo>
                <a:close/>
                <a:moveTo>
                  <a:pt x="74" y="97"/>
                </a:moveTo>
                <a:lnTo>
                  <a:pt x="74" y="97"/>
                </a:lnTo>
                <a:cubicBezTo>
                  <a:pt x="75" y="96"/>
                  <a:pt x="76" y="96"/>
                  <a:pt x="77" y="96"/>
                </a:cubicBezTo>
                <a:cubicBezTo>
                  <a:pt x="79" y="95"/>
                  <a:pt x="79" y="93"/>
                  <a:pt x="79" y="91"/>
                </a:cubicBezTo>
                <a:cubicBezTo>
                  <a:pt x="78" y="91"/>
                  <a:pt x="78" y="90"/>
                  <a:pt x="77" y="90"/>
                </a:cubicBezTo>
                <a:cubicBezTo>
                  <a:pt x="77" y="91"/>
                  <a:pt x="76" y="91"/>
                  <a:pt x="76" y="91"/>
                </a:cubicBezTo>
                <a:cubicBezTo>
                  <a:pt x="75" y="92"/>
                  <a:pt x="74" y="94"/>
                  <a:pt x="74" y="97"/>
                </a:cubicBezTo>
                <a:close/>
                <a:moveTo>
                  <a:pt x="124" y="31"/>
                </a:moveTo>
                <a:lnTo>
                  <a:pt x="124" y="31"/>
                </a:lnTo>
                <a:cubicBezTo>
                  <a:pt x="123" y="31"/>
                  <a:pt x="123" y="31"/>
                  <a:pt x="122" y="32"/>
                </a:cubicBezTo>
                <a:cubicBezTo>
                  <a:pt x="121" y="33"/>
                  <a:pt x="120" y="34"/>
                  <a:pt x="119" y="35"/>
                </a:cubicBezTo>
                <a:cubicBezTo>
                  <a:pt x="116" y="37"/>
                  <a:pt x="113" y="40"/>
                  <a:pt x="111" y="42"/>
                </a:cubicBezTo>
                <a:cubicBezTo>
                  <a:pt x="110" y="42"/>
                  <a:pt x="110" y="43"/>
                  <a:pt x="111" y="43"/>
                </a:cubicBezTo>
                <a:cubicBezTo>
                  <a:pt x="111" y="44"/>
                  <a:pt x="111" y="43"/>
                  <a:pt x="112" y="43"/>
                </a:cubicBezTo>
                <a:cubicBezTo>
                  <a:pt x="113" y="42"/>
                  <a:pt x="115" y="41"/>
                  <a:pt x="116" y="39"/>
                </a:cubicBezTo>
                <a:cubicBezTo>
                  <a:pt x="119" y="37"/>
                  <a:pt x="121" y="35"/>
                  <a:pt x="124" y="33"/>
                </a:cubicBezTo>
                <a:cubicBezTo>
                  <a:pt x="125" y="32"/>
                  <a:pt x="125" y="32"/>
                  <a:pt x="124" y="31"/>
                </a:cubicBezTo>
                <a:close/>
                <a:moveTo>
                  <a:pt x="135" y="71"/>
                </a:moveTo>
                <a:lnTo>
                  <a:pt x="135" y="71"/>
                </a:lnTo>
                <a:cubicBezTo>
                  <a:pt x="135" y="71"/>
                  <a:pt x="135" y="71"/>
                  <a:pt x="135" y="70"/>
                </a:cubicBezTo>
                <a:cubicBezTo>
                  <a:pt x="133" y="71"/>
                  <a:pt x="132" y="71"/>
                  <a:pt x="131" y="71"/>
                </a:cubicBezTo>
                <a:cubicBezTo>
                  <a:pt x="128" y="72"/>
                  <a:pt x="126" y="72"/>
                  <a:pt x="123" y="73"/>
                </a:cubicBezTo>
                <a:cubicBezTo>
                  <a:pt x="122" y="73"/>
                  <a:pt x="121" y="73"/>
                  <a:pt x="119" y="73"/>
                </a:cubicBezTo>
                <a:cubicBezTo>
                  <a:pt x="119" y="73"/>
                  <a:pt x="119" y="74"/>
                  <a:pt x="119" y="75"/>
                </a:cubicBezTo>
                <a:cubicBezTo>
                  <a:pt x="119" y="75"/>
                  <a:pt x="119" y="75"/>
                  <a:pt x="120" y="75"/>
                </a:cubicBezTo>
                <a:cubicBezTo>
                  <a:pt x="120" y="75"/>
                  <a:pt x="120" y="75"/>
                  <a:pt x="121" y="75"/>
                </a:cubicBezTo>
                <a:cubicBezTo>
                  <a:pt x="124" y="74"/>
                  <a:pt x="127" y="74"/>
                  <a:pt x="130" y="73"/>
                </a:cubicBezTo>
                <a:cubicBezTo>
                  <a:pt x="131" y="73"/>
                  <a:pt x="133" y="72"/>
                  <a:pt x="135" y="72"/>
                </a:cubicBezTo>
                <a:cubicBezTo>
                  <a:pt x="135" y="72"/>
                  <a:pt x="136" y="72"/>
                  <a:pt x="135" y="71"/>
                </a:cubicBezTo>
                <a:close/>
              </a:path>
            </a:pathLst>
          </a:custGeom>
          <a:solidFill>
            <a:srgbClr val="0D254A"/>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2" name="Round Diagonal Corner Rectangle 5">
            <a:extLst>
              <a:ext uri="{FF2B5EF4-FFF2-40B4-BE49-F238E27FC236}">
                <a16:creationId xmlns:a16="http://schemas.microsoft.com/office/drawing/2014/main" id="{F63136C0-6C2E-41A3-A9FD-FFB79BC347A8}"/>
              </a:ext>
            </a:extLst>
          </p:cNvPr>
          <p:cNvSpPr/>
          <p:nvPr/>
        </p:nvSpPr>
        <p:spPr>
          <a:xfrm>
            <a:off x="241005" y="3709963"/>
            <a:ext cx="6710336" cy="1148428"/>
          </a:xfrm>
          <a:prstGeom prst="round2DiagRect">
            <a:avLst/>
          </a:prstGeom>
          <a:noFill/>
          <a:ln w="57150">
            <a:solidFill>
              <a:srgbClr val="DF91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dirty="0">
              <a:solidFill>
                <a:srgbClr val="C3DDD7"/>
              </a:solidFill>
              <a:latin typeface="Arial" panose="020B0604020202020204" pitchFamily="34" charset="0"/>
            </a:endParaRPr>
          </a:p>
        </p:txBody>
      </p:sp>
      <p:sp>
        <p:nvSpPr>
          <p:cNvPr id="14" name="TextBox 13">
            <a:extLst>
              <a:ext uri="{FF2B5EF4-FFF2-40B4-BE49-F238E27FC236}">
                <a16:creationId xmlns:a16="http://schemas.microsoft.com/office/drawing/2014/main" id="{C07C05C9-DE0F-4322-94C0-C6F4AFF0F417}"/>
              </a:ext>
            </a:extLst>
          </p:cNvPr>
          <p:cNvSpPr txBox="1"/>
          <p:nvPr/>
        </p:nvSpPr>
        <p:spPr>
          <a:xfrm>
            <a:off x="9696400" y="5314462"/>
            <a:ext cx="2284585" cy="230832"/>
          </a:xfrm>
          <a:prstGeom prst="rect">
            <a:avLst/>
          </a:prstGeom>
          <a:noFill/>
        </p:spPr>
        <p:txBody>
          <a:bodyPr wrap="square" rtlCol="0">
            <a:spAutoFit/>
          </a:bodyPr>
          <a:lstStyle/>
          <a:p>
            <a:pPr algn="r"/>
            <a:r>
              <a:rPr lang="en-US" sz="900" dirty="0"/>
              <a:t>Image: James Foley</a:t>
            </a:r>
            <a:endParaRPr lang="en-AU" sz="900" dirty="0"/>
          </a:p>
        </p:txBody>
      </p:sp>
    </p:spTree>
    <p:extLst>
      <p:ext uri="{BB962C8B-B14F-4D97-AF65-F5344CB8AC3E}">
        <p14:creationId xmlns:p14="http://schemas.microsoft.com/office/powerpoint/2010/main" val="26737780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0B9F8B36-AB9E-0644-8E9B-E4C7664933FA}"/>
              </a:ext>
            </a:extLst>
          </p:cNvPr>
          <p:cNvSpPr>
            <a:spLocks noGrp="1"/>
          </p:cNvSpPr>
          <p:nvPr>
            <p:ph type="body" sz="quarter" idx="10"/>
          </p:nvPr>
        </p:nvSpPr>
        <p:spPr>
          <a:xfrm>
            <a:off x="342132" y="1234352"/>
            <a:ext cx="5704591" cy="4714928"/>
          </a:xfrm>
        </p:spPr>
        <p:txBody>
          <a:bodyPr lIns="91440" tIns="45720" rIns="91440" bIns="45720" anchor="t"/>
          <a:lstStyle/>
          <a:p>
            <a:pPr algn="ctr">
              <a:lnSpc>
                <a:spcPct val="100000"/>
              </a:lnSpc>
            </a:pPr>
            <a:r>
              <a:rPr lang="en-US" sz="3200" b="1" dirty="0">
                <a:solidFill>
                  <a:schemeClr val="tx1"/>
                </a:solidFill>
                <a:latin typeface="+mn-lt"/>
              </a:rPr>
              <a:t>Take Action!</a:t>
            </a:r>
          </a:p>
          <a:p>
            <a:pPr>
              <a:lnSpc>
                <a:spcPct val="100000"/>
              </a:lnSpc>
            </a:pPr>
            <a:r>
              <a:rPr lang="en-US" dirty="0">
                <a:solidFill>
                  <a:schemeClr val="tx1"/>
                </a:solidFill>
                <a:latin typeface="+mn-lt"/>
                <a:ea typeface="Roboto Medium" panose="02000000000000000000" pitchFamily="2" charset="0"/>
                <a:cs typeface="Roboto Medium" panose="02000000000000000000" pitchFamily="2" charset="0"/>
              </a:rPr>
              <a:t>	</a:t>
            </a:r>
          </a:p>
          <a:p>
            <a:pPr>
              <a:lnSpc>
                <a:spcPct val="100000"/>
              </a:lnSpc>
            </a:pPr>
            <a:r>
              <a:rPr lang="en-AU" dirty="0">
                <a:solidFill>
                  <a:schemeClr val="tx1"/>
                </a:solidFill>
                <a:latin typeface="+mn-lt"/>
                <a:ea typeface="Roboto Medium" panose="02000000000000000000" pitchFamily="2" charset="0"/>
                <a:cs typeface="Roboto Medium" panose="02000000000000000000" pitchFamily="2" charset="0"/>
              </a:rPr>
              <a:t>       </a:t>
            </a:r>
            <a:br>
              <a:rPr lang="en-AU" dirty="0">
                <a:solidFill>
                  <a:schemeClr val="tx1"/>
                </a:solidFill>
                <a:latin typeface="+mn-lt"/>
                <a:ea typeface="Roboto Medium" panose="02000000000000000000" pitchFamily="2" charset="0"/>
                <a:cs typeface="Roboto Medium" panose="02000000000000000000" pitchFamily="2" charset="0"/>
              </a:rPr>
            </a:br>
            <a:r>
              <a:rPr lang="en-AU" dirty="0">
                <a:solidFill>
                  <a:schemeClr val="tx1"/>
                </a:solidFill>
                <a:latin typeface="+mn-lt"/>
                <a:ea typeface="Roboto Medium" panose="02000000000000000000" pitchFamily="2" charset="0"/>
                <a:cs typeface="Roboto Medium" panose="02000000000000000000" pitchFamily="2" charset="0"/>
              </a:rPr>
              <a:t>        Write a letter, </a:t>
            </a:r>
            <a:r>
              <a:rPr lang="en-US" dirty="0">
                <a:solidFill>
                  <a:schemeClr val="tx1"/>
                </a:solidFill>
                <a:latin typeface="+mn-lt"/>
                <a:ea typeface="Roboto Medium" panose="02000000000000000000" pitchFamily="2" charset="0"/>
                <a:cs typeface="Roboto Medium" panose="02000000000000000000" pitchFamily="2" charset="0"/>
              </a:rPr>
              <a:t>c</a:t>
            </a:r>
            <a:r>
              <a:rPr lang="en-US" dirty="0">
                <a:solidFill>
                  <a:schemeClr val="tx1"/>
                </a:solidFill>
                <a:ea typeface="Roboto Medium" panose="02000000000000000000" pitchFamily="2" charset="0"/>
                <a:cs typeface="Roboto Medium" panose="02000000000000000000" pitchFamily="2" charset="0"/>
              </a:rPr>
              <a:t>reate a </a:t>
            </a:r>
            <a:r>
              <a:rPr lang="en-AU" dirty="0">
                <a:solidFill>
                  <a:schemeClr val="tx1"/>
                </a:solidFill>
                <a:ea typeface="Roboto Medium" panose="02000000000000000000" pitchFamily="2" charset="0"/>
                <a:cs typeface="Roboto Medium" panose="02000000000000000000" pitchFamily="2" charset="0"/>
              </a:rPr>
              <a:t>video clip,</a:t>
            </a:r>
            <a:r>
              <a:rPr lang="en-AU" dirty="0">
                <a:solidFill>
                  <a:schemeClr val="tx1"/>
                </a:solidFill>
                <a:latin typeface="+mn-lt"/>
                <a:ea typeface="Roboto Medium" panose="02000000000000000000" pitchFamily="2" charset="0"/>
                <a:cs typeface="Roboto Medium" panose="02000000000000000000" pitchFamily="2" charset="0"/>
              </a:rPr>
              <a:t> or send an email </a:t>
            </a:r>
            <a:r>
              <a:rPr lang="en-AU" dirty="0">
                <a:latin typeface="+mn-lt"/>
                <a:ea typeface="Roboto Medium" panose="02000000000000000000" pitchFamily="2" charset="0"/>
                <a:cs typeface="Roboto Medium" panose="02000000000000000000" pitchFamily="2" charset="0"/>
              </a:rPr>
              <a:t>message to your Federal Member of Parliament (MP) asking for urgent action on climate change, biodiversity or choose another common home issue that you feel strongly about. </a:t>
            </a:r>
          </a:p>
          <a:p>
            <a:pPr>
              <a:lnSpc>
                <a:spcPct val="100000"/>
              </a:lnSpc>
            </a:pPr>
            <a:r>
              <a:rPr lang="en-AU" dirty="0">
                <a:latin typeface="+mn-lt"/>
              </a:rPr>
              <a:t>Your local member is your representative in Parliament and you're entitled to ask them to represent your interests.</a:t>
            </a:r>
          </a:p>
        </p:txBody>
      </p:sp>
      <p:sp>
        <p:nvSpPr>
          <p:cNvPr id="7" name="Title 6">
            <a:extLst>
              <a:ext uri="{FF2B5EF4-FFF2-40B4-BE49-F238E27FC236}">
                <a16:creationId xmlns:a16="http://schemas.microsoft.com/office/drawing/2014/main" id="{0A7C5750-31F8-2740-97DD-94B0293B8D56}"/>
              </a:ext>
            </a:extLst>
          </p:cNvPr>
          <p:cNvSpPr>
            <a:spLocks noGrp="1"/>
          </p:cNvSpPr>
          <p:nvPr>
            <p:ph type="title"/>
          </p:nvPr>
        </p:nvSpPr>
        <p:spPr/>
        <p:txBody>
          <a:bodyPr/>
          <a:lstStyle/>
          <a:p>
            <a:r>
              <a:rPr lang="en-US" dirty="0">
                <a:solidFill>
                  <a:srgbClr val="DF918A"/>
                </a:solidFill>
              </a:rPr>
              <a:t>act </a:t>
            </a:r>
          </a:p>
        </p:txBody>
      </p:sp>
      <p:pic>
        <p:nvPicPr>
          <p:cNvPr id="9" name="Picture Placeholder 7"/>
          <p:cNvPicPr>
            <a:picLocks noGrp="1" noChangeAspect="1"/>
          </p:cNvPicPr>
          <p:nvPr>
            <p:ph type="pic" sz="quarter" idx="11"/>
          </p:nvPr>
        </p:nvPicPr>
        <p:blipFill rotWithShape="1">
          <a:blip r:embed="rId3" cstate="print">
            <a:extLst>
              <a:ext uri="{28A0092B-C50C-407E-A947-70E740481C1C}">
                <a14:useLocalDpi xmlns:a14="http://schemas.microsoft.com/office/drawing/2010/main"/>
              </a:ext>
            </a:extLst>
          </a:blip>
          <a:srcRect/>
          <a:stretch/>
        </p:blipFill>
        <p:spPr>
          <a:xfrm>
            <a:off x="7427862" y="1234352"/>
            <a:ext cx="4537075" cy="4995333"/>
          </a:xfrm>
          <a:prstGeom prst="rect">
            <a:avLst/>
          </a:prstGeom>
        </p:spPr>
      </p:pic>
      <p:grpSp>
        <p:nvGrpSpPr>
          <p:cNvPr id="6" name="Group 156">
            <a:extLst>
              <a:ext uri="{FF2B5EF4-FFF2-40B4-BE49-F238E27FC236}">
                <a16:creationId xmlns:a16="http://schemas.microsoft.com/office/drawing/2014/main" id="{779067C6-9D0C-4947-AD21-97D0E9DA972D}"/>
              </a:ext>
            </a:extLst>
          </p:cNvPr>
          <p:cNvGrpSpPr>
            <a:grpSpLocks noChangeAspect="1"/>
          </p:cNvGrpSpPr>
          <p:nvPr/>
        </p:nvGrpSpPr>
        <p:grpSpPr bwMode="auto">
          <a:xfrm>
            <a:off x="342132" y="2294667"/>
            <a:ext cx="446738" cy="428584"/>
            <a:chOff x="3411" y="2522"/>
            <a:chExt cx="689" cy="661"/>
          </a:xfrm>
        </p:grpSpPr>
        <p:sp>
          <p:nvSpPr>
            <p:cNvPr id="10" name="AutoShape 155">
              <a:extLst>
                <a:ext uri="{FF2B5EF4-FFF2-40B4-BE49-F238E27FC236}">
                  <a16:creationId xmlns:a16="http://schemas.microsoft.com/office/drawing/2014/main" id="{D0FD2B1A-E529-48BC-AEB1-E30B025BB569}"/>
                </a:ext>
              </a:extLst>
            </p:cNvPr>
            <p:cNvSpPr>
              <a:spLocks noChangeAspect="1" noChangeArrowheads="1" noTextEdit="1"/>
            </p:cNvSpPr>
            <p:nvPr/>
          </p:nvSpPr>
          <p:spPr bwMode="auto">
            <a:xfrm>
              <a:off x="3411" y="2549"/>
              <a:ext cx="659" cy="633"/>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dirty="0"/>
            </a:p>
          </p:txBody>
        </p:sp>
        <p:sp>
          <p:nvSpPr>
            <p:cNvPr id="11" name="Freeform 157">
              <a:extLst>
                <a:ext uri="{FF2B5EF4-FFF2-40B4-BE49-F238E27FC236}">
                  <a16:creationId xmlns:a16="http://schemas.microsoft.com/office/drawing/2014/main" id="{2C6BF1EC-9701-4AA3-A950-6CCBC0D7D8AA}"/>
                </a:ext>
              </a:extLst>
            </p:cNvPr>
            <p:cNvSpPr>
              <a:spLocks noEditPoints="1"/>
            </p:cNvSpPr>
            <p:nvPr/>
          </p:nvSpPr>
          <p:spPr bwMode="auto">
            <a:xfrm>
              <a:off x="3827" y="2576"/>
              <a:ext cx="240" cy="323"/>
            </a:xfrm>
            <a:custGeom>
              <a:avLst/>
              <a:gdLst>
                <a:gd name="T0" fmla="*/ 23 w 94"/>
                <a:gd name="T1" fmla="*/ 105 h 132"/>
                <a:gd name="T2" fmla="*/ 23 w 94"/>
                <a:gd name="T3" fmla="*/ 105 h 132"/>
                <a:gd name="T4" fmla="*/ 14 w 94"/>
                <a:gd name="T5" fmla="*/ 99 h 132"/>
                <a:gd name="T6" fmla="*/ 16 w 94"/>
                <a:gd name="T7" fmla="*/ 80 h 132"/>
                <a:gd name="T8" fmla="*/ 39 w 94"/>
                <a:gd name="T9" fmla="*/ 94 h 132"/>
                <a:gd name="T10" fmla="*/ 23 w 94"/>
                <a:gd name="T11" fmla="*/ 105 h 132"/>
                <a:gd name="T12" fmla="*/ 7 w 94"/>
                <a:gd name="T13" fmla="*/ 74 h 132"/>
                <a:gd name="T14" fmla="*/ 7 w 94"/>
                <a:gd name="T15" fmla="*/ 74 h 132"/>
                <a:gd name="T16" fmla="*/ 8 w 94"/>
                <a:gd name="T17" fmla="*/ 74 h 132"/>
                <a:gd name="T18" fmla="*/ 0 w 94"/>
                <a:gd name="T19" fmla="*/ 132 h 132"/>
                <a:gd name="T20" fmla="*/ 48 w 94"/>
                <a:gd name="T21" fmla="*/ 99 h 132"/>
                <a:gd name="T22" fmla="*/ 48 w 94"/>
                <a:gd name="T23" fmla="*/ 99 h 132"/>
                <a:gd name="T24" fmla="*/ 94 w 94"/>
                <a:gd name="T25" fmla="*/ 25 h 132"/>
                <a:gd name="T26" fmla="*/ 54 w 94"/>
                <a:gd name="T27" fmla="*/ 0 h 132"/>
                <a:gd name="T28" fmla="*/ 7 w 94"/>
                <a:gd name="T29" fmla="*/ 74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32">
                  <a:moveTo>
                    <a:pt x="23" y="105"/>
                  </a:moveTo>
                  <a:lnTo>
                    <a:pt x="23" y="105"/>
                  </a:lnTo>
                  <a:lnTo>
                    <a:pt x="14" y="99"/>
                  </a:lnTo>
                  <a:lnTo>
                    <a:pt x="16" y="80"/>
                  </a:lnTo>
                  <a:lnTo>
                    <a:pt x="39" y="94"/>
                  </a:lnTo>
                  <a:lnTo>
                    <a:pt x="23" y="105"/>
                  </a:lnTo>
                  <a:close/>
                  <a:moveTo>
                    <a:pt x="7" y="74"/>
                  </a:moveTo>
                  <a:lnTo>
                    <a:pt x="7" y="74"/>
                  </a:lnTo>
                  <a:lnTo>
                    <a:pt x="8" y="74"/>
                  </a:lnTo>
                  <a:lnTo>
                    <a:pt x="0" y="132"/>
                  </a:lnTo>
                  <a:lnTo>
                    <a:pt x="48" y="99"/>
                  </a:lnTo>
                  <a:lnTo>
                    <a:pt x="48" y="99"/>
                  </a:lnTo>
                  <a:lnTo>
                    <a:pt x="94" y="25"/>
                  </a:lnTo>
                  <a:lnTo>
                    <a:pt x="54" y="0"/>
                  </a:lnTo>
                  <a:lnTo>
                    <a:pt x="7" y="74"/>
                  </a:lnTo>
                  <a:close/>
                </a:path>
              </a:pathLst>
            </a:custGeom>
            <a:solidFill>
              <a:srgbClr val="0C244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2" name="Freeform 158">
              <a:extLst>
                <a:ext uri="{FF2B5EF4-FFF2-40B4-BE49-F238E27FC236}">
                  <a16:creationId xmlns:a16="http://schemas.microsoft.com/office/drawing/2014/main" id="{01A02703-78BA-4602-94C0-2B43155984A1}"/>
                </a:ext>
              </a:extLst>
            </p:cNvPr>
            <p:cNvSpPr>
              <a:spLocks/>
            </p:cNvSpPr>
            <p:nvPr/>
          </p:nvSpPr>
          <p:spPr bwMode="auto">
            <a:xfrm>
              <a:off x="3975" y="2522"/>
              <a:ext cx="125" cy="98"/>
            </a:xfrm>
            <a:custGeom>
              <a:avLst/>
              <a:gdLst>
                <a:gd name="T0" fmla="*/ 40 w 49"/>
                <a:gd name="T1" fmla="*/ 14 h 40"/>
                <a:gd name="T2" fmla="*/ 40 w 49"/>
                <a:gd name="T3" fmla="*/ 14 h 40"/>
                <a:gd name="T4" fmla="*/ 24 w 49"/>
                <a:gd name="T5" fmla="*/ 5 h 40"/>
                <a:gd name="T6" fmla="*/ 6 w 49"/>
                <a:gd name="T7" fmla="*/ 7 h 40"/>
                <a:gd name="T8" fmla="*/ 0 w 49"/>
                <a:gd name="T9" fmla="*/ 15 h 40"/>
                <a:gd name="T10" fmla="*/ 40 w 49"/>
                <a:gd name="T11" fmla="*/ 40 h 40"/>
                <a:gd name="T12" fmla="*/ 46 w 49"/>
                <a:gd name="T13" fmla="*/ 31 h 40"/>
                <a:gd name="T14" fmla="*/ 40 w 49"/>
                <a:gd name="T15" fmla="*/ 14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40">
                  <a:moveTo>
                    <a:pt x="40" y="14"/>
                  </a:moveTo>
                  <a:lnTo>
                    <a:pt x="40" y="14"/>
                  </a:lnTo>
                  <a:lnTo>
                    <a:pt x="24" y="5"/>
                  </a:lnTo>
                  <a:cubicBezTo>
                    <a:pt x="17" y="0"/>
                    <a:pt x="9" y="1"/>
                    <a:pt x="6" y="7"/>
                  </a:cubicBezTo>
                  <a:cubicBezTo>
                    <a:pt x="3" y="11"/>
                    <a:pt x="0" y="15"/>
                    <a:pt x="0" y="15"/>
                  </a:cubicBezTo>
                  <a:lnTo>
                    <a:pt x="40" y="40"/>
                  </a:lnTo>
                  <a:lnTo>
                    <a:pt x="46" y="31"/>
                  </a:lnTo>
                  <a:cubicBezTo>
                    <a:pt x="49" y="26"/>
                    <a:pt x="47" y="18"/>
                    <a:pt x="40" y="14"/>
                  </a:cubicBezTo>
                  <a:close/>
                </a:path>
              </a:pathLst>
            </a:custGeom>
            <a:solidFill>
              <a:srgbClr val="0C244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3" name="Freeform 159">
              <a:extLst>
                <a:ext uri="{FF2B5EF4-FFF2-40B4-BE49-F238E27FC236}">
                  <a16:creationId xmlns:a16="http://schemas.microsoft.com/office/drawing/2014/main" id="{5D60C326-C5EF-4C86-84C1-7EA6C954689D}"/>
                </a:ext>
              </a:extLst>
            </p:cNvPr>
            <p:cNvSpPr>
              <a:spLocks noEditPoints="1"/>
            </p:cNvSpPr>
            <p:nvPr/>
          </p:nvSpPr>
          <p:spPr bwMode="auto">
            <a:xfrm>
              <a:off x="3411" y="2757"/>
              <a:ext cx="590" cy="426"/>
            </a:xfrm>
            <a:custGeom>
              <a:avLst/>
              <a:gdLst>
                <a:gd name="T0" fmla="*/ 106 w 231"/>
                <a:gd name="T1" fmla="*/ 131 h 174"/>
                <a:gd name="T2" fmla="*/ 54 w 231"/>
                <a:gd name="T3" fmla="*/ 129 h 174"/>
                <a:gd name="T4" fmla="*/ 28 w 231"/>
                <a:gd name="T5" fmla="*/ 31 h 174"/>
                <a:gd name="T6" fmla="*/ 34 w 231"/>
                <a:gd name="T7" fmla="*/ 29 h 174"/>
                <a:gd name="T8" fmla="*/ 76 w 231"/>
                <a:gd name="T9" fmla="*/ 15 h 174"/>
                <a:gd name="T10" fmla="*/ 102 w 231"/>
                <a:gd name="T11" fmla="*/ 26 h 174"/>
                <a:gd name="T12" fmla="*/ 106 w 231"/>
                <a:gd name="T13" fmla="*/ 131 h 174"/>
                <a:gd name="T14" fmla="*/ 231 w 231"/>
                <a:gd name="T15" fmla="*/ 28 h 174"/>
                <a:gd name="T16" fmla="*/ 220 w 231"/>
                <a:gd name="T17" fmla="*/ 28 h 174"/>
                <a:gd name="T18" fmla="*/ 202 w 231"/>
                <a:gd name="T19" fmla="*/ 48 h 174"/>
                <a:gd name="T20" fmla="*/ 177 w 231"/>
                <a:gd name="T21" fmla="*/ 129 h 174"/>
                <a:gd name="T22" fmla="*/ 125 w 231"/>
                <a:gd name="T23" fmla="*/ 131 h 174"/>
                <a:gd name="T24" fmla="*/ 128 w 231"/>
                <a:gd name="T25" fmla="*/ 26 h 174"/>
                <a:gd name="T26" fmla="*/ 154 w 231"/>
                <a:gd name="T27" fmla="*/ 15 h 174"/>
                <a:gd name="T28" fmla="*/ 156 w 231"/>
                <a:gd name="T29" fmla="*/ 7 h 174"/>
                <a:gd name="T30" fmla="*/ 154 w 231"/>
                <a:gd name="T31" fmla="*/ 0 h 174"/>
                <a:gd name="T32" fmla="*/ 76 w 231"/>
                <a:gd name="T33" fmla="*/ 0 h 174"/>
                <a:gd name="T34" fmla="*/ 32 w 231"/>
                <a:gd name="T35" fmla="*/ 14 h 174"/>
                <a:gd name="T36" fmla="*/ 29 w 231"/>
                <a:gd name="T37" fmla="*/ 15 h 174"/>
                <a:gd name="T38" fmla="*/ 26 w 231"/>
                <a:gd name="T39" fmla="*/ 16 h 174"/>
                <a:gd name="T40" fmla="*/ 23 w 231"/>
                <a:gd name="T41" fmla="*/ 17 h 174"/>
                <a:gd name="T42" fmla="*/ 20 w 231"/>
                <a:gd name="T43" fmla="*/ 17 h 174"/>
                <a:gd name="T44" fmla="*/ 13 w 231"/>
                <a:gd name="T45" fmla="*/ 18 h 174"/>
                <a:gd name="T46" fmla="*/ 14 w 231"/>
                <a:gd name="T47" fmla="*/ 27 h 174"/>
                <a:gd name="T48" fmla="*/ 0 w 231"/>
                <a:gd name="T49" fmla="*/ 28 h 174"/>
                <a:gd name="T50" fmla="*/ 0 w 231"/>
                <a:gd name="T51" fmla="*/ 150 h 174"/>
                <a:gd name="T52" fmla="*/ 0 w 231"/>
                <a:gd name="T53" fmla="*/ 172 h 174"/>
                <a:gd name="T54" fmla="*/ 12 w 231"/>
                <a:gd name="T55" fmla="*/ 172 h 174"/>
                <a:gd name="T56" fmla="*/ 73 w 231"/>
                <a:gd name="T57" fmla="*/ 158 h 174"/>
                <a:gd name="T58" fmla="*/ 115 w 231"/>
                <a:gd name="T59" fmla="*/ 174 h 174"/>
                <a:gd name="T60" fmla="*/ 157 w 231"/>
                <a:gd name="T61" fmla="*/ 158 h 174"/>
                <a:gd name="T62" fmla="*/ 218 w 231"/>
                <a:gd name="T63" fmla="*/ 172 h 174"/>
                <a:gd name="T64" fmla="*/ 230 w 231"/>
                <a:gd name="T65" fmla="*/ 172 h 174"/>
                <a:gd name="T66" fmla="*/ 230 w 231"/>
                <a:gd name="T67" fmla="*/ 150 h 174"/>
                <a:gd name="T68" fmla="*/ 231 w 231"/>
                <a:gd name="T69" fmla="*/ 2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1" h="174">
                  <a:moveTo>
                    <a:pt x="106" y="131"/>
                  </a:moveTo>
                  <a:lnTo>
                    <a:pt x="106" y="131"/>
                  </a:lnTo>
                  <a:cubicBezTo>
                    <a:pt x="94" y="125"/>
                    <a:pt x="87" y="122"/>
                    <a:pt x="78" y="122"/>
                  </a:cubicBezTo>
                  <a:cubicBezTo>
                    <a:pt x="69" y="122"/>
                    <a:pt x="61" y="126"/>
                    <a:pt x="54" y="129"/>
                  </a:cubicBezTo>
                  <a:cubicBezTo>
                    <a:pt x="46" y="132"/>
                    <a:pt x="39" y="135"/>
                    <a:pt x="28" y="136"/>
                  </a:cubicBezTo>
                  <a:cubicBezTo>
                    <a:pt x="28" y="110"/>
                    <a:pt x="29" y="53"/>
                    <a:pt x="28" y="31"/>
                  </a:cubicBezTo>
                  <a:cubicBezTo>
                    <a:pt x="30" y="30"/>
                    <a:pt x="32" y="30"/>
                    <a:pt x="34" y="29"/>
                  </a:cubicBezTo>
                  <a:cubicBezTo>
                    <a:pt x="34" y="29"/>
                    <a:pt x="34" y="29"/>
                    <a:pt x="34" y="29"/>
                  </a:cubicBezTo>
                  <a:cubicBezTo>
                    <a:pt x="39" y="28"/>
                    <a:pt x="44" y="25"/>
                    <a:pt x="49" y="23"/>
                  </a:cubicBezTo>
                  <a:cubicBezTo>
                    <a:pt x="58" y="19"/>
                    <a:pt x="67" y="15"/>
                    <a:pt x="76" y="15"/>
                  </a:cubicBezTo>
                  <a:cubicBezTo>
                    <a:pt x="85" y="15"/>
                    <a:pt x="93" y="19"/>
                    <a:pt x="102" y="26"/>
                  </a:cubicBezTo>
                  <a:lnTo>
                    <a:pt x="102" y="26"/>
                  </a:lnTo>
                  <a:cubicBezTo>
                    <a:pt x="103" y="27"/>
                    <a:pt x="104" y="28"/>
                    <a:pt x="106" y="29"/>
                  </a:cubicBezTo>
                  <a:lnTo>
                    <a:pt x="106" y="131"/>
                  </a:lnTo>
                  <a:close/>
                  <a:moveTo>
                    <a:pt x="231" y="28"/>
                  </a:moveTo>
                  <a:lnTo>
                    <a:pt x="231" y="28"/>
                  </a:lnTo>
                  <a:lnTo>
                    <a:pt x="222" y="28"/>
                  </a:lnTo>
                  <a:cubicBezTo>
                    <a:pt x="222" y="28"/>
                    <a:pt x="221" y="28"/>
                    <a:pt x="220" y="28"/>
                  </a:cubicBezTo>
                  <a:lnTo>
                    <a:pt x="211" y="41"/>
                  </a:lnTo>
                  <a:lnTo>
                    <a:pt x="202" y="48"/>
                  </a:lnTo>
                  <a:cubicBezTo>
                    <a:pt x="201" y="74"/>
                    <a:pt x="202" y="115"/>
                    <a:pt x="202" y="136"/>
                  </a:cubicBezTo>
                  <a:cubicBezTo>
                    <a:pt x="191" y="135"/>
                    <a:pt x="184" y="132"/>
                    <a:pt x="177" y="129"/>
                  </a:cubicBezTo>
                  <a:cubicBezTo>
                    <a:pt x="169" y="126"/>
                    <a:pt x="161" y="122"/>
                    <a:pt x="152" y="122"/>
                  </a:cubicBezTo>
                  <a:cubicBezTo>
                    <a:pt x="143" y="122"/>
                    <a:pt x="136" y="125"/>
                    <a:pt x="125" y="131"/>
                  </a:cubicBezTo>
                  <a:lnTo>
                    <a:pt x="125" y="29"/>
                  </a:lnTo>
                  <a:cubicBezTo>
                    <a:pt x="126" y="28"/>
                    <a:pt x="127" y="27"/>
                    <a:pt x="128" y="26"/>
                  </a:cubicBezTo>
                  <a:lnTo>
                    <a:pt x="128" y="26"/>
                  </a:lnTo>
                  <a:cubicBezTo>
                    <a:pt x="138" y="19"/>
                    <a:pt x="145" y="15"/>
                    <a:pt x="154" y="15"/>
                  </a:cubicBezTo>
                  <a:cubicBezTo>
                    <a:pt x="154" y="15"/>
                    <a:pt x="155" y="15"/>
                    <a:pt x="155" y="15"/>
                  </a:cubicBezTo>
                  <a:lnTo>
                    <a:pt x="156" y="7"/>
                  </a:lnTo>
                  <a:lnTo>
                    <a:pt x="160" y="0"/>
                  </a:lnTo>
                  <a:cubicBezTo>
                    <a:pt x="158" y="0"/>
                    <a:pt x="156" y="0"/>
                    <a:pt x="154" y="0"/>
                  </a:cubicBezTo>
                  <a:cubicBezTo>
                    <a:pt x="130" y="0"/>
                    <a:pt x="116" y="14"/>
                    <a:pt x="115" y="15"/>
                  </a:cubicBezTo>
                  <a:cubicBezTo>
                    <a:pt x="114" y="14"/>
                    <a:pt x="100" y="0"/>
                    <a:pt x="76" y="0"/>
                  </a:cubicBezTo>
                  <a:cubicBezTo>
                    <a:pt x="63" y="0"/>
                    <a:pt x="53" y="5"/>
                    <a:pt x="43" y="10"/>
                  </a:cubicBezTo>
                  <a:cubicBezTo>
                    <a:pt x="39" y="11"/>
                    <a:pt x="35" y="13"/>
                    <a:pt x="32" y="14"/>
                  </a:cubicBezTo>
                  <a:cubicBezTo>
                    <a:pt x="32" y="15"/>
                    <a:pt x="31" y="15"/>
                    <a:pt x="31" y="15"/>
                  </a:cubicBezTo>
                  <a:cubicBezTo>
                    <a:pt x="30" y="15"/>
                    <a:pt x="30" y="15"/>
                    <a:pt x="29" y="15"/>
                  </a:cubicBezTo>
                  <a:cubicBezTo>
                    <a:pt x="29" y="15"/>
                    <a:pt x="29" y="16"/>
                    <a:pt x="29" y="16"/>
                  </a:cubicBezTo>
                  <a:cubicBezTo>
                    <a:pt x="28" y="16"/>
                    <a:pt x="27" y="16"/>
                    <a:pt x="26" y="16"/>
                  </a:cubicBezTo>
                  <a:cubicBezTo>
                    <a:pt x="26" y="16"/>
                    <a:pt x="26" y="16"/>
                    <a:pt x="26" y="16"/>
                  </a:cubicBezTo>
                  <a:cubicBezTo>
                    <a:pt x="25" y="17"/>
                    <a:pt x="24" y="17"/>
                    <a:pt x="23" y="17"/>
                  </a:cubicBezTo>
                  <a:cubicBezTo>
                    <a:pt x="23" y="17"/>
                    <a:pt x="23" y="17"/>
                    <a:pt x="23" y="17"/>
                  </a:cubicBezTo>
                  <a:cubicBezTo>
                    <a:pt x="22" y="17"/>
                    <a:pt x="21" y="17"/>
                    <a:pt x="20" y="17"/>
                  </a:cubicBezTo>
                  <a:lnTo>
                    <a:pt x="20" y="17"/>
                  </a:lnTo>
                  <a:lnTo>
                    <a:pt x="13" y="18"/>
                  </a:lnTo>
                  <a:lnTo>
                    <a:pt x="14" y="25"/>
                  </a:lnTo>
                  <a:cubicBezTo>
                    <a:pt x="14" y="25"/>
                    <a:pt x="14" y="26"/>
                    <a:pt x="14" y="27"/>
                  </a:cubicBezTo>
                  <a:cubicBezTo>
                    <a:pt x="12" y="28"/>
                    <a:pt x="10" y="28"/>
                    <a:pt x="8" y="28"/>
                  </a:cubicBezTo>
                  <a:lnTo>
                    <a:pt x="0" y="28"/>
                  </a:lnTo>
                  <a:lnTo>
                    <a:pt x="0" y="36"/>
                  </a:lnTo>
                  <a:cubicBezTo>
                    <a:pt x="1" y="50"/>
                    <a:pt x="0" y="116"/>
                    <a:pt x="0" y="150"/>
                  </a:cubicBezTo>
                  <a:cubicBezTo>
                    <a:pt x="0" y="153"/>
                    <a:pt x="0" y="155"/>
                    <a:pt x="0" y="157"/>
                  </a:cubicBezTo>
                  <a:lnTo>
                    <a:pt x="0" y="172"/>
                  </a:lnTo>
                  <a:lnTo>
                    <a:pt x="8" y="172"/>
                  </a:lnTo>
                  <a:cubicBezTo>
                    <a:pt x="9" y="172"/>
                    <a:pt x="11" y="172"/>
                    <a:pt x="12" y="172"/>
                  </a:cubicBezTo>
                  <a:cubicBezTo>
                    <a:pt x="30" y="172"/>
                    <a:pt x="42" y="167"/>
                    <a:pt x="52" y="163"/>
                  </a:cubicBezTo>
                  <a:cubicBezTo>
                    <a:pt x="60" y="160"/>
                    <a:pt x="66" y="158"/>
                    <a:pt x="73" y="158"/>
                  </a:cubicBezTo>
                  <a:cubicBezTo>
                    <a:pt x="83" y="158"/>
                    <a:pt x="95" y="162"/>
                    <a:pt x="111" y="171"/>
                  </a:cubicBezTo>
                  <a:lnTo>
                    <a:pt x="115" y="174"/>
                  </a:lnTo>
                  <a:lnTo>
                    <a:pt x="119" y="171"/>
                  </a:lnTo>
                  <a:cubicBezTo>
                    <a:pt x="135" y="162"/>
                    <a:pt x="147" y="158"/>
                    <a:pt x="157" y="158"/>
                  </a:cubicBezTo>
                  <a:cubicBezTo>
                    <a:pt x="164" y="158"/>
                    <a:pt x="171" y="160"/>
                    <a:pt x="178" y="163"/>
                  </a:cubicBezTo>
                  <a:cubicBezTo>
                    <a:pt x="188" y="167"/>
                    <a:pt x="200" y="172"/>
                    <a:pt x="218" y="172"/>
                  </a:cubicBezTo>
                  <a:cubicBezTo>
                    <a:pt x="220" y="172"/>
                    <a:pt x="221" y="172"/>
                    <a:pt x="222" y="172"/>
                  </a:cubicBezTo>
                  <a:lnTo>
                    <a:pt x="230" y="172"/>
                  </a:lnTo>
                  <a:lnTo>
                    <a:pt x="230" y="157"/>
                  </a:lnTo>
                  <a:cubicBezTo>
                    <a:pt x="230" y="155"/>
                    <a:pt x="230" y="153"/>
                    <a:pt x="230" y="150"/>
                  </a:cubicBezTo>
                  <a:cubicBezTo>
                    <a:pt x="230" y="116"/>
                    <a:pt x="229" y="50"/>
                    <a:pt x="230" y="36"/>
                  </a:cubicBezTo>
                  <a:lnTo>
                    <a:pt x="231" y="28"/>
                  </a:lnTo>
                  <a:close/>
                </a:path>
              </a:pathLst>
            </a:custGeom>
            <a:solidFill>
              <a:srgbClr val="0C244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4" name="Freeform 160">
              <a:extLst>
                <a:ext uri="{FF2B5EF4-FFF2-40B4-BE49-F238E27FC236}">
                  <a16:creationId xmlns:a16="http://schemas.microsoft.com/office/drawing/2014/main" id="{19AEAE4C-54AF-47C3-9248-D952EEAC686D}"/>
                </a:ext>
              </a:extLst>
            </p:cNvPr>
            <p:cNvSpPr>
              <a:spLocks noEditPoints="1"/>
            </p:cNvSpPr>
            <p:nvPr/>
          </p:nvSpPr>
          <p:spPr bwMode="auto">
            <a:xfrm>
              <a:off x="3465" y="2625"/>
              <a:ext cx="102" cy="108"/>
            </a:xfrm>
            <a:custGeom>
              <a:avLst/>
              <a:gdLst>
                <a:gd name="T0" fmla="*/ 18 w 40"/>
                <a:gd name="T1" fmla="*/ 23 h 44"/>
                <a:gd name="T2" fmla="*/ 18 w 40"/>
                <a:gd name="T3" fmla="*/ 23 h 44"/>
                <a:gd name="T4" fmla="*/ 20 w 40"/>
                <a:gd name="T5" fmla="*/ 15 h 44"/>
                <a:gd name="T6" fmla="*/ 23 w 40"/>
                <a:gd name="T7" fmla="*/ 23 h 44"/>
                <a:gd name="T8" fmla="*/ 18 w 40"/>
                <a:gd name="T9" fmla="*/ 23 h 44"/>
                <a:gd name="T10" fmla="*/ 15 w 40"/>
                <a:gd name="T11" fmla="*/ 0 h 44"/>
                <a:gd name="T12" fmla="*/ 15 w 40"/>
                <a:gd name="T13" fmla="*/ 0 h 44"/>
                <a:gd name="T14" fmla="*/ 0 w 40"/>
                <a:gd name="T15" fmla="*/ 44 h 44"/>
                <a:gd name="T16" fmla="*/ 11 w 40"/>
                <a:gd name="T17" fmla="*/ 44 h 44"/>
                <a:gd name="T18" fmla="*/ 15 w 40"/>
                <a:gd name="T19" fmla="*/ 32 h 44"/>
                <a:gd name="T20" fmla="*/ 25 w 40"/>
                <a:gd name="T21" fmla="*/ 32 h 44"/>
                <a:gd name="T22" fmla="*/ 29 w 40"/>
                <a:gd name="T23" fmla="*/ 44 h 44"/>
                <a:gd name="T24" fmla="*/ 40 w 40"/>
                <a:gd name="T25" fmla="*/ 44 h 44"/>
                <a:gd name="T26" fmla="*/ 25 w 40"/>
                <a:gd name="T27" fmla="*/ 0 h 44"/>
                <a:gd name="T28" fmla="*/ 15 w 40"/>
                <a:gd name="T29"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 h="44">
                  <a:moveTo>
                    <a:pt x="18" y="23"/>
                  </a:moveTo>
                  <a:lnTo>
                    <a:pt x="18" y="23"/>
                  </a:lnTo>
                  <a:lnTo>
                    <a:pt x="20" y="15"/>
                  </a:lnTo>
                  <a:lnTo>
                    <a:pt x="23" y="23"/>
                  </a:lnTo>
                  <a:lnTo>
                    <a:pt x="18" y="23"/>
                  </a:lnTo>
                  <a:close/>
                  <a:moveTo>
                    <a:pt x="15" y="0"/>
                  </a:moveTo>
                  <a:lnTo>
                    <a:pt x="15" y="0"/>
                  </a:lnTo>
                  <a:lnTo>
                    <a:pt x="0" y="44"/>
                  </a:lnTo>
                  <a:lnTo>
                    <a:pt x="11" y="44"/>
                  </a:lnTo>
                  <a:lnTo>
                    <a:pt x="15" y="32"/>
                  </a:lnTo>
                  <a:lnTo>
                    <a:pt x="25" y="32"/>
                  </a:lnTo>
                  <a:lnTo>
                    <a:pt x="29" y="44"/>
                  </a:lnTo>
                  <a:lnTo>
                    <a:pt x="40" y="44"/>
                  </a:lnTo>
                  <a:lnTo>
                    <a:pt x="25" y="0"/>
                  </a:lnTo>
                  <a:lnTo>
                    <a:pt x="15" y="0"/>
                  </a:lnTo>
                  <a:close/>
                </a:path>
              </a:pathLst>
            </a:custGeom>
            <a:solidFill>
              <a:srgbClr val="0C244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5" name="Freeform 161">
              <a:extLst>
                <a:ext uri="{FF2B5EF4-FFF2-40B4-BE49-F238E27FC236}">
                  <a16:creationId xmlns:a16="http://schemas.microsoft.com/office/drawing/2014/main" id="{D2B7B995-1EA7-4F84-A04A-C838FA5F6D20}"/>
                </a:ext>
              </a:extLst>
            </p:cNvPr>
            <p:cNvSpPr>
              <a:spLocks noEditPoints="1"/>
            </p:cNvSpPr>
            <p:nvPr/>
          </p:nvSpPr>
          <p:spPr bwMode="auto">
            <a:xfrm>
              <a:off x="3590" y="2556"/>
              <a:ext cx="76" cy="110"/>
            </a:xfrm>
            <a:custGeom>
              <a:avLst/>
              <a:gdLst>
                <a:gd name="T0" fmla="*/ 12 w 30"/>
                <a:gd name="T1" fmla="*/ 36 h 45"/>
                <a:gd name="T2" fmla="*/ 12 w 30"/>
                <a:gd name="T3" fmla="*/ 36 h 45"/>
                <a:gd name="T4" fmla="*/ 10 w 30"/>
                <a:gd name="T5" fmla="*/ 36 h 45"/>
                <a:gd name="T6" fmla="*/ 10 w 30"/>
                <a:gd name="T7" fmla="*/ 26 h 45"/>
                <a:gd name="T8" fmla="*/ 12 w 30"/>
                <a:gd name="T9" fmla="*/ 26 h 45"/>
                <a:gd name="T10" fmla="*/ 19 w 30"/>
                <a:gd name="T11" fmla="*/ 31 h 45"/>
                <a:gd name="T12" fmla="*/ 12 w 30"/>
                <a:gd name="T13" fmla="*/ 36 h 45"/>
                <a:gd name="T14" fmla="*/ 10 w 30"/>
                <a:gd name="T15" fmla="*/ 9 h 45"/>
                <a:gd name="T16" fmla="*/ 10 w 30"/>
                <a:gd name="T17" fmla="*/ 9 h 45"/>
                <a:gd name="T18" fmla="*/ 12 w 30"/>
                <a:gd name="T19" fmla="*/ 9 h 45"/>
                <a:gd name="T20" fmla="*/ 18 w 30"/>
                <a:gd name="T21" fmla="*/ 13 h 45"/>
                <a:gd name="T22" fmla="*/ 12 w 30"/>
                <a:gd name="T23" fmla="*/ 17 h 45"/>
                <a:gd name="T24" fmla="*/ 10 w 30"/>
                <a:gd name="T25" fmla="*/ 17 h 45"/>
                <a:gd name="T26" fmla="*/ 10 w 30"/>
                <a:gd name="T27" fmla="*/ 9 h 45"/>
                <a:gd name="T28" fmla="*/ 24 w 30"/>
                <a:gd name="T29" fmla="*/ 3 h 45"/>
                <a:gd name="T30" fmla="*/ 24 w 30"/>
                <a:gd name="T31" fmla="*/ 3 h 45"/>
                <a:gd name="T32" fmla="*/ 12 w 30"/>
                <a:gd name="T33" fmla="*/ 0 h 45"/>
                <a:gd name="T34" fmla="*/ 2 w 30"/>
                <a:gd name="T35" fmla="*/ 1 h 45"/>
                <a:gd name="T36" fmla="*/ 0 w 30"/>
                <a:gd name="T37" fmla="*/ 1 h 45"/>
                <a:gd name="T38" fmla="*/ 0 w 30"/>
                <a:gd name="T39" fmla="*/ 44 h 45"/>
                <a:gd name="T40" fmla="*/ 2 w 30"/>
                <a:gd name="T41" fmla="*/ 44 h 45"/>
                <a:gd name="T42" fmla="*/ 10 w 30"/>
                <a:gd name="T43" fmla="*/ 45 h 45"/>
                <a:gd name="T44" fmla="*/ 25 w 30"/>
                <a:gd name="T45" fmla="*/ 40 h 45"/>
                <a:gd name="T46" fmla="*/ 30 w 30"/>
                <a:gd name="T47" fmla="*/ 31 h 45"/>
                <a:gd name="T48" fmla="*/ 24 w 30"/>
                <a:gd name="T49" fmla="*/ 21 h 45"/>
                <a:gd name="T50" fmla="*/ 28 w 30"/>
                <a:gd name="T51" fmla="*/ 12 h 45"/>
                <a:gd name="T52" fmla="*/ 24 w 30"/>
                <a:gd name="T53" fmla="*/ 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0" h="45">
                  <a:moveTo>
                    <a:pt x="12" y="36"/>
                  </a:moveTo>
                  <a:lnTo>
                    <a:pt x="12" y="36"/>
                  </a:lnTo>
                  <a:cubicBezTo>
                    <a:pt x="11" y="36"/>
                    <a:pt x="10" y="36"/>
                    <a:pt x="10" y="36"/>
                  </a:cubicBezTo>
                  <a:lnTo>
                    <a:pt x="10" y="26"/>
                  </a:lnTo>
                  <a:lnTo>
                    <a:pt x="12" y="26"/>
                  </a:lnTo>
                  <a:cubicBezTo>
                    <a:pt x="15" y="26"/>
                    <a:pt x="19" y="26"/>
                    <a:pt x="19" y="31"/>
                  </a:cubicBezTo>
                  <a:cubicBezTo>
                    <a:pt x="19" y="34"/>
                    <a:pt x="17" y="36"/>
                    <a:pt x="12" y="36"/>
                  </a:cubicBezTo>
                  <a:close/>
                  <a:moveTo>
                    <a:pt x="10" y="9"/>
                  </a:moveTo>
                  <a:lnTo>
                    <a:pt x="10" y="9"/>
                  </a:lnTo>
                  <a:cubicBezTo>
                    <a:pt x="11" y="9"/>
                    <a:pt x="11" y="9"/>
                    <a:pt x="12" y="9"/>
                  </a:cubicBezTo>
                  <a:cubicBezTo>
                    <a:pt x="18" y="9"/>
                    <a:pt x="18" y="12"/>
                    <a:pt x="18" y="13"/>
                  </a:cubicBezTo>
                  <a:cubicBezTo>
                    <a:pt x="18" y="15"/>
                    <a:pt x="16" y="17"/>
                    <a:pt x="12" y="17"/>
                  </a:cubicBezTo>
                  <a:lnTo>
                    <a:pt x="10" y="17"/>
                  </a:lnTo>
                  <a:lnTo>
                    <a:pt x="10" y="9"/>
                  </a:lnTo>
                  <a:close/>
                  <a:moveTo>
                    <a:pt x="24" y="3"/>
                  </a:moveTo>
                  <a:lnTo>
                    <a:pt x="24" y="3"/>
                  </a:lnTo>
                  <a:cubicBezTo>
                    <a:pt x="21" y="1"/>
                    <a:pt x="17" y="0"/>
                    <a:pt x="12" y="0"/>
                  </a:cubicBezTo>
                  <a:cubicBezTo>
                    <a:pt x="8" y="0"/>
                    <a:pt x="4" y="0"/>
                    <a:pt x="2" y="1"/>
                  </a:cubicBezTo>
                  <a:lnTo>
                    <a:pt x="0" y="1"/>
                  </a:lnTo>
                  <a:lnTo>
                    <a:pt x="0" y="44"/>
                  </a:lnTo>
                  <a:lnTo>
                    <a:pt x="2" y="44"/>
                  </a:lnTo>
                  <a:cubicBezTo>
                    <a:pt x="3" y="44"/>
                    <a:pt x="6" y="45"/>
                    <a:pt x="10" y="45"/>
                  </a:cubicBezTo>
                  <a:cubicBezTo>
                    <a:pt x="17" y="45"/>
                    <a:pt x="22" y="43"/>
                    <a:pt x="25" y="40"/>
                  </a:cubicBezTo>
                  <a:cubicBezTo>
                    <a:pt x="28" y="38"/>
                    <a:pt x="30" y="35"/>
                    <a:pt x="30" y="31"/>
                  </a:cubicBezTo>
                  <a:cubicBezTo>
                    <a:pt x="30" y="26"/>
                    <a:pt x="27" y="23"/>
                    <a:pt x="24" y="21"/>
                  </a:cubicBezTo>
                  <a:cubicBezTo>
                    <a:pt x="27" y="18"/>
                    <a:pt x="28" y="15"/>
                    <a:pt x="28" y="12"/>
                  </a:cubicBezTo>
                  <a:cubicBezTo>
                    <a:pt x="28" y="9"/>
                    <a:pt x="27" y="5"/>
                    <a:pt x="24" y="3"/>
                  </a:cubicBezTo>
                  <a:close/>
                </a:path>
              </a:pathLst>
            </a:custGeom>
            <a:solidFill>
              <a:srgbClr val="0C244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6" name="Freeform 162">
              <a:extLst>
                <a:ext uri="{FF2B5EF4-FFF2-40B4-BE49-F238E27FC236}">
                  <a16:creationId xmlns:a16="http://schemas.microsoft.com/office/drawing/2014/main" id="{40F13C54-E2C6-490B-97DE-BEEB80A07F05}"/>
                </a:ext>
              </a:extLst>
            </p:cNvPr>
            <p:cNvSpPr>
              <a:spLocks/>
            </p:cNvSpPr>
            <p:nvPr/>
          </p:nvSpPr>
          <p:spPr bwMode="auto">
            <a:xfrm>
              <a:off x="3684" y="2620"/>
              <a:ext cx="90" cy="113"/>
            </a:xfrm>
            <a:custGeom>
              <a:avLst/>
              <a:gdLst>
                <a:gd name="T0" fmla="*/ 21 w 35"/>
                <a:gd name="T1" fmla="*/ 46 h 46"/>
                <a:gd name="T2" fmla="*/ 21 w 35"/>
                <a:gd name="T3" fmla="*/ 46 h 46"/>
                <a:gd name="T4" fmla="*/ 33 w 35"/>
                <a:gd name="T5" fmla="*/ 44 h 46"/>
                <a:gd name="T6" fmla="*/ 35 w 35"/>
                <a:gd name="T7" fmla="*/ 43 h 46"/>
                <a:gd name="T8" fmla="*/ 33 w 35"/>
                <a:gd name="T9" fmla="*/ 34 h 46"/>
                <a:gd name="T10" fmla="*/ 30 w 35"/>
                <a:gd name="T11" fmla="*/ 35 h 46"/>
                <a:gd name="T12" fmla="*/ 22 w 35"/>
                <a:gd name="T13" fmla="*/ 37 h 46"/>
                <a:gd name="T14" fmla="*/ 10 w 35"/>
                <a:gd name="T15" fmla="*/ 23 h 46"/>
                <a:gd name="T16" fmla="*/ 23 w 35"/>
                <a:gd name="T17" fmla="*/ 10 h 46"/>
                <a:gd name="T18" fmla="*/ 30 w 35"/>
                <a:gd name="T19" fmla="*/ 11 h 46"/>
                <a:gd name="T20" fmla="*/ 32 w 35"/>
                <a:gd name="T21" fmla="*/ 12 h 46"/>
                <a:gd name="T22" fmla="*/ 35 w 35"/>
                <a:gd name="T23" fmla="*/ 3 h 46"/>
                <a:gd name="T24" fmla="*/ 33 w 35"/>
                <a:gd name="T25" fmla="*/ 2 h 46"/>
                <a:gd name="T26" fmla="*/ 23 w 35"/>
                <a:gd name="T27" fmla="*/ 0 h 46"/>
                <a:gd name="T28" fmla="*/ 0 w 35"/>
                <a:gd name="T29" fmla="*/ 24 h 46"/>
                <a:gd name="T30" fmla="*/ 21 w 35"/>
                <a:gd name="T31"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 h="46">
                  <a:moveTo>
                    <a:pt x="21" y="46"/>
                  </a:moveTo>
                  <a:lnTo>
                    <a:pt x="21" y="46"/>
                  </a:lnTo>
                  <a:cubicBezTo>
                    <a:pt x="27" y="46"/>
                    <a:pt x="31" y="45"/>
                    <a:pt x="33" y="44"/>
                  </a:cubicBezTo>
                  <a:lnTo>
                    <a:pt x="35" y="43"/>
                  </a:lnTo>
                  <a:lnTo>
                    <a:pt x="33" y="34"/>
                  </a:lnTo>
                  <a:lnTo>
                    <a:pt x="30" y="35"/>
                  </a:lnTo>
                  <a:cubicBezTo>
                    <a:pt x="28" y="36"/>
                    <a:pt x="25" y="37"/>
                    <a:pt x="22" y="37"/>
                  </a:cubicBezTo>
                  <a:cubicBezTo>
                    <a:pt x="15" y="37"/>
                    <a:pt x="10" y="32"/>
                    <a:pt x="10" y="23"/>
                  </a:cubicBezTo>
                  <a:cubicBezTo>
                    <a:pt x="10" y="15"/>
                    <a:pt x="15" y="10"/>
                    <a:pt x="23" y="10"/>
                  </a:cubicBezTo>
                  <a:cubicBezTo>
                    <a:pt x="25" y="10"/>
                    <a:pt x="28" y="10"/>
                    <a:pt x="30" y="11"/>
                  </a:cubicBezTo>
                  <a:lnTo>
                    <a:pt x="32" y="12"/>
                  </a:lnTo>
                  <a:lnTo>
                    <a:pt x="35" y="3"/>
                  </a:lnTo>
                  <a:lnTo>
                    <a:pt x="33" y="2"/>
                  </a:lnTo>
                  <a:cubicBezTo>
                    <a:pt x="32" y="2"/>
                    <a:pt x="29" y="0"/>
                    <a:pt x="23" y="0"/>
                  </a:cubicBezTo>
                  <a:cubicBezTo>
                    <a:pt x="9" y="0"/>
                    <a:pt x="0" y="10"/>
                    <a:pt x="0" y="24"/>
                  </a:cubicBezTo>
                  <a:cubicBezTo>
                    <a:pt x="0" y="37"/>
                    <a:pt x="8" y="46"/>
                    <a:pt x="21" y="46"/>
                  </a:cubicBezTo>
                  <a:close/>
                </a:path>
              </a:pathLst>
            </a:custGeom>
            <a:solidFill>
              <a:srgbClr val="0C244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grpSp>
      <p:pic>
        <p:nvPicPr>
          <p:cNvPr id="29" name="Graphic 28" descr="Group success">
            <a:extLst>
              <a:ext uri="{FF2B5EF4-FFF2-40B4-BE49-F238E27FC236}">
                <a16:creationId xmlns:a16="http://schemas.microsoft.com/office/drawing/2014/main" id="{C49ECB0C-5A42-429D-AD9F-AEA05E0C029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9222" y="1128889"/>
            <a:ext cx="865761" cy="726084"/>
          </a:xfrm>
          <a:prstGeom prst="rect">
            <a:avLst/>
          </a:prstGeom>
        </p:spPr>
      </p:pic>
      <p:sp>
        <p:nvSpPr>
          <p:cNvPr id="17" name="TextBox 16">
            <a:extLst>
              <a:ext uri="{FF2B5EF4-FFF2-40B4-BE49-F238E27FC236}">
                <a16:creationId xmlns:a16="http://schemas.microsoft.com/office/drawing/2014/main" id="{52843581-C0FF-4ABB-871F-D00A3190F40A}"/>
              </a:ext>
            </a:extLst>
          </p:cNvPr>
          <p:cNvSpPr txBox="1"/>
          <p:nvPr/>
        </p:nvSpPr>
        <p:spPr>
          <a:xfrm>
            <a:off x="9751107" y="5998853"/>
            <a:ext cx="2284585" cy="230832"/>
          </a:xfrm>
          <a:prstGeom prst="rect">
            <a:avLst/>
          </a:prstGeom>
          <a:noFill/>
        </p:spPr>
        <p:txBody>
          <a:bodyPr wrap="square" rtlCol="0">
            <a:spAutoFit/>
          </a:bodyPr>
          <a:lstStyle/>
          <a:p>
            <a:pPr algn="r"/>
            <a:r>
              <a:rPr lang="en-US" sz="900" dirty="0"/>
              <a:t>Image: James Foley</a:t>
            </a:r>
            <a:endParaRPr lang="en-AU" sz="900" dirty="0"/>
          </a:p>
        </p:txBody>
      </p:sp>
    </p:spTree>
    <p:extLst>
      <p:ext uri="{BB962C8B-B14F-4D97-AF65-F5344CB8AC3E}">
        <p14:creationId xmlns:p14="http://schemas.microsoft.com/office/powerpoint/2010/main" val="26497775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335360" y="1255068"/>
            <a:ext cx="11170840" cy="4719012"/>
          </a:xfrm>
        </p:spPr>
        <p:txBody>
          <a:bodyPr numCol="2" spcCol="360000"/>
          <a:lstStyle/>
          <a:p>
            <a:pPr>
              <a:lnSpc>
                <a:spcPct val="110000"/>
              </a:lnSpc>
            </a:pPr>
            <a:r>
              <a:rPr lang="en-AU" sz="1200" b="1" dirty="0">
                <a:solidFill>
                  <a:srgbClr val="800000"/>
                </a:solidFill>
                <a:ea typeface="Roboto Medium" panose="02000000000000000000" pitchFamily="2" charset="0"/>
              </a:rPr>
              <a:t>Catholic School Context</a:t>
            </a:r>
          </a:p>
          <a:p>
            <a:pPr>
              <a:lnSpc>
                <a:spcPct val="110000"/>
              </a:lnSpc>
            </a:pPr>
            <a:r>
              <a:rPr lang="en-AU" sz="1200" dirty="0">
                <a:solidFill>
                  <a:schemeClr val="tx1"/>
                </a:solidFill>
              </a:rPr>
              <a:t>Across all curriculum areas, the religious dimension invites dialogue, challenges worldviews and promotes critical reflection and discernment. As an ecclesial community, the Catholic school is committed to promoting the Kingdom of God, bringing it to life through its action for justice and peace both locally and globally. Its educational project is impelled by the message of Christ to be hope-filled and future-oriented, drawing students into a vision for a just and compassionate world.  Source: Catholic Education Melbourne. (2017). </a:t>
            </a:r>
            <a:r>
              <a:rPr lang="en-AU" sz="1200" i="1" dirty="0">
                <a:solidFill>
                  <a:schemeClr val="tx1"/>
                </a:solidFill>
              </a:rPr>
              <a:t>Horizons of Hope: Religious Dimension</a:t>
            </a:r>
            <a:r>
              <a:rPr lang="en-AU" sz="1200" dirty="0">
                <a:solidFill>
                  <a:schemeClr val="tx1"/>
                </a:solidFill>
              </a:rPr>
              <a:t>. </a:t>
            </a:r>
          </a:p>
          <a:p>
            <a:pPr>
              <a:lnSpc>
                <a:spcPct val="110000"/>
              </a:lnSpc>
            </a:pPr>
            <a:r>
              <a:rPr lang="en-US" altLang="en-US" sz="1200" dirty="0">
                <a:solidFill>
                  <a:schemeClr val="tx1"/>
                </a:solidFill>
                <a:ea typeface="Roboto Light" pitchFamily="2" charset="0"/>
                <a:cs typeface="Roboto Light" pitchFamily="2" charset="0"/>
              </a:rPr>
              <a:t>The issue of climate change can be explored in all areas of the curriculum and particularly through the cross-curriculum priority of Sustainability. </a:t>
            </a:r>
          </a:p>
          <a:p>
            <a:pPr>
              <a:lnSpc>
                <a:spcPct val="110000"/>
              </a:lnSpc>
            </a:pPr>
            <a:r>
              <a:rPr lang="en-AU" sz="1200" dirty="0">
                <a:solidFill>
                  <a:schemeClr val="tx1"/>
                </a:solidFill>
              </a:rPr>
              <a:t>“Catholic educators draw on the teachings from the Scriptures and papal pronouncements to provide a deep foundation for their teaching…Whichever curriculum areas teachers choose to address, sustainability should always be approached from the perspective of positive action and empowerment… For Catholic schools then, the challenge is to develop life-affirming approaches to learning, teaching and curriculum that invite and support students to discover God’s presence in their lives.” Source: Catholic Education Melbourne. (2016). </a:t>
            </a:r>
            <a:r>
              <a:rPr lang="en-AU" sz="1200" i="1" dirty="0">
                <a:solidFill>
                  <a:schemeClr val="tx1"/>
                </a:solidFill>
              </a:rPr>
              <a:t>Education for Sustainability</a:t>
            </a:r>
            <a:r>
              <a:rPr lang="en-AU" sz="1200" dirty="0">
                <a:solidFill>
                  <a:schemeClr val="tx1"/>
                </a:solidFill>
              </a:rPr>
              <a:t>.</a:t>
            </a:r>
          </a:p>
          <a:p>
            <a:pPr>
              <a:lnSpc>
                <a:spcPct val="110000"/>
              </a:lnSpc>
            </a:pPr>
            <a:endParaRPr lang="en-US" sz="1200" dirty="0">
              <a:solidFill>
                <a:schemeClr val="tx1"/>
              </a:solidFill>
            </a:endParaRPr>
          </a:p>
          <a:p>
            <a:pPr>
              <a:lnSpc>
                <a:spcPct val="110000"/>
              </a:lnSpc>
            </a:pPr>
            <a:endParaRPr lang="en-AU" sz="1200" dirty="0">
              <a:solidFill>
                <a:schemeClr val="tx1"/>
              </a:solidFill>
            </a:endParaRPr>
          </a:p>
          <a:p>
            <a:pPr>
              <a:lnSpc>
                <a:spcPct val="110000"/>
              </a:lnSpc>
            </a:pPr>
            <a:endParaRPr lang="en-AU" sz="1200" dirty="0">
              <a:solidFill>
                <a:schemeClr val="tx1"/>
              </a:solidFill>
            </a:endParaRPr>
          </a:p>
          <a:p>
            <a:pPr defTabSz="914324" eaLnBrk="0" fontAlgn="base" hangingPunct="0">
              <a:lnSpc>
                <a:spcPct val="110000"/>
              </a:lnSpc>
              <a:spcBef>
                <a:spcPct val="0"/>
              </a:spcBef>
              <a:spcAft>
                <a:spcPts val="600"/>
              </a:spcAft>
            </a:pPr>
            <a:r>
              <a:rPr lang="en-US" sz="1200" b="1" dirty="0">
                <a:solidFill>
                  <a:srgbClr val="800000"/>
                </a:solidFill>
              </a:rPr>
              <a:t>Australian Curriculum </a:t>
            </a:r>
          </a:p>
          <a:p>
            <a:pPr defTabSz="914324" eaLnBrk="0" fontAlgn="base" hangingPunct="0">
              <a:lnSpc>
                <a:spcPct val="110000"/>
              </a:lnSpc>
              <a:spcBef>
                <a:spcPct val="0"/>
              </a:spcBef>
              <a:spcAft>
                <a:spcPct val="0"/>
              </a:spcAft>
            </a:pPr>
            <a:r>
              <a:rPr lang="en-US" altLang="en-US" sz="1200" dirty="0">
                <a:solidFill>
                  <a:schemeClr val="tx1"/>
                </a:solidFill>
              </a:rPr>
              <a:t>The issue of climate change can be explored in all areas of the curriculum and particularly through the cross-curriculum priority of sustainability. </a:t>
            </a:r>
          </a:p>
          <a:p>
            <a:pPr marL="170815" indent="-170815" defTabSz="914324" eaLnBrk="0" fontAlgn="base" hangingPunct="0">
              <a:lnSpc>
                <a:spcPct val="110000"/>
              </a:lnSpc>
              <a:spcBef>
                <a:spcPct val="0"/>
              </a:spcBef>
              <a:spcAft>
                <a:spcPct val="0"/>
              </a:spcAft>
              <a:buFont typeface="Arial" panose="020B0604020202020204" pitchFamily="34" charset="0"/>
              <a:buChar char="•"/>
            </a:pPr>
            <a:r>
              <a:rPr lang="en-US" altLang="en-US" sz="1200" dirty="0">
                <a:solidFill>
                  <a:schemeClr val="tx1"/>
                </a:solidFill>
              </a:rPr>
              <a:t>Sustainable patterns of living meet the needs of the present without compromising the ability of future generations to meet their needs. </a:t>
            </a:r>
          </a:p>
          <a:p>
            <a:pPr marL="170815" indent="-170815" defTabSz="914324" eaLnBrk="0" fontAlgn="base" hangingPunct="0">
              <a:lnSpc>
                <a:spcPct val="110000"/>
              </a:lnSpc>
              <a:spcBef>
                <a:spcPct val="0"/>
              </a:spcBef>
              <a:spcAft>
                <a:spcPct val="0"/>
              </a:spcAft>
              <a:buFont typeface="Arial" panose="020B0604020202020204" pitchFamily="34" charset="0"/>
              <a:buChar char="•"/>
            </a:pPr>
            <a:r>
              <a:rPr lang="en-US" altLang="en-US" sz="1200" dirty="0">
                <a:solidFill>
                  <a:schemeClr val="tx1"/>
                </a:solidFill>
              </a:rPr>
              <a:t>Actions to improve sustainability are individual and collective </a:t>
            </a:r>
            <a:r>
              <a:rPr lang="en-US" altLang="en-US" sz="1200" dirty="0" err="1">
                <a:solidFill>
                  <a:schemeClr val="tx1"/>
                </a:solidFill>
              </a:rPr>
              <a:t>endeavours</a:t>
            </a:r>
            <a:r>
              <a:rPr lang="en-US" altLang="en-US" sz="1200" dirty="0">
                <a:solidFill>
                  <a:schemeClr val="tx1"/>
                </a:solidFill>
              </a:rPr>
              <a:t> shared across local and global communities. They necessitate a renewed and balanced approach to the way humans interact with each other and the environment.</a:t>
            </a:r>
          </a:p>
          <a:p>
            <a:pPr marL="170815" indent="-170815" defTabSz="914324" eaLnBrk="0" fontAlgn="base" hangingPunct="0">
              <a:lnSpc>
                <a:spcPct val="110000"/>
              </a:lnSpc>
              <a:spcBef>
                <a:spcPct val="0"/>
              </a:spcBef>
              <a:spcAft>
                <a:spcPct val="0"/>
              </a:spcAft>
              <a:buFont typeface="Arial" panose="020B0604020202020204" pitchFamily="34" charset="0"/>
              <a:buChar char="•"/>
            </a:pPr>
            <a:r>
              <a:rPr lang="en-US" altLang="en-US" sz="1200" dirty="0">
                <a:solidFill>
                  <a:schemeClr val="tx1"/>
                </a:solidFill>
              </a:rPr>
              <a:t>Sustainability education is futures-oriented, focusing on protecting environments and creating a more ecologically and socially just world through informed action. </a:t>
            </a:r>
          </a:p>
          <a:p>
            <a:pPr marL="170815" indent="-170815" defTabSz="914324" eaLnBrk="0" fontAlgn="base" hangingPunct="0">
              <a:lnSpc>
                <a:spcPct val="110000"/>
              </a:lnSpc>
              <a:spcBef>
                <a:spcPct val="0"/>
              </a:spcBef>
              <a:spcAft>
                <a:spcPct val="0"/>
              </a:spcAft>
              <a:buFont typeface="Arial" panose="020B0604020202020204" pitchFamily="34" charset="0"/>
              <a:buChar char="•"/>
            </a:pPr>
            <a:r>
              <a:rPr lang="en-US" altLang="en-US" sz="1200" dirty="0">
                <a:solidFill>
                  <a:schemeClr val="tx1"/>
                </a:solidFill>
              </a:rPr>
              <a:t>Actions that support more sustainable patterns of living require consideration of environmental, social, cultural and economic systems and their interdependence.</a:t>
            </a:r>
            <a:endParaRPr lang="en-US" altLang="en-US" sz="1200" b="1" dirty="0">
              <a:solidFill>
                <a:schemeClr val="tx1"/>
              </a:solidFill>
            </a:endParaRPr>
          </a:p>
          <a:p>
            <a:pPr>
              <a:lnSpc>
                <a:spcPct val="110000"/>
              </a:lnSpc>
            </a:pPr>
            <a:r>
              <a:rPr lang="en-AU" sz="1200" dirty="0"/>
              <a:t>(Source: </a:t>
            </a:r>
            <a:r>
              <a:rPr lang="en-AU" sz="1200" dirty="0">
                <a:hlinkClick r:id="rId2"/>
              </a:rPr>
              <a:t>https://www.australiancurriculum.edu.au/</a:t>
            </a:r>
            <a:r>
              <a:rPr lang="en-AU" sz="1200" dirty="0"/>
              <a:t>) </a:t>
            </a:r>
          </a:p>
          <a:p>
            <a:pPr>
              <a:lnSpc>
                <a:spcPct val="110000"/>
              </a:lnSpc>
            </a:pPr>
            <a:endParaRPr lang="en-AU" sz="1200" dirty="0"/>
          </a:p>
          <a:p>
            <a:pPr>
              <a:lnSpc>
                <a:spcPct val="110000"/>
              </a:lnSpc>
            </a:pPr>
            <a:endParaRPr lang="en-AU" sz="1200" dirty="0"/>
          </a:p>
          <a:p>
            <a:pPr>
              <a:lnSpc>
                <a:spcPct val="110000"/>
              </a:lnSpc>
            </a:pPr>
            <a:endParaRPr lang="en-AU" sz="1200" dirty="0"/>
          </a:p>
          <a:p>
            <a:pPr>
              <a:lnSpc>
                <a:spcPct val="110000"/>
              </a:lnSpc>
            </a:pPr>
            <a:endParaRPr lang="en-AU" sz="1200" dirty="0"/>
          </a:p>
          <a:p>
            <a:pPr>
              <a:lnSpc>
                <a:spcPct val="110000"/>
              </a:lnSpc>
            </a:pPr>
            <a:endParaRPr lang="en-AU" sz="1200" dirty="0"/>
          </a:p>
        </p:txBody>
      </p:sp>
      <p:sp>
        <p:nvSpPr>
          <p:cNvPr id="4" name="Title 3"/>
          <p:cNvSpPr>
            <a:spLocks noGrp="1"/>
          </p:cNvSpPr>
          <p:nvPr>
            <p:ph type="title"/>
          </p:nvPr>
        </p:nvSpPr>
        <p:spPr/>
        <p:txBody>
          <a:bodyPr/>
          <a:lstStyle/>
          <a:p>
            <a:r>
              <a:rPr lang="en-US" dirty="0"/>
              <a:t>curriculum</a:t>
            </a:r>
          </a:p>
        </p:txBody>
      </p:sp>
    </p:spTree>
    <p:extLst>
      <p:ext uri="{BB962C8B-B14F-4D97-AF65-F5344CB8AC3E}">
        <p14:creationId xmlns:p14="http://schemas.microsoft.com/office/powerpoint/2010/main" val="36857592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406BCD1-A533-4D48-BF39-F0AF9B0BC267}"/>
              </a:ext>
            </a:extLst>
          </p:cNvPr>
          <p:cNvSpPr>
            <a:spLocks noGrp="1"/>
          </p:cNvSpPr>
          <p:nvPr>
            <p:ph type="body" sz="quarter" idx="10"/>
          </p:nvPr>
        </p:nvSpPr>
        <p:spPr>
          <a:xfrm>
            <a:off x="342132" y="1246681"/>
            <a:ext cx="6473948" cy="4714928"/>
          </a:xfrm>
        </p:spPr>
        <p:txBody>
          <a:bodyPr/>
          <a:lstStyle/>
          <a:p>
            <a:pPr>
              <a:lnSpc>
                <a:spcPct val="100000"/>
              </a:lnSpc>
            </a:pPr>
            <a:r>
              <a:rPr lang="en-US" b="1" dirty="0"/>
              <a:t>Live Simply</a:t>
            </a:r>
          </a:p>
          <a:p>
            <a:pPr>
              <a:lnSpc>
                <a:spcPct val="100000"/>
              </a:lnSpc>
              <a:spcAft>
                <a:spcPts val="600"/>
              </a:spcAft>
            </a:pPr>
            <a:r>
              <a:rPr lang="en-US" dirty="0"/>
              <a:t>Pope Francis has asked us to be kind to the environment by living simpler lifestyles. We don’t need so much “stuff”, we only need what is necessary to live and be comfortable.</a:t>
            </a:r>
          </a:p>
          <a:p>
            <a:pPr>
              <a:lnSpc>
                <a:spcPct val="100000"/>
              </a:lnSpc>
              <a:spcBef>
                <a:spcPts val="0"/>
              </a:spcBef>
            </a:pPr>
            <a:r>
              <a:rPr lang="en-AU" sz="2000" dirty="0">
                <a:solidFill>
                  <a:srgbClr val="D86075"/>
                </a:solidFill>
                <a:latin typeface="Arial" panose="020B0604020202020204" pitchFamily="34" charset="0"/>
                <a:cs typeface="Arial" panose="020B0604020202020204" pitchFamily="34" charset="0"/>
              </a:rPr>
              <a:t>“…approximately a third of all food produced is discarded, and whenever food is thrown out it is as if it were stolen from the table of the poor.” </a:t>
            </a:r>
          </a:p>
          <a:p>
            <a:pPr algn="r">
              <a:lnSpc>
                <a:spcPct val="100000"/>
              </a:lnSpc>
              <a:spcBef>
                <a:spcPts val="0"/>
              </a:spcBef>
            </a:pPr>
            <a:r>
              <a:rPr lang="en-AU" sz="1400" dirty="0">
                <a:solidFill>
                  <a:srgbClr val="D86075"/>
                </a:solidFill>
                <a:latin typeface="Arial" panose="020B0604020202020204" pitchFamily="34" charset="0"/>
                <a:cs typeface="Arial" panose="020B0604020202020204" pitchFamily="34" charset="0"/>
              </a:rPr>
              <a:t>(Pope Francis, </a:t>
            </a:r>
            <a:r>
              <a:rPr lang="en-AU" sz="1400" i="1" dirty="0" err="1">
                <a:solidFill>
                  <a:srgbClr val="D86075"/>
                </a:solidFill>
                <a:latin typeface="Arial" panose="020B0604020202020204" pitchFamily="34" charset="0"/>
                <a:cs typeface="Arial" panose="020B0604020202020204" pitchFamily="34" charset="0"/>
              </a:rPr>
              <a:t>Laudato</a:t>
            </a:r>
            <a:r>
              <a:rPr lang="en-AU" sz="1400" i="1" dirty="0">
                <a:solidFill>
                  <a:srgbClr val="D86075"/>
                </a:solidFill>
                <a:latin typeface="Arial" panose="020B0604020202020204" pitchFamily="34" charset="0"/>
                <a:cs typeface="Arial" panose="020B0604020202020204" pitchFamily="34" charset="0"/>
              </a:rPr>
              <a:t> Si’ </a:t>
            </a:r>
            <a:r>
              <a:rPr lang="en-AU" sz="1400" dirty="0">
                <a:solidFill>
                  <a:srgbClr val="D86075"/>
                </a:solidFill>
                <a:latin typeface="Arial" panose="020B0604020202020204" pitchFamily="34" charset="0"/>
                <a:cs typeface="Arial" panose="020B0604020202020204" pitchFamily="34" charset="0"/>
              </a:rPr>
              <a:t>n 50)</a:t>
            </a:r>
          </a:p>
          <a:p>
            <a:pPr>
              <a:lnSpc>
                <a:spcPct val="100000"/>
              </a:lnSpc>
            </a:pPr>
            <a:endParaRPr lang="en-AU" sz="1400" b="1" dirty="0">
              <a:solidFill>
                <a:srgbClr val="D86075"/>
              </a:solidFill>
              <a:latin typeface="Arial" panose="020B0604020202020204" pitchFamily="34" charset="0"/>
              <a:cs typeface="Arial" panose="020B0604020202020204" pitchFamily="34" charset="0"/>
            </a:endParaRPr>
          </a:p>
          <a:p>
            <a:pPr marL="285750" indent="-285750">
              <a:lnSpc>
                <a:spcPct val="100000"/>
              </a:lnSpc>
              <a:buFont typeface="Arial" panose="020B0604020202020204" pitchFamily="34" charset="0"/>
              <a:buChar char="•"/>
            </a:pPr>
            <a:r>
              <a:rPr lang="en-US" dirty="0"/>
              <a:t>What can you do at home and at school to be kind to the environment?</a:t>
            </a:r>
          </a:p>
          <a:p>
            <a:pPr marL="285750" indent="-285750">
              <a:lnSpc>
                <a:spcPct val="100000"/>
              </a:lnSpc>
              <a:buFont typeface="Arial" panose="020B0604020202020204" pitchFamily="34" charset="0"/>
              <a:buChar char="•"/>
            </a:pPr>
            <a:r>
              <a:rPr lang="en-US" dirty="0"/>
              <a:t>Can you live more simply when you go shopping for clothes, toys and food?</a:t>
            </a:r>
          </a:p>
          <a:p>
            <a:pPr marL="285750" indent="-285750">
              <a:lnSpc>
                <a:spcPct val="100000"/>
              </a:lnSpc>
              <a:buFont typeface="Arial" panose="020B0604020202020204" pitchFamily="34" charset="0"/>
              <a:buChar char="•"/>
            </a:pPr>
            <a:r>
              <a:rPr lang="en-US" dirty="0"/>
              <a:t>What about when you have special celebrations/events at home and at school?</a:t>
            </a:r>
          </a:p>
          <a:p>
            <a:pPr>
              <a:lnSpc>
                <a:spcPct val="100000"/>
              </a:lnSpc>
            </a:pPr>
            <a:endParaRPr lang="en-US" dirty="0"/>
          </a:p>
          <a:p>
            <a:pPr marL="285750" indent="-285750">
              <a:lnSpc>
                <a:spcPct val="100000"/>
              </a:lnSpc>
              <a:buFont typeface="Arial" panose="020B0604020202020204" pitchFamily="34" charset="0"/>
              <a:buChar char="•"/>
            </a:pPr>
            <a:endParaRPr lang="en-US" dirty="0"/>
          </a:p>
        </p:txBody>
      </p:sp>
      <p:sp>
        <p:nvSpPr>
          <p:cNvPr id="2" name="Title 1">
            <a:extLst>
              <a:ext uri="{FF2B5EF4-FFF2-40B4-BE49-F238E27FC236}">
                <a16:creationId xmlns:a16="http://schemas.microsoft.com/office/drawing/2014/main" id="{E25EB2DF-A16A-4CA6-BCF3-986EE2C6E3DE}"/>
              </a:ext>
            </a:extLst>
          </p:cNvPr>
          <p:cNvSpPr>
            <a:spLocks noGrp="1"/>
          </p:cNvSpPr>
          <p:nvPr>
            <p:ph type="title"/>
          </p:nvPr>
        </p:nvSpPr>
        <p:spPr/>
        <p:txBody>
          <a:bodyPr/>
          <a:lstStyle/>
          <a:p>
            <a:r>
              <a:rPr lang="en-US" dirty="0">
                <a:solidFill>
                  <a:srgbClr val="DF918A"/>
                </a:solidFill>
              </a:rPr>
              <a:t>Act</a:t>
            </a:r>
            <a:endParaRPr lang="en-AU" dirty="0">
              <a:solidFill>
                <a:srgbClr val="DF918A"/>
              </a:solidFill>
            </a:endParaRPr>
          </a:p>
        </p:txBody>
      </p:sp>
      <p:pic>
        <p:nvPicPr>
          <p:cNvPr id="6" name="Picture Placeholder 5"/>
          <p:cNvPicPr>
            <a:picLocks noGrp="1" noChangeAspect="1"/>
          </p:cNvPicPr>
          <p:nvPr>
            <p:ph type="pic" sz="quarter" idx="11"/>
          </p:nvPr>
        </p:nvPicPr>
        <p:blipFill>
          <a:blip r:embed="rId3" cstate="print">
            <a:extLst>
              <a:ext uri="{28A0092B-C50C-407E-A947-70E740481C1C}">
                <a14:useLocalDpi xmlns:a14="http://schemas.microsoft.com/office/drawing/2010/main"/>
              </a:ext>
            </a:extLst>
          </a:blip>
          <a:srcRect/>
          <a:stretch>
            <a:fillRect/>
          </a:stretch>
        </p:blipFill>
        <p:spPr>
          <a:xfrm>
            <a:off x="7584193" y="1610588"/>
            <a:ext cx="4224414" cy="3987113"/>
          </a:xfrm>
          <a:prstGeom prst="rect">
            <a:avLst/>
          </a:prstGeom>
        </p:spPr>
      </p:pic>
      <p:sp>
        <p:nvSpPr>
          <p:cNvPr id="7" name="Freeform 231"/>
          <p:cNvSpPr>
            <a:spLocks noEditPoints="1"/>
          </p:cNvSpPr>
          <p:nvPr/>
        </p:nvSpPr>
        <p:spPr bwMode="auto">
          <a:xfrm>
            <a:off x="254000" y="4102419"/>
            <a:ext cx="409222" cy="472757"/>
          </a:xfrm>
          <a:custGeom>
            <a:avLst/>
            <a:gdLst>
              <a:gd name="T0" fmla="*/ 133 w 136"/>
              <a:gd name="T1" fmla="*/ 111 h 205"/>
              <a:gd name="T2" fmla="*/ 60 w 136"/>
              <a:gd name="T3" fmla="*/ 197 h 205"/>
              <a:gd name="T4" fmla="*/ 68 w 136"/>
              <a:gd name="T5" fmla="*/ 204 h 205"/>
              <a:gd name="T6" fmla="*/ 82 w 136"/>
              <a:gd name="T7" fmla="*/ 197 h 205"/>
              <a:gd name="T8" fmla="*/ 43 w 136"/>
              <a:gd name="T9" fmla="*/ 186 h 205"/>
              <a:gd name="T10" fmla="*/ 53 w 136"/>
              <a:gd name="T11" fmla="*/ 196 h 205"/>
              <a:gd name="T12" fmla="*/ 88 w 136"/>
              <a:gd name="T13" fmla="*/ 195 h 205"/>
              <a:gd name="T14" fmla="*/ 77 w 136"/>
              <a:gd name="T15" fmla="*/ 186 h 205"/>
              <a:gd name="T16" fmla="*/ 43 w 136"/>
              <a:gd name="T17" fmla="*/ 186 h 205"/>
              <a:gd name="T18" fmla="*/ 50 w 136"/>
              <a:gd name="T19" fmla="*/ 185 h 205"/>
              <a:gd name="T20" fmla="*/ 82 w 136"/>
              <a:gd name="T21" fmla="*/ 185 h 205"/>
              <a:gd name="T22" fmla="*/ 88 w 136"/>
              <a:gd name="T23" fmla="*/ 176 h 205"/>
              <a:gd name="T24" fmla="*/ 54 w 136"/>
              <a:gd name="T25" fmla="*/ 175 h 205"/>
              <a:gd name="T26" fmla="*/ 40 w 136"/>
              <a:gd name="T27" fmla="*/ 167 h 205"/>
              <a:gd name="T28" fmla="*/ 59 w 136"/>
              <a:gd name="T29" fmla="*/ 174 h 205"/>
              <a:gd name="T30" fmla="*/ 83 w 136"/>
              <a:gd name="T31" fmla="*/ 175 h 205"/>
              <a:gd name="T32" fmla="*/ 81 w 136"/>
              <a:gd name="T33" fmla="*/ 165 h 205"/>
              <a:gd name="T34" fmla="*/ 58 w 136"/>
              <a:gd name="T35" fmla="*/ 100 h 205"/>
              <a:gd name="T36" fmla="*/ 59 w 136"/>
              <a:gd name="T37" fmla="*/ 163 h 205"/>
              <a:gd name="T38" fmla="*/ 72 w 136"/>
              <a:gd name="T39" fmla="*/ 114 h 205"/>
              <a:gd name="T40" fmla="*/ 0 w 136"/>
              <a:gd name="T41" fmla="*/ 97 h 205"/>
              <a:gd name="T42" fmla="*/ 17 w 136"/>
              <a:gd name="T43" fmla="*/ 98 h 205"/>
              <a:gd name="T44" fmla="*/ 0 w 136"/>
              <a:gd name="T45" fmla="*/ 97 h 205"/>
              <a:gd name="T46" fmla="*/ 0 w 136"/>
              <a:gd name="T47" fmla="*/ 67 h 205"/>
              <a:gd name="T48" fmla="*/ 17 w 136"/>
              <a:gd name="T49" fmla="*/ 72 h 205"/>
              <a:gd name="T50" fmla="*/ 13 w 136"/>
              <a:gd name="T51" fmla="*/ 29 h 205"/>
              <a:gd name="T52" fmla="*/ 26 w 136"/>
              <a:gd name="T53" fmla="*/ 47 h 205"/>
              <a:gd name="T54" fmla="*/ 35 w 136"/>
              <a:gd name="T55" fmla="*/ 6 h 205"/>
              <a:gd name="T56" fmla="*/ 69 w 136"/>
              <a:gd name="T57" fmla="*/ 9 h 205"/>
              <a:gd name="T58" fmla="*/ 67 w 136"/>
              <a:gd name="T59" fmla="*/ 13 h 205"/>
              <a:gd name="T60" fmla="*/ 69 w 136"/>
              <a:gd name="T61" fmla="*/ 9 h 205"/>
              <a:gd name="T62" fmla="*/ 95 w 136"/>
              <a:gd name="T63" fmla="*/ 17 h 205"/>
              <a:gd name="T64" fmla="*/ 111 w 136"/>
              <a:gd name="T65" fmla="*/ 88 h 205"/>
              <a:gd name="T66" fmla="*/ 97 w 136"/>
              <a:gd name="T67" fmla="*/ 47 h 205"/>
              <a:gd name="T68" fmla="*/ 70 w 136"/>
              <a:gd name="T69" fmla="*/ 35 h 205"/>
              <a:gd name="T70" fmla="*/ 45 w 136"/>
              <a:gd name="T71" fmla="*/ 45 h 205"/>
              <a:gd name="T72" fmla="*/ 25 w 136"/>
              <a:gd name="T73" fmla="*/ 80 h 205"/>
              <a:gd name="T74" fmla="*/ 24 w 136"/>
              <a:gd name="T75" fmla="*/ 108 h 205"/>
              <a:gd name="T76" fmla="*/ 30 w 136"/>
              <a:gd name="T77" fmla="*/ 142 h 205"/>
              <a:gd name="T78" fmla="*/ 43 w 136"/>
              <a:gd name="T79" fmla="*/ 163 h 205"/>
              <a:gd name="T80" fmla="*/ 57 w 136"/>
              <a:gd name="T81" fmla="*/ 133 h 205"/>
              <a:gd name="T82" fmla="*/ 55 w 136"/>
              <a:gd name="T83" fmla="*/ 89 h 205"/>
              <a:gd name="T84" fmla="*/ 73 w 136"/>
              <a:gd name="T85" fmla="*/ 96 h 205"/>
              <a:gd name="T86" fmla="*/ 80 w 136"/>
              <a:gd name="T87" fmla="*/ 96 h 205"/>
              <a:gd name="T88" fmla="*/ 73 w 136"/>
              <a:gd name="T89" fmla="*/ 123 h 205"/>
              <a:gd name="T90" fmla="*/ 74 w 136"/>
              <a:gd name="T91" fmla="*/ 163 h 205"/>
              <a:gd name="T92" fmla="*/ 102 w 136"/>
              <a:gd name="T93" fmla="*/ 134 h 205"/>
              <a:gd name="T94" fmla="*/ 111 w 136"/>
              <a:gd name="T95" fmla="*/ 88 h 205"/>
              <a:gd name="T96" fmla="*/ 57 w 136"/>
              <a:gd name="T97" fmla="*/ 99 h 205"/>
              <a:gd name="T98" fmla="*/ 76 w 136"/>
              <a:gd name="T99" fmla="*/ 91 h 205"/>
              <a:gd name="T100" fmla="*/ 111 w 136"/>
              <a:gd name="T101" fmla="*/ 42 h 205"/>
              <a:gd name="T102" fmla="*/ 135 w 136"/>
              <a:gd name="T103" fmla="*/ 71 h 205"/>
              <a:gd name="T104" fmla="*/ 119 w 136"/>
              <a:gd name="T105" fmla="*/ 75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6" h="205">
                <a:moveTo>
                  <a:pt x="116" y="107"/>
                </a:moveTo>
                <a:lnTo>
                  <a:pt x="116" y="107"/>
                </a:lnTo>
                <a:cubicBezTo>
                  <a:pt x="116" y="107"/>
                  <a:pt x="116" y="108"/>
                  <a:pt x="117" y="108"/>
                </a:cubicBezTo>
                <a:cubicBezTo>
                  <a:pt x="122" y="110"/>
                  <a:pt x="127" y="111"/>
                  <a:pt x="133" y="112"/>
                </a:cubicBezTo>
                <a:cubicBezTo>
                  <a:pt x="133" y="112"/>
                  <a:pt x="134" y="112"/>
                  <a:pt x="134" y="112"/>
                </a:cubicBezTo>
                <a:cubicBezTo>
                  <a:pt x="134" y="111"/>
                  <a:pt x="134" y="111"/>
                  <a:pt x="133" y="111"/>
                </a:cubicBezTo>
                <a:cubicBezTo>
                  <a:pt x="133" y="111"/>
                  <a:pt x="133" y="111"/>
                  <a:pt x="133" y="111"/>
                </a:cubicBezTo>
                <a:cubicBezTo>
                  <a:pt x="129" y="110"/>
                  <a:pt x="125" y="109"/>
                  <a:pt x="121" y="108"/>
                </a:cubicBezTo>
                <a:cubicBezTo>
                  <a:pt x="120" y="107"/>
                  <a:pt x="118" y="107"/>
                  <a:pt x="117" y="106"/>
                </a:cubicBezTo>
                <a:cubicBezTo>
                  <a:pt x="116" y="106"/>
                  <a:pt x="116" y="107"/>
                  <a:pt x="116" y="107"/>
                </a:cubicBezTo>
                <a:close/>
                <a:moveTo>
                  <a:pt x="60" y="197"/>
                </a:moveTo>
                <a:lnTo>
                  <a:pt x="60" y="197"/>
                </a:lnTo>
                <a:cubicBezTo>
                  <a:pt x="57" y="197"/>
                  <a:pt x="54" y="197"/>
                  <a:pt x="51" y="197"/>
                </a:cubicBezTo>
                <a:cubicBezTo>
                  <a:pt x="51" y="197"/>
                  <a:pt x="51" y="197"/>
                  <a:pt x="51" y="198"/>
                </a:cubicBezTo>
                <a:cubicBezTo>
                  <a:pt x="52" y="199"/>
                  <a:pt x="53" y="200"/>
                  <a:pt x="54" y="201"/>
                </a:cubicBezTo>
                <a:cubicBezTo>
                  <a:pt x="55" y="202"/>
                  <a:pt x="56" y="203"/>
                  <a:pt x="57" y="203"/>
                </a:cubicBezTo>
                <a:cubicBezTo>
                  <a:pt x="58" y="203"/>
                  <a:pt x="59" y="204"/>
                  <a:pt x="61" y="204"/>
                </a:cubicBezTo>
                <a:cubicBezTo>
                  <a:pt x="63" y="204"/>
                  <a:pt x="66" y="204"/>
                  <a:pt x="68" y="204"/>
                </a:cubicBezTo>
                <a:cubicBezTo>
                  <a:pt x="71" y="204"/>
                  <a:pt x="73" y="204"/>
                  <a:pt x="76" y="204"/>
                </a:cubicBezTo>
                <a:cubicBezTo>
                  <a:pt x="77" y="205"/>
                  <a:pt x="79" y="205"/>
                  <a:pt x="80" y="204"/>
                </a:cubicBezTo>
                <a:cubicBezTo>
                  <a:pt x="81" y="204"/>
                  <a:pt x="82" y="204"/>
                  <a:pt x="82" y="203"/>
                </a:cubicBezTo>
                <a:cubicBezTo>
                  <a:pt x="83" y="201"/>
                  <a:pt x="84" y="199"/>
                  <a:pt x="85" y="197"/>
                </a:cubicBezTo>
                <a:cubicBezTo>
                  <a:pt x="85" y="197"/>
                  <a:pt x="85" y="197"/>
                  <a:pt x="85" y="197"/>
                </a:cubicBezTo>
                <a:cubicBezTo>
                  <a:pt x="84" y="197"/>
                  <a:pt x="83" y="196"/>
                  <a:pt x="82" y="197"/>
                </a:cubicBezTo>
                <a:cubicBezTo>
                  <a:pt x="81" y="197"/>
                  <a:pt x="80" y="197"/>
                  <a:pt x="80" y="197"/>
                </a:cubicBezTo>
                <a:cubicBezTo>
                  <a:pt x="79" y="197"/>
                  <a:pt x="79" y="197"/>
                  <a:pt x="79" y="197"/>
                </a:cubicBezTo>
                <a:cubicBezTo>
                  <a:pt x="77" y="197"/>
                  <a:pt x="75" y="197"/>
                  <a:pt x="73" y="197"/>
                </a:cubicBezTo>
                <a:cubicBezTo>
                  <a:pt x="71" y="197"/>
                  <a:pt x="70" y="198"/>
                  <a:pt x="68" y="197"/>
                </a:cubicBezTo>
                <a:cubicBezTo>
                  <a:pt x="65" y="197"/>
                  <a:pt x="63" y="197"/>
                  <a:pt x="60" y="197"/>
                </a:cubicBezTo>
                <a:close/>
                <a:moveTo>
                  <a:pt x="43" y="186"/>
                </a:moveTo>
                <a:lnTo>
                  <a:pt x="43" y="186"/>
                </a:lnTo>
                <a:cubicBezTo>
                  <a:pt x="43" y="187"/>
                  <a:pt x="42" y="188"/>
                  <a:pt x="42" y="189"/>
                </a:cubicBezTo>
                <a:cubicBezTo>
                  <a:pt x="42" y="189"/>
                  <a:pt x="42" y="190"/>
                  <a:pt x="42" y="190"/>
                </a:cubicBezTo>
                <a:cubicBezTo>
                  <a:pt x="43" y="192"/>
                  <a:pt x="43" y="193"/>
                  <a:pt x="45" y="194"/>
                </a:cubicBezTo>
                <a:cubicBezTo>
                  <a:pt x="46" y="194"/>
                  <a:pt x="47" y="195"/>
                  <a:pt x="49" y="195"/>
                </a:cubicBezTo>
                <a:cubicBezTo>
                  <a:pt x="50" y="195"/>
                  <a:pt x="52" y="196"/>
                  <a:pt x="53" y="196"/>
                </a:cubicBezTo>
                <a:cubicBezTo>
                  <a:pt x="55" y="196"/>
                  <a:pt x="56" y="196"/>
                  <a:pt x="57" y="196"/>
                </a:cubicBezTo>
                <a:cubicBezTo>
                  <a:pt x="58" y="196"/>
                  <a:pt x="59" y="196"/>
                  <a:pt x="60" y="196"/>
                </a:cubicBezTo>
                <a:cubicBezTo>
                  <a:pt x="64" y="196"/>
                  <a:pt x="67" y="196"/>
                  <a:pt x="70" y="196"/>
                </a:cubicBezTo>
                <a:cubicBezTo>
                  <a:pt x="73" y="196"/>
                  <a:pt x="76" y="196"/>
                  <a:pt x="79" y="196"/>
                </a:cubicBezTo>
                <a:cubicBezTo>
                  <a:pt x="81" y="196"/>
                  <a:pt x="83" y="196"/>
                  <a:pt x="85" y="195"/>
                </a:cubicBezTo>
                <a:cubicBezTo>
                  <a:pt x="86" y="195"/>
                  <a:pt x="87" y="195"/>
                  <a:pt x="88" y="195"/>
                </a:cubicBezTo>
                <a:cubicBezTo>
                  <a:pt x="89" y="194"/>
                  <a:pt x="90" y="193"/>
                  <a:pt x="91" y="192"/>
                </a:cubicBezTo>
                <a:cubicBezTo>
                  <a:pt x="92" y="191"/>
                  <a:pt x="93" y="188"/>
                  <a:pt x="91" y="187"/>
                </a:cubicBezTo>
                <a:cubicBezTo>
                  <a:pt x="91" y="187"/>
                  <a:pt x="91" y="187"/>
                  <a:pt x="91" y="186"/>
                </a:cubicBezTo>
                <a:cubicBezTo>
                  <a:pt x="90" y="186"/>
                  <a:pt x="89" y="185"/>
                  <a:pt x="88" y="185"/>
                </a:cubicBezTo>
                <a:cubicBezTo>
                  <a:pt x="86" y="185"/>
                  <a:pt x="84" y="186"/>
                  <a:pt x="83" y="186"/>
                </a:cubicBezTo>
                <a:cubicBezTo>
                  <a:pt x="81" y="186"/>
                  <a:pt x="79" y="186"/>
                  <a:pt x="77" y="186"/>
                </a:cubicBezTo>
                <a:cubicBezTo>
                  <a:pt x="75" y="187"/>
                  <a:pt x="72" y="187"/>
                  <a:pt x="70" y="187"/>
                </a:cubicBezTo>
                <a:cubicBezTo>
                  <a:pt x="67" y="186"/>
                  <a:pt x="63" y="186"/>
                  <a:pt x="60" y="186"/>
                </a:cubicBezTo>
                <a:cubicBezTo>
                  <a:pt x="59" y="186"/>
                  <a:pt x="57" y="186"/>
                  <a:pt x="56" y="186"/>
                </a:cubicBezTo>
                <a:cubicBezTo>
                  <a:pt x="54" y="186"/>
                  <a:pt x="53" y="186"/>
                  <a:pt x="52" y="186"/>
                </a:cubicBezTo>
                <a:cubicBezTo>
                  <a:pt x="49" y="186"/>
                  <a:pt x="47" y="186"/>
                  <a:pt x="44" y="185"/>
                </a:cubicBezTo>
                <a:cubicBezTo>
                  <a:pt x="44" y="185"/>
                  <a:pt x="43" y="186"/>
                  <a:pt x="43" y="186"/>
                </a:cubicBezTo>
                <a:close/>
                <a:moveTo>
                  <a:pt x="40" y="177"/>
                </a:moveTo>
                <a:lnTo>
                  <a:pt x="40" y="177"/>
                </a:lnTo>
                <a:cubicBezTo>
                  <a:pt x="39" y="178"/>
                  <a:pt x="39" y="178"/>
                  <a:pt x="40" y="179"/>
                </a:cubicBezTo>
                <a:cubicBezTo>
                  <a:pt x="40" y="181"/>
                  <a:pt x="40" y="182"/>
                  <a:pt x="42" y="183"/>
                </a:cubicBezTo>
                <a:cubicBezTo>
                  <a:pt x="43" y="183"/>
                  <a:pt x="44" y="184"/>
                  <a:pt x="45" y="184"/>
                </a:cubicBezTo>
                <a:cubicBezTo>
                  <a:pt x="46" y="184"/>
                  <a:pt x="48" y="185"/>
                  <a:pt x="50" y="185"/>
                </a:cubicBezTo>
                <a:cubicBezTo>
                  <a:pt x="52" y="185"/>
                  <a:pt x="54" y="185"/>
                  <a:pt x="56" y="185"/>
                </a:cubicBezTo>
                <a:cubicBezTo>
                  <a:pt x="57" y="185"/>
                  <a:pt x="59" y="185"/>
                  <a:pt x="61" y="185"/>
                </a:cubicBezTo>
                <a:cubicBezTo>
                  <a:pt x="63" y="185"/>
                  <a:pt x="65" y="185"/>
                  <a:pt x="67" y="185"/>
                </a:cubicBezTo>
                <a:cubicBezTo>
                  <a:pt x="69" y="185"/>
                  <a:pt x="72" y="185"/>
                  <a:pt x="74" y="185"/>
                </a:cubicBezTo>
                <a:cubicBezTo>
                  <a:pt x="76" y="185"/>
                  <a:pt x="77" y="185"/>
                  <a:pt x="79" y="185"/>
                </a:cubicBezTo>
                <a:cubicBezTo>
                  <a:pt x="80" y="185"/>
                  <a:pt x="81" y="185"/>
                  <a:pt x="82" y="185"/>
                </a:cubicBezTo>
                <a:cubicBezTo>
                  <a:pt x="84" y="184"/>
                  <a:pt x="86" y="184"/>
                  <a:pt x="88" y="184"/>
                </a:cubicBezTo>
                <a:lnTo>
                  <a:pt x="88" y="184"/>
                </a:lnTo>
                <a:cubicBezTo>
                  <a:pt x="88" y="184"/>
                  <a:pt x="89" y="184"/>
                  <a:pt x="90" y="183"/>
                </a:cubicBezTo>
                <a:cubicBezTo>
                  <a:pt x="91" y="183"/>
                  <a:pt x="92" y="182"/>
                  <a:pt x="92" y="180"/>
                </a:cubicBezTo>
                <a:cubicBezTo>
                  <a:pt x="92" y="179"/>
                  <a:pt x="91" y="178"/>
                  <a:pt x="91" y="177"/>
                </a:cubicBezTo>
                <a:cubicBezTo>
                  <a:pt x="90" y="176"/>
                  <a:pt x="89" y="176"/>
                  <a:pt x="88" y="176"/>
                </a:cubicBezTo>
                <a:cubicBezTo>
                  <a:pt x="87" y="176"/>
                  <a:pt x="87" y="176"/>
                  <a:pt x="86" y="176"/>
                </a:cubicBezTo>
                <a:cubicBezTo>
                  <a:pt x="84" y="176"/>
                  <a:pt x="82" y="176"/>
                  <a:pt x="79" y="176"/>
                </a:cubicBezTo>
                <a:cubicBezTo>
                  <a:pt x="77" y="176"/>
                  <a:pt x="74" y="176"/>
                  <a:pt x="72" y="176"/>
                </a:cubicBezTo>
                <a:cubicBezTo>
                  <a:pt x="70" y="176"/>
                  <a:pt x="68" y="176"/>
                  <a:pt x="65" y="176"/>
                </a:cubicBezTo>
                <a:cubicBezTo>
                  <a:pt x="63" y="176"/>
                  <a:pt x="60" y="176"/>
                  <a:pt x="58" y="175"/>
                </a:cubicBezTo>
                <a:cubicBezTo>
                  <a:pt x="57" y="175"/>
                  <a:pt x="56" y="175"/>
                  <a:pt x="54" y="175"/>
                </a:cubicBezTo>
                <a:cubicBezTo>
                  <a:pt x="54" y="175"/>
                  <a:pt x="53" y="175"/>
                  <a:pt x="52" y="175"/>
                </a:cubicBezTo>
                <a:cubicBezTo>
                  <a:pt x="51" y="175"/>
                  <a:pt x="50" y="175"/>
                  <a:pt x="49" y="175"/>
                </a:cubicBezTo>
                <a:cubicBezTo>
                  <a:pt x="48" y="175"/>
                  <a:pt x="46" y="175"/>
                  <a:pt x="44" y="175"/>
                </a:cubicBezTo>
                <a:cubicBezTo>
                  <a:pt x="43" y="175"/>
                  <a:pt x="42" y="175"/>
                  <a:pt x="41" y="175"/>
                </a:cubicBezTo>
                <a:cubicBezTo>
                  <a:pt x="40" y="176"/>
                  <a:pt x="40" y="176"/>
                  <a:pt x="40" y="177"/>
                </a:cubicBezTo>
                <a:close/>
                <a:moveTo>
                  <a:pt x="40" y="167"/>
                </a:moveTo>
                <a:lnTo>
                  <a:pt x="40" y="167"/>
                </a:lnTo>
                <a:cubicBezTo>
                  <a:pt x="39" y="169"/>
                  <a:pt x="39" y="171"/>
                  <a:pt x="40" y="172"/>
                </a:cubicBezTo>
                <a:cubicBezTo>
                  <a:pt x="40" y="173"/>
                  <a:pt x="41" y="174"/>
                  <a:pt x="41" y="174"/>
                </a:cubicBezTo>
                <a:cubicBezTo>
                  <a:pt x="42" y="174"/>
                  <a:pt x="44" y="174"/>
                  <a:pt x="45" y="174"/>
                </a:cubicBezTo>
                <a:cubicBezTo>
                  <a:pt x="47" y="174"/>
                  <a:pt x="48" y="174"/>
                  <a:pt x="50" y="174"/>
                </a:cubicBezTo>
                <a:cubicBezTo>
                  <a:pt x="53" y="174"/>
                  <a:pt x="56" y="174"/>
                  <a:pt x="59" y="174"/>
                </a:cubicBezTo>
                <a:cubicBezTo>
                  <a:pt x="60" y="174"/>
                  <a:pt x="60" y="174"/>
                  <a:pt x="61" y="174"/>
                </a:cubicBezTo>
                <a:cubicBezTo>
                  <a:pt x="62" y="175"/>
                  <a:pt x="64" y="175"/>
                  <a:pt x="65" y="175"/>
                </a:cubicBezTo>
                <a:cubicBezTo>
                  <a:pt x="65" y="175"/>
                  <a:pt x="66" y="175"/>
                  <a:pt x="66" y="175"/>
                </a:cubicBezTo>
                <a:cubicBezTo>
                  <a:pt x="67" y="175"/>
                  <a:pt x="67" y="175"/>
                  <a:pt x="68" y="175"/>
                </a:cubicBezTo>
                <a:cubicBezTo>
                  <a:pt x="70" y="175"/>
                  <a:pt x="72" y="175"/>
                  <a:pt x="75" y="175"/>
                </a:cubicBezTo>
                <a:cubicBezTo>
                  <a:pt x="77" y="175"/>
                  <a:pt x="80" y="175"/>
                  <a:pt x="83" y="175"/>
                </a:cubicBezTo>
                <a:cubicBezTo>
                  <a:pt x="85" y="175"/>
                  <a:pt x="86" y="175"/>
                  <a:pt x="88" y="174"/>
                </a:cubicBezTo>
                <a:cubicBezTo>
                  <a:pt x="88" y="174"/>
                  <a:pt x="89" y="174"/>
                  <a:pt x="89" y="173"/>
                </a:cubicBezTo>
                <a:cubicBezTo>
                  <a:pt x="89" y="173"/>
                  <a:pt x="90" y="173"/>
                  <a:pt x="90" y="172"/>
                </a:cubicBezTo>
                <a:cubicBezTo>
                  <a:pt x="91" y="171"/>
                  <a:pt x="90" y="167"/>
                  <a:pt x="88" y="166"/>
                </a:cubicBezTo>
                <a:cubicBezTo>
                  <a:pt x="88" y="166"/>
                  <a:pt x="87" y="165"/>
                  <a:pt x="86" y="165"/>
                </a:cubicBezTo>
                <a:cubicBezTo>
                  <a:pt x="85" y="165"/>
                  <a:pt x="83" y="165"/>
                  <a:pt x="81" y="165"/>
                </a:cubicBezTo>
                <a:cubicBezTo>
                  <a:pt x="75" y="165"/>
                  <a:pt x="69" y="165"/>
                  <a:pt x="62" y="165"/>
                </a:cubicBezTo>
                <a:lnTo>
                  <a:pt x="62" y="165"/>
                </a:lnTo>
                <a:cubicBezTo>
                  <a:pt x="56" y="164"/>
                  <a:pt x="49" y="164"/>
                  <a:pt x="43" y="164"/>
                </a:cubicBezTo>
                <a:cubicBezTo>
                  <a:pt x="41" y="164"/>
                  <a:pt x="41" y="164"/>
                  <a:pt x="40" y="166"/>
                </a:cubicBezTo>
                <a:cubicBezTo>
                  <a:pt x="40" y="167"/>
                  <a:pt x="40" y="167"/>
                  <a:pt x="40" y="167"/>
                </a:cubicBezTo>
                <a:close/>
                <a:moveTo>
                  <a:pt x="58" y="100"/>
                </a:moveTo>
                <a:lnTo>
                  <a:pt x="58" y="100"/>
                </a:lnTo>
                <a:cubicBezTo>
                  <a:pt x="58" y="104"/>
                  <a:pt x="58" y="108"/>
                  <a:pt x="58" y="112"/>
                </a:cubicBezTo>
                <a:cubicBezTo>
                  <a:pt x="58" y="118"/>
                  <a:pt x="58" y="123"/>
                  <a:pt x="58" y="129"/>
                </a:cubicBezTo>
                <a:cubicBezTo>
                  <a:pt x="58" y="137"/>
                  <a:pt x="58" y="145"/>
                  <a:pt x="58" y="152"/>
                </a:cubicBezTo>
                <a:cubicBezTo>
                  <a:pt x="58" y="156"/>
                  <a:pt x="59" y="159"/>
                  <a:pt x="59" y="162"/>
                </a:cubicBezTo>
                <a:cubicBezTo>
                  <a:pt x="59" y="162"/>
                  <a:pt x="59" y="163"/>
                  <a:pt x="59" y="163"/>
                </a:cubicBezTo>
                <a:lnTo>
                  <a:pt x="71" y="163"/>
                </a:lnTo>
                <a:cubicBezTo>
                  <a:pt x="71" y="163"/>
                  <a:pt x="71" y="162"/>
                  <a:pt x="71" y="162"/>
                </a:cubicBezTo>
                <a:cubicBezTo>
                  <a:pt x="71" y="156"/>
                  <a:pt x="71" y="149"/>
                  <a:pt x="71" y="143"/>
                </a:cubicBezTo>
                <a:cubicBezTo>
                  <a:pt x="71" y="139"/>
                  <a:pt x="71" y="135"/>
                  <a:pt x="71" y="131"/>
                </a:cubicBezTo>
                <a:cubicBezTo>
                  <a:pt x="71" y="128"/>
                  <a:pt x="71" y="126"/>
                  <a:pt x="72" y="124"/>
                </a:cubicBezTo>
                <a:cubicBezTo>
                  <a:pt x="72" y="121"/>
                  <a:pt x="72" y="117"/>
                  <a:pt x="72" y="114"/>
                </a:cubicBezTo>
                <a:cubicBezTo>
                  <a:pt x="72" y="111"/>
                  <a:pt x="72" y="107"/>
                  <a:pt x="72" y="104"/>
                </a:cubicBezTo>
                <a:cubicBezTo>
                  <a:pt x="73" y="103"/>
                  <a:pt x="73" y="101"/>
                  <a:pt x="73" y="100"/>
                </a:cubicBezTo>
                <a:cubicBezTo>
                  <a:pt x="73" y="99"/>
                  <a:pt x="73" y="99"/>
                  <a:pt x="73" y="98"/>
                </a:cubicBezTo>
                <a:cubicBezTo>
                  <a:pt x="68" y="99"/>
                  <a:pt x="63" y="100"/>
                  <a:pt x="58" y="100"/>
                </a:cubicBezTo>
                <a:close/>
                <a:moveTo>
                  <a:pt x="0" y="97"/>
                </a:moveTo>
                <a:lnTo>
                  <a:pt x="0" y="97"/>
                </a:lnTo>
                <a:cubicBezTo>
                  <a:pt x="0" y="97"/>
                  <a:pt x="1" y="98"/>
                  <a:pt x="1" y="98"/>
                </a:cubicBezTo>
                <a:cubicBezTo>
                  <a:pt x="2" y="98"/>
                  <a:pt x="3" y="98"/>
                  <a:pt x="4" y="98"/>
                </a:cubicBezTo>
                <a:cubicBezTo>
                  <a:pt x="8" y="98"/>
                  <a:pt x="12" y="98"/>
                  <a:pt x="16" y="98"/>
                </a:cubicBezTo>
                <a:lnTo>
                  <a:pt x="16" y="98"/>
                </a:lnTo>
                <a:cubicBezTo>
                  <a:pt x="16" y="98"/>
                  <a:pt x="16" y="98"/>
                  <a:pt x="16" y="98"/>
                </a:cubicBezTo>
                <a:cubicBezTo>
                  <a:pt x="17" y="98"/>
                  <a:pt x="17" y="98"/>
                  <a:pt x="17" y="98"/>
                </a:cubicBezTo>
                <a:cubicBezTo>
                  <a:pt x="17" y="97"/>
                  <a:pt x="17" y="97"/>
                  <a:pt x="17" y="97"/>
                </a:cubicBezTo>
                <a:cubicBezTo>
                  <a:pt x="17" y="97"/>
                  <a:pt x="16" y="97"/>
                  <a:pt x="16" y="97"/>
                </a:cubicBezTo>
                <a:cubicBezTo>
                  <a:pt x="14" y="96"/>
                  <a:pt x="12" y="96"/>
                  <a:pt x="11" y="96"/>
                </a:cubicBezTo>
                <a:cubicBezTo>
                  <a:pt x="9" y="96"/>
                  <a:pt x="7" y="96"/>
                  <a:pt x="6" y="96"/>
                </a:cubicBezTo>
                <a:cubicBezTo>
                  <a:pt x="4" y="96"/>
                  <a:pt x="3" y="96"/>
                  <a:pt x="1" y="96"/>
                </a:cubicBezTo>
                <a:cubicBezTo>
                  <a:pt x="1" y="96"/>
                  <a:pt x="0" y="96"/>
                  <a:pt x="0" y="97"/>
                </a:cubicBezTo>
                <a:close/>
                <a:moveTo>
                  <a:pt x="17" y="72"/>
                </a:moveTo>
                <a:lnTo>
                  <a:pt x="17" y="72"/>
                </a:lnTo>
                <a:cubicBezTo>
                  <a:pt x="14" y="71"/>
                  <a:pt x="11" y="70"/>
                  <a:pt x="8" y="69"/>
                </a:cubicBezTo>
                <a:cubicBezTo>
                  <a:pt x="6" y="68"/>
                  <a:pt x="5" y="68"/>
                  <a:pt x="3" y="68"/>
                </a:cubicBezTo>
                <a:cubicBezTo>
                  <a:pt x="2" y="67"/>
                  <a:pt x="1" y="67"/>
                  <a:pt x="0" y="67"/>
                </a:cubicBezTo>
                <a:cubicBezTo>
                  <a:pt x="0" y="67"/>
                  <a:pt x="0" y="67"/>
                  <a:pt x="0" y="67"/>
                </a:cubicBezTo>
                <a:cubicBezTo>
                  <a:pt x="0" y="67"/>
                  <a:pt x="0" y="68"/>
                  <a:pt x="0" y="68"/>
                </a:cubicBezTo>
                <a:cubicBezTo>
                  <a:pt x="0" y="68"/>
                  <a:pt x="0" y="69"/>
                  <a:pt x="1" y="69"/>
                </a:cubicBezTo>
                <a:cubicBezTo>
                  <a:pt x="4" y="70"/>
                  <a:pt x="8" y="71"/>
                  <a:pt x="11" y="72"/>
                </a:cubicBezTo>
                <a:cubicBezTo>
                  <a:pt x="13" y="73"/>
                  <a:pt x="15" y="74"/>
                  <a:pt x="16" y="74"/>
                </a:cubicBezTo>
                <a:cubicBezTo>
                  <a:pt x="17" y="74"/>
                  <a:pt x="17" y="74"/>
                  <a:pt x="18" y="74"/>
                </a:cubicBezTo>
                <a:cubicBezTo>
                  <a:pt x="18" y="73"/>
                  <a:pt x="17" y="73"/>
                  <a:pt x="17" y="72"/>
                </a:cubicBezTo>
                <a:lnTo>
                  <a:pt x="17" y="72"/>
                </a:lnTo>
                <a:close/>
                <a:moveTo>
                  <a:pt x="26" y="46"/>
                </a:moveTo>
                <a:lnTo>
                  <a:pt x="26" y="46"/>
                </a:lnTo>
                <a:cubicBezTo>
                  <a:pt x="26" y="45"/>
                  <a:pt x="26" y="45"/>
                  <a:pt x="25" y="44"/>
                </a:cubicBezTo>
                <a:cubicBezTo>
                  <a:pt x="22" y="41"/>
                  <a:pt x="20" y="37"/>
                  <a:pt x="17" y="34"/>
                </a:cubicBezTo>
                <a:cubicBezTo>
                  <a:pt x="15" y="32"/>
                  <a:pt x="14" y="31"/>
                  <a:pt x="13" y="29"/>
                </a:cubicBezTo>
                <a:cubicBezTo>
                  <a:pt x="12" y="29"/>
                  <a:pt x="12" y="29"/>
                  <a:pt x="12" y="29"/>
                </a:cubicBezTo>
                <a:cubicBezTo>
                  <a:pt x="12" y="29"/>
                  <a:pt x="12" y="30"/>
                  <a:pt x="12" y="30"/>
                </a:cubicBezTo>
                <a:cubicBezTo>
                  <a:pt x="12" y="30"/>
                  <a:pt x="12" y="31"/>
                  <a:pt x="12" y="31"/>
                </a:cubicBezTo>
                <a:cubicBezTo>
                  <a:pt x="15" y="35"/>
                  <a:pt x="19" y="39"/>
                  <a:pt x="22" y="43"/>
                </a:cubicBezTo>
                <a:cubicBezTo>
                  <a:pt x="23" y="44"/>
                  <a:pt x="24" y="45"/>
                  <a:pt x="25" y="46"/>
                </a:cubicBezTo>
                <a:cubicBezTo>
                  <a:pt x="25" y="47"/>
                  <a:pt x="26" y="47"/>
                  <a:pt x="26" y="47"/>
                </a:cubicBezTo>
                <a:cubicBezTo>
                  <a:pt x="26" y="47"/>
                  <a:pt x="26" y="46"/>
                  <a:pt x="26" y="46"/>
                </a:cubicBezTo>
                <a:close/>
                <a:moveTo>
                  <a:pt x="43" y="26"/>
                </a:moveTo>
                <a:lnTo>
                  <a:pt x="43" y="26"/>
                </a:lnTo>
                <a:cubicBezTo>
                  <a:pt x="43" y="26"/>
                  <a:pt x="43" y="26"/>
                  <a:pt x="43" y="26"/>
                </a:cubicBezTo>
                <a:cubicBezTo>
                  <a:pt x="41" y="19"/>
                  <a:pt x="39" y="13"/>
                  <a:pt x="37" y="7"/>
                </a:cubicBezTo>
                <a:cubicBezTo>
                  <a:pt x="37" y="6"/>
                  <a:pt x="36" y="5"/>
                  <a:pt x="35" y="6"/>
                </a:cubicBezTo>
                <a:cubicBezTo>
                  <a:pt x="35" y="6"/>
                  <a:pt x="35" y="7"/>
                  <a:pt x="35" y="7"/>
                </a:cubicBezTo>
                <a:cubicBezTo>
                  <a:pt x="37" y="13"/>
                  <a:pt x="39" y="19"/>
                  <a:pt x="41" y="24"/>
                </a:cubicBezTo>
                <a:cubicBezTo>
                  <a:pt x="41" y="25"/>
                  <a:pt x="41" y="26"/>
                  <a:pt x="42" y="27"/>
                </a:cubicBezTo>
                <a:cubicBezTo>
                  <a:pt x="42" y="27"/>
                  <a:pt x="42" y="27"/>
                  <a:pt x="43" y="27"/>
                </a:cubicBezTo>
                <a:cubicBezTo>
                  <a:pt x="43" y="27"/>
                  <a:pt x="43" y="27"/>
                  <a:pt x="43" y="26"/>
                </a:cubicBezTo>
                <a:close/>
                <a:moveTo>
                  <a:pt x="69" y="9"/>
                </a:moveTo>
                <a:lnTo>
                  <a:pt x="69" y="9"/>
                </a:lnTo>
                <a:cubicBezTo>
                  <a:pt x="69" y="6"/>
                  <a:pt x="69" y="4"/>
                  <a:pt x="69" y="1"/>
                </a:cubicBezTo>
                <a:cubicBezTo>
                  <a:pt x="69" y="0"/>
                  <a:pt x="69" y="0"/>
                  <a:pt x="68" y="0"/>
                </a:cubicBezTo>
                <a:cubicBezTo>
                  <a:pt x="67" y="0"/>
                  <a:pt x="67" y="0"/>
                  <a:pt x="67" y="1"/>
                </a:cubicBezTo>
                <a:cubicBezTo>
                  <a:pt x="67" y="2"/>
                  <a:pt x="67" y="3"/>
                  <a:pt x="67" y="4"/>
                </a:cubicBezTo>
                <a:cubicBezTo>
                  <a:pt x="67" y="6"/>
                  <a:pt x="67" y="9"/>
                  <a:pt x="67" y="13"/>
                </a:cubicBezTo>
                <a:cubicBezTo>
                  <a:pt x="67" y="15"/>
                  <a:pt x="67" y="16"/>
                  <a:pt x="67" y="18"/>
                </a:cubicBezTo>
                <a:cubicBezTo>
                  <a:pt x="67" y="19"/>
                  <a:pt x="67" y="19"/>
                  <a:pt x="67" y="19"/>
                </a:cubicBezTo>
                <a:cubicBezTo>
                  <a:pt x="67" y="19"/>
                  <a:pt x="68" y="20"/>
                  <a:pt x="68" y="20"/>
                </a:cubicBezTo>
                <a:cubicBezTo>
                  <a:pt x="68" y="20"/>
                  <a:pt x="68" y="20"/>
                  <a:pt x="68" y="19"/>
                </a:cubicBezTo>
                <a:cubicBezTo>
                  <a:pt x="69" y="19"/>
                  <a:pt x="69" y="19"/>
                  <a:pt x="69" y="18"/>
                </a:cubicBezTo>
                <a:cubicBezTo>
                  <a:pt x="69" y="15"/>
                  <a:pt x="69" y="12"/>
                  <a:pt x="69" y="9"/>
                </a:cubicBezTo>
                <a:lnTo>
                  <a:pt x="69" y="9"/>
                </a:lnTo>
                <a:close/>
                <a:moveTo>
                  <a:pt x="102" y="7"/>
                </a:moveTo>
                <a:lnTo>
                  <a:pt x="102" y="7"/>
                </a:lnTo>
                <a:cubicBezTo>
                  <a:pt x="103" y="6"/>
                  <a:pt x="103" y="6"/>
                  <a:pt x="102" y="5"/>
                </a:cubicBezTo>
                <a:cubicBezTo>
                  <a:pt x="102" y="5"/>
                  <a:pt x="101" y="5"/>
                  <a:pt x="101" y="6"/>
                </a:cubicBezTo>
                <a:cubicBezTo>
                  <a:pt x="99" y="10"/>
                  <a:pt x="97" y="13"/>
                  <a:pt x="95" y="17"/>
                </a:cubicBezTo>
                <a:cubicBezTo>
                  <a:pt x="94" y="19"/>
                  <a:pt x="92" y="21"/>
                  <a:pt x="91" y="23"/>
                </a:cubicBezTo>
                <a:cubicBezTo>
                  <a:pt x="91" y="23"/>
                  <a:pt x="91" y="24"/>
                  <a:pt x="91" y="24"/>
                </a:cubicBezTo>
                <a:cubicBezTo>
                  <a:pt x="91" y="24"/>
                  <a:pt x="91" y="25"/>
                  <a:pt x="92" y="25"/>
                </a:cubicBezTo>
                <a:cubicBezTo>
                  <a:pt x="92" y="24"/>
                  <a:pt x="92" y="24"/>
                  <a:pt x="92" y="24"/>
                </a:cubicBezTo>
                <a:cubicBezTo>
                  <a:pt x="96" y="18"/>
                  <a:pt x="99" y="13"/>
                  <a:pt x="102" y="7"/>
                </a:cubicBezTo>
                <a:close/>
                <a:moveTo>
                  <a:pt x="111" y="88"/>
                </a:moveTo>
                <a:lnTo>
                  <a:pt x="111" y="88"/>
                </a:lnTo>
                <a:cubicBezTo>
                  <a:pt x="111" y="83"/>
                  <a:pt x="110" y="78"/>
                  <a:pt x="110" y="74"/>
                </a:cubicBezTo>
                <a:cubicBezTo>
                  <a:pt x="109" y="71"/>
                  <a:pt x="108" y="68"/>
                  <a:pt x="108" y="66"/>
                </a:cubicBezTo>
                <a:cubicBezTo>
                  <a:pt x="107" y="64"/>
                  <a:pt x="107" y="62"/>
                  <a:pt x="106" y="60"/>
                </a:cubicBezTo>
                <a:cubicBezTo>
                  <a:pt x="105" y="57"/>
                  <a:pt x="103" y="55"/>
                  <a:pt x="102" y="53"/>
                </a:cubicBezTo>
                <a:cubicBezTo>
                  <a:pt x="100" y="51"/>
                  <a:pt x="99" y="49"/>
                  <a:pt x="97" y="47"/>
                </a:cubicBezTo>
                <a:cubicBezTo>
                  <a:pt x="95" y="45"/>
                  <a:pt x="93" y="44"/>
                  <a:pt x="91" y="42"/>
                </a:cubicBezTo>
                <a:cubicBezTo>
                  <a:pt x="89" y="41"/>
                  <a:pt x="87" y="39"/>
                  <a:pt x="85" y="38"/>
                </a:cubicBezTo>
                <a:cubicBezTo>
                  <a:pt x="83" y="38"/>
                  <a:pt x="81" y="37"/>
                  <a:pt x="80" y="36"/>
                </a:cubicBezTo>
                <a:cubicBezTo>
                  <a:pt x="78" y="36"/>
                  <a:pt x="76" y="35"/>
                  <a:pt x="74" y="35"/>
                </a:cubicBezTo>
                <a:cubicBezTo>
                  <a:pt x="73" y="35"/>
                  <a:pt x="72" y="35"/>
                  <a:pt x="71" y="35"/>
                </a:cubicBezTo>
                <a:cubicBezTo>
                  <a:pt x="71" y="35"/>
                  <a:pt x="70" y="35"/>
                  <a:pt x="70" y="35"/>
                </a:cubicBezTo>
                <a:cubicBezTo>
                  <a:pt x="69" y="35"/>
                  <a:pt x="69" y="35"/>
                  <a:pt x="69" y="35"/>
                </a:cubicBezTo>
                <a:cubicBezTo>
                  <a:pt x="68" y="35"/>
                  <a:pt x="67" y="35"/>
                  <a:pt x="66" y="35"/>
                </a:cubicBezTo>
                <a:cubicBezTo>
                  <a:pt x="64" y="36"/>
                  <a:pt x="62" y="36"/>
                  <a:pt x="60" y="37"/>
                </a:cubicBezTo>
                <a:cubicBezTo>
                  <a:pt x="58" y="37"/>
                  <a:pt x="56" y="38"/>
                  <a:pt x="54" y="39"/>
                </a:cubicBezTo>
                <a:cubicBezTo>
                  <a:pt x="52" y="40"/>
                  <a:pt x="51" y="41"/>
                  <a:pt x="49" y="42"/>
                </a:cubicBezTo>
                <a:cubicBezTo>
                  <a:pt x="48" y="43"/>
                  <a:pt x="46" y="44"/>
                  <a:pt x="45" y="45"/>
                </a:cubicBezTo>
                <a:cubicBezTo>
                  <a:pt x="43" y="46"/>
                  <a:pt x="41" y="47"/>
                  <a:pt x="39" y="49"/>
                </a:cubicBezTo>
                <a:cubicBezTo>
                  <a:pt x="38" y="51"/>
                  <a:pt x="36" y="52"/>
                  <a:pt x="35" y="54"/>
                </a:cubicBezTo>
                <a:cubicBezTo>
                  <a:pt x="33" y="57"/>
                  <a:pt x="32" y="59"/>
                  <a:pt x="30" y="62"/>
                </a:cubicBezTo>
                <a:cubicBezTo>
                  <a:pt x="29" y="64"/>
                  <a:pt x="28" y="67"/>
                  <a:pt x="28" y="70"/>
                </a:cubicBezTo>
                <a:cubicBezTo>
                  <a:pt x="27" y="72"/>
                  <a:pt x="27" y="74"/>
                  <a:pt x="26" y="76"/>
                </a:cubicBezTo>
                <a:cubicBezTo>
                  <a:pt x="26" y="78"/>
                  <a:pt x="25" y="79"/>
                  <a:pt x="25" y="80"/>
                </a:cubicBezTo>
                <a:cubicBezTo>
                  <a:pt x="25" y="83"/>
                  <a:pt x="24" y="85"/>
                  <a:pt x="24" y="87"/>
                </a:cubicBezTo>
                <a:cubicBezTo>
                  <a:pt x="24" y="88"/>
                  <a:pt x="24" y="90"/>
                  <a:pt x="24" y="91"/>
                </a:cubicBezTo>
                <a:cubicBezTo>
                  <a:pt x="24" y="93"/>
                  <a:pt x="24" y="94"/>
                  <a:pt x="24" y="95"/>
                </a:cubicBezTo>
                <a:cubicBezTo>
                  <a:pt x="23" y="97"/>
                  <a:pt x="23" y="99"/>
                  <a:pt x="23" y="100"/>
                </a:cubicBezTo>
                <a:cubicBezTo>
                  <a:pt x="23" y="102"/>
                  <a:pt x="23" y="104"/>
                  <a:pt x="23" y="105"/>
                </a:cubicBezTo>
                <a:cubicBezTo>
                  <a:pt x="23" y="106"/>
                  <a:pt x="23" y="107"/>
                  <a:pt x="24" y="108"/>
                </a:cubicBezTo>
                <a:cubicBezTo>
                  <a:pt x="24" y="110"/>
                  <a:pt x="23" y="112"/>
                  <a:pt x="24" y="114"/>
                </a:cubicBezTo>
                <a:cubicBezTo>
                  <a:pt x="24" y="117"/>
                  <a:pt x="24" y="119"/>
                  <a:pt x="25" y="122"/>
                </a:cubicBezTo>
                <a:cubicBezTo>
                  <a:pt x="25" y="124"/>
                  <a:pt x="26" y="126"/>
                  <a:pt x="26" y="129"/>
                </a:cubicBezTo>
                <a:cubicBezTo>
                  <a:pt x="27" y="131"/>
                  <a:pt x="27" y="133"/>
                  <a:pt x="28" y="135"/>
                </a:cubicBezTo>
                <a:cubicBezTo>
                  <a:pt x="28" y="136"/>
                  <a:pt x="29" y="138"/>
                  <a:pt x="29" y="139"/>
                </a:cubicBezTo>
                <a:cubicBezTo>
                  <a:pt x="30" y="140"/>
                  <a:pt x="30" y="141"/>
                  <a:pt x="30" y="142"/>
                </a:cubicBezTo>
                <a:cubicBezTo>
                  <a:pt x="31" y="144"/>
                  <a:pt x="32" y="145"/>
                  <a:pt x="32" y="147"/>
                </a:cubicBezTo>
                <a:cubicBezTo>
                  <a:pt x="33" y="149"/>
                  <a:pt x="35" y="152"/>
                  <a:pt x="36" y="155"/>
                </a:cubicBezTo>
                <a:cubicBezTo>
                  <a:pt x="37" y="156"/>
                  <a:pt x="37" y="157"/>
                  <a:pt x="38" y="158"/>
                </a:cubicBezTo>
                <a:cubicBezTo>
                  <a:pt x="38" y="159"/>
                  <a:pt x="39" y="160"/>
                  <a:pt x="40" y="161"/>
                </a:cubicBezTo>
                <a:cubicBezTo>
                  <a:pt x="40" y="162"/>
                  <a:pt x="41" y="163"/>
                  <a:pt x="42" y="163"/>
                </a:cubicBezTo>
                <a:cubicBezTo>
                  <a:pt x="42" y="163"/>
                  <a:pt x="43" y="163"/>
                  <a:pt x="43" y="163"/>
                </a:cubicBezTo>
                <a:cubicBezTo>
                  <a:pt x="46" y="163"/>
                  <a:pt x="48" y="163"/>
                  <a:pt x="51" y="163"/>
                </a:cubicBezTo>
                <a:cubicBezTo>
                  <a:pt x="53" y="163"/>
                  <a:pt x="54" y="163"/>
                  <a:pt x="56" y="163"/>
                </a:cubicBezTo>
                <a:cubicBezTo>
                  <a:pt x="56" y="163"/>
                  <a:pt x="57" y="163"/>
                  <a:pt x="57" y="163"/>
                </a:cubicBezTo>
                <a:cubicBezTo>
                  <a:pt x="57" y="159"/>
                  <a:pt x="57" y="155"/>
                  <a:pt x="57" y="152"/>
                </a:cubicBezTo>
                <a:cubicBezTo>
                  <a:pt x="57" y="149"/>
                  <a:pt x="57" y="146"/>
                  <a:pt x="57" y="144"/>
                </a:cubicBezTo>
                <a:cubicBezTo>
                  <a:pt x="57" y="140"/>
                  <a:pt x="57" y="136"/>
                  <a:pt x="57" y="133"/>
                </a:cubicBezTo>
                <a:cubicBezTo>
                  <a:pt x="57" y="123"/>
                  <a:pt x="57" y="112"/>
                  <a:pt x="57" y="102"/>
                </a:cubicBezTo>
                <a:cubicBezTo>
                  <a:pt x="57" y="101"/>
                  <a:pt x="57" y="101"/>
                  <a:pt x="55" y="101"/>
                </a:cubicBezTo>
                <a:cubicBezTo>
                  <a:pt x="55" y="100"/>
                  <a:pt x="55" y="100"/>
                  <a:pt x="55" y="100"/>
                </a:cubicBezTo>
                <a:cubicBezTo>
                  <a:pt x="53" y="100"/>
                  <a:pt x="52" y="99"/>
                  <a:pt x="51" y="97"/>
                </a:cubicBezTo>
                <a:cubicBezTo>
                  <a:pt x="51" y="95"/>
                  <a:pt x="51" y="94"/>
                  <a:pt x="51" y="92"/>
                </a:cubicBezTo>
                <a:cubicBezTo>
                  <a:pt x="52" y="90"/>
                  <a:pt x="53" y="89"/>
                  <a:pt x="55" y="89"/>
                </a:cubicBezTo>
                <a:cubicBezTo>
                  <a:pt x="56" y="89"/>
                  <a:pt x="57" y="91"/>
                  <a:pt x="57" y="92"/>
                </a:cubicBezTo>
                <a:cubicBezTo>
                  <a:pt x="58" y="94"/>
                  <a:pt x="58" y="96"/>
                  <a:pt x="58" y="99"/>
                </a:cubicBezTo>
                <a:cubicBezTo>
                  <a:pt x="59" y="99"/>
                  <a:pt x="60" y="98"/>
                  <a:pt x="61" y="98"/>
                </a:cubicBezTo>
                <a:cubicBezTo>
                  <a:pt x="63" y="98"/>
                  <a:pt x="64" y="98"/>
                  <a:pt x="66" y="97"/>
                </a:cubicBezTo>
                <a:cubicBezTo>
                  <a:pt x="68" y="97"/>
                  <a:pt x="70" y="97"/>
                  <a:pt x="72" y="97"/>
                </a:cubicBezTo>
                <a:cubicBezTo>
                  <a:pt x="72" y="97"/>
                  <a:pt x="73" y="96"/>
                  <a:pt x="73" y="96"/>
                </a:cubicBezTo>
                <a:cubicBezTo>
                  <a:pt x="73" y="95"/>
                  <a:pt x="73" y="94"/>
                  <a:pt x="73" y="93"/>
                </a:cubicBezTo>
                <a:cubicBezTo>
                  <a:pt x="73" y="92"/>
                  <a:pt x="74" y="91"/>
                  <a:pt x="74" y="91"/>
                </a:cubicBezTo>
                <a:cubicBezTo>
                  <a:pt x="75" y="89"/>
                  <a:pt x="77" y="88"/>
                  <a:pt x="79" y="89"/>
                </a:cubicBezTo>
                <a:cubicBezTo>
                  <a:pt x="79" y="89"/>
                  <a:pt x="79" y="89"/>
                  <a:pt x="79" y="90"/>
                </a:cubicBezTo>
                <a:cubicBezTo>
                  <a:pt x="80" y="91"/>
                  <a:pt x="81" y="92"/>
                  <a:pt x="80" y="94"/>
                </a:cubicBezTo>
                <a:cubicBezTo>
                  <a:pt x="80" y="95"/>
                  <a:pt x="80" y="96"/>
                  <a:pt x="80" y="96"/>
                </a:cubicBezTo>
                <a:cubicBezTo>
                  <a:pt x="79" y="97"/>
                  <a:pt x="79" y="97"/>
                  <a:pt x="78" y="97"/>
                </a:cubicBezTo>
                <a:cubicBezTo>
                  <a:pt x="77" y="98"/>
                  <a:pt x="76" y="98"/>
                  <a:pt x="75" y="98"/>
                </a:cubicBezTo>
                <a:cubicBezTo>
                  <a:pt x="74" y="98"/>
                  <a:pt x="74" y="98"/>
                  <a:pt x="74" y="100"/>
                </a:cubicBezTo>
                <a:cubicBezTo>
                  <a:pt x="74" y="101"/>
                  <a:pt x="74" y="102"/>
                  <a:pt x="74" y="103"/>
                </a:cubicBezTo>
                <a:cubicBezTo>
                  <a:pt x="74" y="107"/>
                  <a:pt x="74" y="112"/>
                  <a:pt x="74" y="116"/>
                </a:cubicBezTo>
                <a:cubicBezTo>
                  <a:pt x="73" y="118"/>
                  <a:pt x="73" y="121"/>
                  <a:pt x="73" y="123"/>
                </a:cubicBezTo>
                <a:cubicBezTo>
                  <a:pt x="73" y="126"/>
                  <a:pt x="73" y="130"/>
                  <a:pt x="73" y="133"/>
                </a:cubicBezTo>
                <a:cubicBezTo>
                  <a:pt x="73" y="135"/>
                  <a:pt x="73" y="137"/>
                  <a:pt x="73" y="138"/>
                </a:cubicBezTo>
                <a:cubicBezTo>
                  <a:pt x="73" y="144"/>
                  <a:pt x="73" y="150"/>
                  <a:pt x="73" y="156"/>
                </a:cubicBezTo>
                <a:cubicBezTo>
                  <a:pt x="73" y="158"/>
                  <a:pt x="73" y="160"/>
                  <a:pt x="73" y="162"/>
                </a:cubicBezTo>
                <a:cubicBezTo>
                  <a:pt x="73" y="163"/>
                  <a:pt x="73" y="163"/>
                  <a:pt x="74" y="163"/>
                </a:cubicBezTo>
                <a:cubicBezTo>
                  <a:pt x="74" y="163"/>
                  <a:pt x="74" y="163"/>
                  <a:pt x="74" y="163"/>
                </a:cubicBezTo>
                <a:cubicBezTo>
                  <a:pt x="78" y="163"/>
                  <a:pt x="81" y="163"/>
                  <a:pt x="84" y="163"/>
                </a:cubicBezTo>
                <a:cubicBezTo>
                  <a:pt x="85" y="163"/>
                  <a:pt x="86" y="164"/>
                  <a:pt x="87" y="164"/>
                </a:cubicBezTo>
                <a:cubicBezTo>
                  <a:pt x="87" y="164"/>
                  <a:pt x="88" y="164"/>
                  <a:pt x="88" y="163"/>
                </a:cubicBezTo>
                <a:cubicBezTo>
                  <a:pt x="88" y="163"/>
                  <a:pt x="89" y="162"/>
                  <a:pt x="89" y="162"/>
                </a:cubicBezTo>
                <a:cubicBezTo>
                  <a:pt x="91" y="159"/>
                  <a:pt x="93" y="156"/>
                  <a:pt x="94" y="152"/>
                </a:cubicBezTo>
                <a:cubicBezTo>
                  <a:pt x="97" y="146"/>
                  <a:pt x="100" y="140"/>
                  <a:pt x="102" y="134"/>
                </a:cubicBezTo>
                <a:cubicBezTo>
                  <a:pt x="103" y="132"/>
                  <a:pt x="104" y="129"/>
                  <a:pt x="105" y="126"/>
                </a:cubicBezTo>
                <a:cubicBezTo>
                  <a:pt x="106" y="124"/>
                  <a:pt x="107" y="121"/>
                  <a:pt x="107" y="119"/>
                </a:cubicBezTo>
                <a:cubicBezTo>
                  <a:pt x="108" y="117"/>
                  <a:pt x="109" y="114"/>
                  <a:pt x="109" y="112"/>
                </a:cubicBezTo>
                <a:cubicBezTo>
                  <a:pt x="109" y="111"/>
                  <a:pt x="109" y="109"/>
                  <a:pt x="110" y="108"/>
                </a:cubicBezTo>
                <a:cubicBezTo>
                  <a:pt x="110" y="103"/>
                  <a:pt x="111" y="99"/>
                  <a:pt x="111" y="95"/>
                </a:cubicBezTo>
                <a:cubicBezTo>
                  <a:pt x="111" y="92"/>
                  <a:pt x="111" y="90"/>
                  <a:pt x="111" y="88"/>
                </a:cubicBezTo>
                <a:close/>
                <a:moveTo>
                  <a:pt x="57" y="99"/>
                </a:moveTo>
                <a:lnTo>
                  <a:pt x="57" y="99"/>
                </a:lnTo>
                <a:cubicBezTo>
                  <a:pt x="56" y="96"/>
                  <a:pt x="56" y="94"/>
                  <a:pt x="56" y="92"/>
                </a:cubicBezTo>
                <a:cubicBezTo>
                  <a:pt x="56" y="92"/>
                  <a:pt x="55" y="91"/>
                  <a:pt x="54" y="91"/>
                </a:cubicBezTo>
                <a:cubicBezTo>
                  <a:pt x="53" y="91"/>
                  <a:pt x="53" y="91"/>
                  <a:pt x="53" y="92"/>
                </a:cubicBezTo>
                <a:cubicBezTo>
                  <a:pt x="51" y="95"/>
                  <a:pt x="53" y="99"/>
                  <a:pt x="57" y="99"/>
                </a:cubicBezTo>
                <a:close/>
                <a:moveTo>
                  <a:pt x="74" y="97"/>
                </a:moveTo>
                <a:lnTo>
                  <a:pt x="74" y="97"/>
                </a:lnTo>
                <a:cubicBezTo>
                  <a:pt x="75" y="96"/>
                  <a:pt x="76" y="96"/>
                  <a:pt x="77" y="96"/>
                </a:cubicBezTo>
                <a:cubicBezTo>
                  <a:pt x="79" y="95"/>
                  <a:pt x="79" y="93"/>
                  <a:pt x="79" y="91"/>
                </a:cubicBezTo>
                <a:cubicBezTo>
                  <a:pt x="78" y="91"/>
                  <a:pt x="78" y="90"/>
                  <a:pt x="77" y="90"/>
                </a:cubicBezTo>
                <a:cubicBezTo>
                  <a:pt x="77" y="91"/>
                  <a:pt x="76" y="91"/>
                  <a:pt x="76" y="91"/>
                </a:cubicBezTo>
                <a:cubicBezTo>
                  <a:pt x="75" y="92"/>
                  <a:pt x="74" y="94"/>
                  <a:pt x="74" y="97"/>
                </a:cubicBezTo>
                <a:close/>
                <a:moveTo>
                  <a:pt x="124" y="31"/>
                </a:moveTo>
                <a:lnTo>
                  <a:pt x="124" y="31"/>
                </a:lnTo>
                <a:cubicBezTo>
                  <a:pt x="123" y="31"/>
                  <a:pt x="123" y="31"/>
                  <a:pt x="122" y="32"/>
                </a:cubicBezTo>
                <a:cubicBezTo>
                  <a:pt x="121" y="33"/>
                  <a:pt x="120" y="34"/>
                  <a:pt x="119" y="35"/>
                </a:cubicBezTo>
                <a:cubicBezTo>
                  <a:pt x="116" y="37"/>
                  <a:pt x="113" y="40"/>
                  <a:pt x="111" y="42"/>
                </a:cubicBezTo>
                <a:cubicBezTo>
                  <a:pt x="110" y="42"/>
                  <a:pt x="110" y="43"/>
                  <a:pt x="111" y="43"/>
                </a:cubicBezTo>
                <a:cubicBezTo>
                  <a:pt x="111" y="44"/>
                  <a:pt x="111" y="43"/>
                  <a:pt x="112" y="43"/>
                </a:cubicBezTo>
                <a:cubicBezTo>
                  <a:pt x="113" y="42"/>
                  <a:pt x="115" y="41"/>
                  <a:pt x="116" y="39"/>
                </a:cubicBezTo>
                <a:cubicBezTo>
                  <a:pt x="119" y="37"/>
                  <a:pt x="121" y="35"/>
                  <a:pt x="124" y="33"/>
                </a:cubicBezTo>
                <a:cubicBezTo>
                  <a:pt x="125" y="32"/>
                  <a:pt x="125" y="32"/>
                  <a:pt x="124" y="31"/>
                </a:cubicBezTo>
                <a:close/>
                <a:moveTo>
                  <a:pt x="135" y="71"/>
                </a:moveTo>
                <a:lnTo>
                  <a:pt x="135" y="71"/>
                </a:lnTo>
                <a:cubicBezTo>
                  <a:pt x="135" y="71"/>
                  <a:pt x="135" y="71"/>
                  <a:pt x="135" y="70"/>
                </a:cubicBezTo>
                <a:cubicBezTo>
                  <a:pt x="133" y="71"/>
                  <a:pt x="132" y="71"/>
                  <a:pt x="131" y="71"/>
                </a:cubicBezTo>
                <a:cubicBezTo>
                  <a:pt x="128" y="72"/>
                  <a:pt x="126" y="72"/>
                  <a:pt x="123" y="73"/>
                </a:cubicBezTo>
                <a:cubicBezTo>
                  <a:pt x="122" y="73"/>
                  <a:pt x="121" y="73"/>
                  <a:pt x="119" y="73"/>
                </a:cubicBezTo>
                <a:cubicBezTo>
                  <a:pt x="119" y="73"/>
                  <a:pt x="119" y="74"/>
                  <a:pt x="119" y="75"/>
                </a:cubicBezTo>
                <a:cubicBezTo>
                  <a:pt x="119" y="75"/>
                  <a:pt x="119" y="75"/>
                  <a:pt x="120" y="75"/>
                </a:cubicBezTo>
                <a:cubicBezTo>
                  <a:pt x="120" y="75"/>
                  <a:pt x="120" y="75"/>
                  <a:pt x="121" y="75"/>
                </a:cubicBezTo>
                <a:cubicBezTo>
                  <a:pt x="124" y="74"/>
                  <a:pt x="127" y="74"/>
                  <a:pt x="130" y="73"/>
                </a:cubicBezTo>
                <a:cubicBezTo>
                  <a:pt x="131" y="73"/>
                  <a:pt x="133" y="72"/>
                  <a:pt x="135" y="72"/>
                </a:cubicBezTo>
                <a:cubicBezTo>
                  <a:pt x="135" y="72"/>
                  <a:pt x="136" y="72"/>
                  <a:pt x="135" y="71"/>
                </a:cubicBezTo>
                <a:close/>
              </a:path>
            </a:pathLst>
          </a:custGeom>
          <a:solidFill>
            <a:srgbClr val="0D254A"/>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8" name="Freeform 231"/>
          <p:cNvSpPr>
            <a:spLocks noEditPoints="1"/>
          </p:cNvSpPr>
          <p:nvPr/>
        </p:nvSpPr>
        <p:spPr bwMode="auto">
          <a:xfrm>
            <a:off x="254000" y="4748708"/>
            <a:ext cx="409222" cy="472757"/>
          </a:xfrm>
          <a:custGeom>
            <a:avLst/>
            <a:gdLst>
              <a:gd name="T0" fmla="*/ 133 w 136"/>
              <a:gd name="T1" fmla="*/ 111 h 205"/>
              <a:gd name="T2" fmla="*/ 60 w 136"/>
              <a:gd name="T3" fmla="*/ 197 h 205"/>
              <a:gd name="T4" fmla="*/ 68 w 136"/>
              <a:gd name="T5" fmla="*/ 204 h 205"/>
              <a:gd name="T6" fmla="*/ 82 w 136"/>
              <a:gd name="T7" fmla="*/ 197 h 205"/>
              <a:gd name="T8" fmla="*/ 43 w 136"/>
              <a:gd name="T9" fmla="*/ 186 h 205"/>
              <a:gd name="T10" fmla="*/ 53 w 136"/>
              <a:gd name="T11" fmla="*/ 196 h 205"/>
              <a:gd name="T12" fmla="*/ 88 w 136"/>
              <a:gd name="T13" fmla="*/ 195 h 205"/>
              <a:gd name="T14" fmla="*/ 77 w 136"/>
              <a:gd name="T15" fmla="*/ 186 h 205"/>
              <a:gd name="T16" fmla="*/ 43 w 136"/>
              <a:gd name="T17" fmla="*/ 186 h 205"/>
              <a:gd name="T18" fmla="*/ 50 w 136"/>
              <a:gd name="T19" fmla="*/ 185 h 205"/>
              <a:gd name="T20" fmla="*/ 82 w 136"/>
              <a:gd name="T21" fmla="*/ 185 h 205"/>
              <a:gd name="T22" fmla="*/ 88 w 136"/>
              <a:gd name="T23" fmla="*/ 176 h 205"/>
              <a:gd name="T24" fmla="*/ 54 w 136"/>
              <a:gd name="T25" fmla="*/ 175 h 205"/>
              <a:gd name="T26" fmla="*/ 40 w 136"/>
              <a:gd name="T27" fmla="*/ 167 h 205"/>
              <a:gd name="T28" fmla="*/ 59 w 136"/>
              <a:gd name="T29" fmla="*/ 174 h 205"/>
              <a:gd name="T30" fmla="*/ 83 w 136"/>
              <a:gd name="T31" fmla="*/ 175 h 205"/>
              <a:gd name="T32" fmla="*/ 81 w 136"/>
              <a:gd name="T33" fmla="*/ 165 h 205"/>
              <a:gd name="T34" fmla="*/ 58 w 136"/>
              <a:gd name="T35" fmla="*/ 100 h 205"/>
              <a:gd name="T36" fmla="*/ 59 w 136"/>
              <a:gd name="T37" fmla="*/ 163 h 205"/>
              <a:gd name="T38" fmla="*/ 72 w 136"/>
              <a:gd name="T39" fmla="*/ 114 h 205"/>
              <a:gd name="T40" fmla="*/ 0 w 136"/>
              <a:gd name="T41" fmla="*/ 97 h 205"/>
              <a:gd name="T42" fmla="*/ 17 w 136"/>
              <a:gd name="T43" fmla="*/ 98 h 205"/>
              <a:gd name="T44" fmla="*/ 0 w 136"/>
              <a:gd name="T45" fmla="*/ 97 h 205"/>
              <a:gd name="T46" fmla="*/ 0 w 136"/>
              <a:gd name="T47" fmla="*/ 67 h 205"/>
              <a:gd name="T48" fmla="*/ 17 w 136"/>
              <a:gd name="T49" fmla="*/ 72 h 205"/>
              <a:gd name="T50" fmla="*/ 13 w 136"/>
              <a:gd name="T51" fmla="*/ 29 h 205"/>
              <a:gd name="T52" fmla="*/ 26 w 136"/>
              <a:gd name="T53" fmla="*/ 47 h 205"/>
              <a:gd name="T54" fmla="*/ 35 w 136"/>
              <a:gd name="T55" fmla="*/ 6 h 205"/>
              <a:gd name="T56" fmla="*/ 69 w 136"/>
              <a:gd name="T57" fmla="*/ 9 h 205"/>
              <a:gd name="T58" fmla="*/ 67 w 136"/>
              <a:gd name="T59" fmla="*/ 13 h 205"/>
              <a:gd name="T60" fmla="*/ 69 w 136"/>
              <a:gd name="T61" fmla="*/ 9 h 205"/>
              <a:gd name="T62" fmla="*/ 95 w 136"/>
              <a:gd name="T63" fmla="*/ 17 h 205"/>
              <a:gd name="T64" fmla="*/ 111 w 136"/>
              <a:gd name="T65" fmla="*/ 88 h 205"/>
              <a:gd name="T66" fmla="*/ 97 w 136"/>
              <a:gd name="T67" fmla="*/ 47 h 205"/>
              <a:gd name="T68" fmla="*/ 70 w 136"/>
              <a:gd name="T69" fmla="*/ 35 h 205"/>
              <a:gd name="T70" fmla="*/ 45 w 136"/>
              <a:gd name="T71" fmla="*/ 45 h 205"/>
              <a:gd name="T72" fmla="*/ 25 w 136"/>
              <a:gd name="T73" fmla="*/ 80 h 205"/>
              <a:gd name="T74" fmla="*/ 24 w 136"/>
              <a:gd name="T75" fmla="*/ 108 h 205"/>
              <a:gd name="T76" fmla="*/ 30 w 136"/>
              <a:gd name="T77" fmla="*/ 142 h 205"/>
              <a:gd name="T78" fmla="*/ 43 w 136"/>
              <a:gd name="T79" fmla="*/ 163 h 205"/>
              <a:gd name="T80" fmla="*/ 57 w 136"/>
              <a:gd name="T81" fmla="*/ 133 h 205"/>
              <a:gd name="T82" fmla="*/ 55 w 136"/>
              <a:gd name="T83" fmla="*/ 89 h 205"/>
              <a:gd name="T84" fmla="*/ 73 w 136"/>
              <a:gd name="T85" fmla="*/ 96 h 205"/>
              <a:gd name="T86" fmla="*/ 80 w 136"/>
              <a:gd name="T87" fmla="*/ 96 h 205"/>
              <a:gd name="T88" fmla="*/ 73 w 136"/>
              <a:gd name="T89" fmla="*/ 123 h 205"/>
              <a:gd name="T90" fmla="*/ 74 w 136"/>
              <a:gd name="T91" fmla="*/ 163 h 205"/>
              <a:gd name="T92" fmla="*/ 102 w 136"/>
              <a:gd name="T93" fmla="*/ 134 h 205"/>
              <a:gd name="T94" fmla="*/ 111 w 136"/>
              <a:gd name="T95" fmla="*/ 88 h 205"/>
              <a:gd name="T96" fmla="*/ 57 w 136"/>
              <a:gd name="T97" fmla="*/ 99 h 205"/>
              <a:gd name="T98" fmla="*/ 76 w 136"/>
              <a:gd name="T99" fmla="*/ 91 h 205"/>
              <a:gd name="T100" fmla="*/ 111 w 136"/>
              <a:gd name="T101" fmla="*/ 42 h 205"/>
              <a:gd name="T102" fmla="*/ 135 w 136"/>
              <a:gd name="T103" fmla="*/ 71 h 205"/>
              <a:gd name="T104" fmla="*/ 119 w 136"/>
              <a:gd name="T105" fmla="*/ 75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6" h="205">
                <a:moveTo>
                  <a:pt x="116" y="107"/>
                </a:moveTo>
                <a:lnTo>
                  <a:pt x="116" y="107"/>
                </a:lnTo>
                <a:cubicBezTo>
                  <a:pt x="116" y="107"/>
                  <a:pt x="116" y="108"/>
                  <a:pt x="117" y="108"/>
                </a:cubicBezTo>
                <a:cubicBezTo>
                  <a:pt x="122" y="110"/>
                  <a:pt x="127" y="111"/>
                  <a:pt x="133" y="112"/>
                </a:cubicBezTo>
                <a:cubicBezTo>
                  <a:pt x="133" y="112"/>
                  <a:pt x="134" y="112"/>
                  <a:pt x="134" y="112"/>
                </a:cubicBezTo>
                <a:cubicBezTo>
                  <a:pt x="134" y="111"/>
                  <a:pt x="134" y="111"/>
                  <a:pt x="133" y="111"/>
                </a:cubicBezTo>
                <a:cubicBezTo>
                  <a:pt x="133" y="111"/>
                  <a:pt x="133" y="111"/>
                  <a:pt x="133" y="111"/>
                </a:cubicBezTo>
                <a:cubicBezTo>
                  <a:pt x="129" y="110"/>
                  <a:pt x="125" y="109"/>
                  <a:pt x="121" y="108"/>
                </a:cubicBezTo>
                <a:cubicBezTo>
                  <a:pt x="120" y="107"/>
                  <a:pt x="118" y="107"/>
                  <a:pt x="117" y="106"/>
                </a:cubicBezTo>
                <a:cubicBezTo>
                  <a:pt x="116" y="106"/>
                  <a:pt x="116" y="107"/>
                  <a:pt x="116" y="107"/>
                </a:cubicBezTo>
                <a:close/>
                <a:moveTo>
                  <a:pt x="60" y="197"/>
                </a:moveTo>
                <a:lnTo>
                  <a:pt x="60" y="197"/>
                </a:lnTo>
                <a:cubicBezTo>
                  <a:pt x="57" y="197"/>
                  <a:pt x="54" y="197"/>
                  <a:pt x="51" y="197"/>
                </a:cubicBezTo>
                <a:cubicBezTo>
                  <a:pt x="51" y="197"/>
                  <a:pt x="51" y="197"/>
                  <a:pt x="51" y="198"/>
                </a:cubicBezTo>
                <a:cubicBezTo>
                  <a:pt x="52" y="199"/>
                  <a:pt x="53" y="200"/>
                  <a:pt x="54" y="201"/>
                </a:cubicBezTo>
                <a:cubicBezTo>
                  <a:pt x="55" y="202"/>
                  <a:pt x="56" y="203"/>
                  <a:pt x="57" y="203"/>
                </a:cubicBezTo>
                <a:cubicBezTo>
                  <a:pt x="58" y="203"/>
                  <a:pt x="59" y="204"/>
                  <a:pt x="61" y="204"/>
                </a:cubicBezTo>
                <a:cubicBezTo>
                  <a:pt x="63" y="204"/>
                  <a:pt x="66" y="204"/>
                  <a:pt x="68" y="204"/>
                </a:cubicBezTo>
                <a:cubicBezTo>
                  <a:pt x="71" y="204"/>
                  <a:pt x="73" y="204"/>
                  <a:pt x="76" y="204"/>
                </a:cubicBezTo>
                <a:cubicBezTo>
                  <a:pt x="77" y="205"/>
                  <a:pt x="79" y="205"/>
                  <a:pt x="80" y="204"/>
                </a:cubicBezTo>
                <a:cubicBezTo>
                  <a:pt x="81" y="204"/>
                  <a:pt x="82" y="204"/>
                  <a:pt x="82" y="203"/>
                </a:cubicBezTo>
                <a:cubicBezTo>
                  <a:pt x="83" y="201"/>
                  <a:pt x="84" y="199"/>
                  <a:pt x="85" y="197"/>
                </a:cubicBezTo>
                <a:cubicBezTo>
                  <a:pt x="85" y="197"/>
                  <a:pt x="85" y="197"/>
                  <a:pt x="85" y="197"/>
                </a:cubicBezTo>
                <a:cubicBezTo>
                  <a:pt x="84" y="197"/>
                  <a:pt x="83" y="196"/>
                  <a:pt x="82" y="197"/>
                </a:cubicBezTo>
                <a:cubicBezTo>
                  <a:pt x="81" y="197"/>
                  <a:pt x="80" y="197"/>
                  <a:pt x="80" y="197"/>
                </a:cubicBezTo>
                <a:cubicBezTo>
                  <a:pt x="79" y="197"/>
                  <a:pt x="79" y="197"/>
                  <a:pt x="79" y="197"/>
                </a:cubicBezTo>
                <a:cubicBezTo>
                  <a:pt x="77" y="197"/>
                  <a:pt x="75" y="197"/>
                  <a:pt x="73" y="197"/>
                </a:cubicBezTo>
                <a:cubicBezTo>
                  <a:pt x="71" y="197"/>
                  <a:pt x="70" y="198"/>
                  <a:pt x="68" y="197"/>
                </a:cubicBezTo>
                <a:cubicBezTo>
                  <a:pt x="65" y="197"/>
                  <a:pt x="63" y="197"/>
                  <a:pt x="60" y="197"/>
                </a:cubicBezTo>
                <a:close/>
                <a:moveTo>
                  <a:pt x="43" y="186"/>
                </a:moveTo>
                <a:lnTo>
                  <a:pt x="43" y="186"/>
                </a:lnTo>
                <a:cubicBezTo>
                  <a:pt x="43" y="187"/>
                  <a:pt x="42" y="188"/>
                  <a:pt x="42" y="189"/>
                </a:cubicBezTo>
                <a:cubicBezTo>
                  <a:pt x="42" y="189"/>
                  <a:pt x="42" y="190"/>
                  <a:pt x="42" y="190"/>
                </a:cubicBezTo>
                <a:cubicBezTo>
                  <a:pt x="43" y="192"/>
                  <a:pt x="43" y="193"/>
                  <a:pt x="45" y="194"/>
                </a:cubicBezTo>
                <a:cubicBezTo>
                  <a:pt x="46" y="194"/>
                  <a:pt x="47" y="195"/>
                  <a:pt x="49" y="195"/>
                </a:cubicBezTo>
                <a:cubicBezTo>
                  <a:pt x="50" y="195"/>
                  <a:pt x="52" y="196"/>
                  <a:pt x="53" y="196"/>
                </a:cubicBezTo>
                <a:cubicBezTo>
                  <a:pt x="55" y="196"/>
                  <a:pt x="56" y="196"/>
                  <a:pt x="57" y="196"/>
                </a:cubicBezTo>
                <a:cubicBezTo>
                  <a:pt x="58" y="196"/>
                  <a:pt x="59" y="196"/>
                  <a:pt x="60" y="196"/>
                </a:cubicBezTo>
                <a:cubicBezTo>
                  <a:pt x="64" y="196"/>
                  <a:pt x="67" y="196"/>
                  <a:pt x="70" y="196"/>
                </a:cubicBezTo>
                <a:cubicBezTo>
                  <a:pt x="73" y="196"/>
                  <a:pt x="76" y="196"/>
                  <a:pt x="79" y="196"/>
                </a:cubicBezTo>
                <a:cubicBezTo>
                  <a:pt x="81" y="196"/>
                  <a:pt x="83" y="196"/>
                  <a:pt x="85" y="195"/>
                </a:cubicBezTo>
                <a:cubicBezTo>
                  <a:pt x="86" y="195"/>
                  <a:pt x="87" y="195"/>
                  <a:pt x="88" y="195"/>
                </a:cubicBezTo>
                <a:cubicBezTo>
                  <a:pt x="89" y="194"/>
                  <a:pt x="90" y="193"/>
                  <a:pt x="91" y="192"/>
                </a:cubicBezTo>
                <a:cubicBezTo>
                  <a:pt x="92" y="191"/>
                  <a:pt x="93" y="188"/>
                  <a:pt x="91" y="187"/>
                </a:cubicBezTo>
                <a:cubicBezTo>
                  <a:pt x="91" y="187"/>
                  <a:pt x="91" y="187"/>
                  <a:pt x="91" y="186"/>
                </a:cubicBezTo>
                <a:cubicBezTo>
                  <a:pt x="90" y="186"/>
                  <a:pt x="89" y="185"/>
                  <a:pt x="88" y="185"/>
                </a:cubicBezTo>
                <a:cubicBezTo>
                  <a:pt x="86" y="185"/>
                  <a:pt x="84" y="186"/>
                  <a:pt x="83" y="186"/>
                </a:cubicBezTo>
                <a:cubicBezTo>
                  <a:pt x="81" y="186"/>
                  <a:pt x="79" y="186"/>
                  <a:pt x="77" y="186"/>
                </a:cubicBezTo>
                <a:cubicBezTo>
                  <a:pt x="75" y="187"/>
                  <a:pt x="72" y="187"/>
                  <a:pt x="70" y="187"/>
                </a:cubicBezTo>
                <a:cubicBezTo>
                  <a:pt x="67" y="186"/>
                  <a:pt x="63" y="186"/>
                  <a:pt x="60" y="186"/>
                </a:cubicBezTo>
                <a:cubicBezTo>
                  <a:pt x="59" y="186"/>
                  <a:pt x="57" y="186"/>
                  <a:pt x="56" y="186"/>
                </a:cubicBezTo>
                <a:cubicBezTo>
                  <a:pt x="54" y="186"/>
                  <a:pt x="53" y="186"/>
                  <a:pt x="52" y="186"/>
                </a:cubicBezTo>
                <a:cubicBezTo>
                  <a:pt x="49" y="186"/>
                  <a:pt x="47" y="186"/>
                  <a:pt x="44" y="185"/>
                </a:cubicBezTo>
                <a:cubicBezTo>
                  <a:pt x="44" y="185"/>
                  <a:pt x="43" y="186"/>
                  <a:pt x="43" y="186"/>
                </a:cubicBezTo>
                <a:close/>
                <a:moveTo>
                  <a:pt x="40" y="177"/>
                </a:moveTo>
                <a:lnTo>
                  <a:pt x="40" y="177"/>
                </a:lnTo>
                <a:cubicBezTo>
                  <a:pt x="39" y="178"/>
                  <a:pt x="39" y="178"/>
                  <a:pt x="40" y="179"/>
                </a:cubicBezTo>
                <a:cubicBezTo>
                  <a:pt x="40" y="181"/>
                  <a:pt x="40" y="182"/>
                  <a:pt x="42" y="183"/>
                </a:cubicBezTo>
                <a:cubicBezTo>
                  <a:pt x="43" y="183"/>
                  <a:pt x="44" y="184"/>
                  <a:pt x="45" y="184"/>
                </a:cubicBezTo>
                <a:cubicBezTo>
                  <a:pt x="46" y="184"/>
                  <a:pt x="48" y="185"/>
                  <a:pt x="50" y="185"/>
                </a:cubicBezTo>
                <a:cubicBezTo>
                  <a:pt x="52" y="185"/>
                  <a:pt x="54" y="185"/>
                  <a:pt x="56" y="185"/>
                </a:cubicBezTo>
                <a:cubicBezTo>
                  <a:pt x="57" y="185"/>
                  <a:pt x="59" y="185"/>
                  <a:pt x="61" y="185"/>
                </a:cubicBezTo>
                <a:cubicBezTo>
                  <a:pt x="63" y="185"/>
                  <a:pt x="65" y="185"/>
                  <a:pt x="67" y="185"/>
                </a:cubicBezTo>
                <a:cubicBezTo>
                  <a:pt x="69" y="185"/>
                  <a:pt x="72" y="185"/>
                  <a:pt x="74" y="185"/>
                </a:cubicBezTo>
                <a:cubicBezTo>
                  <a:pt x="76" y="185"/>
                  <a:pt x="77" y="185"/>
                  <a:pt x="79" y="185"/>
                </a:cubicBezTo>
                <a:cubicBezTo>
                  <a:pt x="80" y="185"/>
                  <a:pt x="81" y="185"/>
                  <a:pt x="82" y="185"/>
                </a:cubicBezTo>
                <a:cubicBezTo>
                  <a:pt x="84" y="184"/>
                  <a:pt x="86" y="184"/>
                  <a:pt x="88" y="184"/>
                </a:cubicBezTo>
                <a:lnTo>
                  <a:pt x="88" y="184"/>
                </a:lnTo>
                <a:cubicBezTo>
                  <a:pt x="88" y="184"/>
                  <a:pt x="89" y="184"/>
                  <a:pt x="90" y="183"/>
                </a:cubicBezTo>
                <a:cubicBezTo>
                  <a:pt x="91" y="183"/>
                  <a:pt x="92" y="182"/>
                  <a:pt x="92" y="180"/>
                </a:cubicBezTo>
                <a:cubicBezTo>
                  <a:pt x="92" y="179"/>
                  <a:pt x="91" y="178"/>
                  <a:pt x="91" y="177"/>
                </a:cubicBezTo>
                <a:cubicBezTo>
                  <a:pt x="90" y="176"/>
                  <a:pt x="89" y="176"/>
                  <a:pt x="88" y="176"/>
                </a:cubicBezTo>
                <a:cubicBezTo>
                  <a:pt x="87" y="176"/>
                  <a:pt x="87" y="176"/>
                  <a:pt x="86" y="176"/>
                </a:cubicBezTo>
                <a:cubicBezTo>
                  <a:pt x="84" y="176"/>
                  <a:pt x="82" y="176"/>
                  <a:pt x="79" y="176"/>
                </a:cubicBezTo>
                <a:cubicBezTo>
                  <a:pt x="77" y="176"/>
                  <a:pt x="74" y="176"/>
                  <a:pt x="72" y="176"/>
                </a:cubicBezTo>
                <a:cubicBezTo>
                  <a:pt x="70" y="176"/>
                  <a:pt x="68" y="176"/>
                  <a:pt x="65" y="176"/>
                </a:cubicBezTo>
                <a:cubicBezTo>
                  <a:pt x="63" y="176"/>
                  <a:pt x="60" y="176"/>
                  <a:pt x="58" y="175"/>
                </a:cubicBezTo>
                <a:cubicBezTo>
                  <a:pt x="57" y="175"/>
                  <a:pt x="56" y="175"/>
                  <a:pt x="54" y="175"/>
                </a:cubicBezTo>
                <a:cubicBezTo>
                  <a:pt x="54" y="175"/>
                  <a:pt x="53" y="175"/>
                  <a:pt x="52" y="175"/>
                </a:cubicBezTo>
                <a:cubicBezTo>
                  <a:pt x="51" y="175"/>
                  <a:pt x="50" y="175"/>
                  <a:pt x="49" y="175"/>
                </a:cubicBezTo>
                <a:cubicBezTo>
                  <a:pt x="48" y="175"/>
                  <a:pt x="46" y="175"/>
                  <a:pt x="44" y="175"/>
                </a:cubicBezTo>
                <a:cubicBezTo>
                  <a:pt x="43" y="175"/>
                  <a:pt x="42" y="175"/>
                  <a:pt x="41" y="175"/>
                </a:cubicBezTo>
                <a:cubicBezTo>
                  <a:pt x="40" y="176"/>
                  <a:pt x="40" y="176"/>
                  <a:pt x="40" y="177"/>
                </a:cubicBezTo>
                <a:close/>
                <a:moveTo>
                  <a:pt x="40" y="167"/>
                </a:moveTo>
                <a:lnTo>
                  <a:pt x="40" y="167"/>
                </a:lnTo>
                <a:cubicBezTo>
                  <a:pt x="39" y="169"/>
                  <a:pt x="39" y="171"/>
                  <a:pt x="40" y="172"/>
                </a:cubicBezTo>
                <a:cubicBezTo>
                  <a:pt x="40" y="173"/>
                  <a:pt x="41" y="174"/>
                  <a:pt x="41" y="174"/>
                </a:cubicBezTo>
                <a:cubicBezTo>
                  <a:pt x="42" y="174"/>
                  <a:pt x="44" y="174"/>
                  <a:pt x="45" y="174"/>
                </a:cubicBezTo>
                <a:cubicBezTo>
                  <a:pt x="47" y="174"/>
                  <a:pt x="48" y="174"/>
                  <a:pt x="50" y="174"/>
                </a:cubicBezTo>
                <a:cubicBezTo>
                  <a:pt x="53" y="174"/>
                  <a:pt x="56" y="174"/>
                  <a:pt x="59" y="174"/>
                </a:cubicBezTo>
                <a:cubicBezTo>
                  <a:pt x="60" y="174"/>
                  <a:pt x="60" y="174"/>
                  <a:pt x="61" y="174"/>
                </a:cubicBezTo>
                <a:cubicBezTo>
                  <a:pt x="62" y="175"/>
                  <a:pt x="64" y="175"/>
                  <a:pt x="65" y="175"/>
                </a:cubicBezTo>
                <a:cubicBezTo>
                  <a:pt x="65" y="175"/>
                  <a:pt x="66" y="175"/>
                  <a:pt x="66" y="175"/>
                </a:cubicBezTo>
                <a:cubicBezTo>
                  <a:pt x="67" y="175"/>
                  <a:pt x="67" y="175"/>
                  <a:pt x="68" y="175"/>
                </a:cubicBezTo>
                <a:cubicBezTo>
                  <a:pt x="70" y="175"/>
                  <a:pt x="72" y="175"/>
                  <a:pt x="75" y="175"/>
                </a:cubicBezTo>
                <a:cubicBezTo>
                  <a:pt x="77" y="175"/>
                  <a:pt x="80" y="175"/>
                  <a:pt x="83" y="175"/>
                </a:cubicBezTo>
                <a:cubicBezTo>
                  <a:pt x="85" y="175"/>
                  <a:pt x="86" y="175"/>
                  <a:pt x="88" y="174"/>
                </a:cubicBezTo>
                <a:cubicBezTo>
                  <a:pt x="88" y="174"/>
                  <a:pt x="89" y="174"/>
                  <a:pt x="89" y="173"/>
                </a:cubicBezTo>
                <a:cubicBezTo>
                  <a:pt x="89" y="173"/>
                  <a:pt x="90" y="173"/>
                  <a:pt x="90" y="172"/>
                </a:cubicBezTo>
                <a:cubicBezTo>
                  <a:pt x="91" y="171"/>
                  <a:pt x="90" y="167"/>
                  <a:pt x="88" y="166"/>
                </a:cubicBezTo>
                <a:cubicBezTo>
                  <a:pt x="88" y="166"/>
                  <a:pt x="87" y="165"/>
                  <a:pt x="86" y="165"/>
                </a:cubicBezTo>
                <a:cubicBezTo>
                  <a:pt x="85" y="165"/>
                  <a:pt x="83" y="165"/>
                  <a:pt x="81" y="165"/>
                </a:cubicBezTo>
                <a:cubicBezTo>
                  <a:pt x="75" y="165"/>
                  <a:pt x="69" y="165"/>
                  <a:pt x="62" y="165"/>
                </a:cubicBezTo>
                <a:lnTo>
                  <a:pt x="62" y="165"/>
                </a:lnTo>
                <a:cubicBezTo>
                  <a:pt x="56" y="164"/>
                  <a:pt x="49" y="164"/>
                  <a:pt x="43" y="164"/>
                </a:cubicBezTo>
                <a:cubicBezTo>
                  <a:pt x="41" y="164"/>
                  <a:pt x="41" y="164"/>
                  <a:pt x="40" y="166"/>
                </a:cubicBezTo>
                <a:cubicBezTo>
                  <a:pt x="40" y="167"/>
                  <a:pt x="40" y="167"/>
                  <a:pt x="40" y="167"/>
                </a:cubicBezTo>
                <a:close/>
                <a:moveTo>
                  <a:pt x="58" y="100"/>
                </a:moveTo>
                <a:lnTo>
                  <a:pt x="58" y="100"/>
                </a:lnTo>
                <a:cubicBezTo>
                  <a:pt x="58" y="104"/>
                  <a:pt x="58" y="108"/>
                  <a:pt x="58" y="112"/>
                </a:cubicBezTo>
                <a:cubicBezTo>
                  <a:pt x="58" y="118"/>
                  <a:pt x="58" y="123"/>
                  <a:pt x="58" y="129"/>
                </a:cubicBezTo>
                <a:cubicBezTo>
                  <a:pt x="58" y="137"/>
                  <a:pt x="58" y="145"/>
                  <a:pt x="58" y="152"/>
                </a:cubicBezTo>
                <a:cubicBezTo>
                  <a:pt x="58" y="156"/>
                  <a:pt x="59" y="159"/>
                  <a:pt x="59" y="162"/>
                </a:cubicBezTo>
                <a:cubicBezTo>
                  <a:pt x="59" y="162"/>
                  <a:pt x="59" y="163"/>
                  <a:pt x="59" y="163"/>
                </a:cubicBezTo>
                <a:lnTo>
                  <a:pt x="71" y="163"/>
                </a:lnTo>
                <a:cubicBezTo>
                  <a:pt x="71" y="163"/>
                  <a:pt x="71" y="162"/>
                  <a:pt x="71" y="162"/>
                </a:cubicBezTo>
                <a:cubicBezTo>
                  <a:pt x="71" y="156"/>
                  <a:pt x="71" y="149"/>
                  <a:pt x="71" y="143"/>
                </a:cubicBezTo>
                <a:cubicBezTo>
                  <a:pt x="71" y="139"/>
                  <a:pt x="71" y="135"/>
                  <a:pt x="71" y="131"/>
                </a:cubicBezTo>
                <a:cubicBezTo>
                  <a:pt x="71" y="128"/>
                  <a:pt x="71" y="126"/>
                  <a:pt x="72" y="124"/>
                </a:cubicBezTo>
                <a:cubicBezTo>
                  <a:pt x="72" y="121"/>
                  <a:pt x="72" y="117"/>
                  <a:pt x="72" y="114"/>
                </a:cubicBezTo>
                <a:cubicBezTo>
                  <a:pt x="72" y="111"/>
                  <a:pt x="72" y="107"/>
                  <a:pt x="72" y="104"/>
                </a:cubicBezTo>
                <a:cubicBezTo>
                  <a:pt x="73" y="103"/>
                  <a:pt x="73" y="101"/>
                  <a:pt x="73" y="100"/>
                </a:cubicBezTo>
                <a:cubicBezTo>
                  <a:pt x="73" y="99"/>
                  <a:pt x="73" y="99"/>
                  <a:pt x="73" y="98"/>
                </a:cubicBezTo>
                <a:cubicBezTo>
                  <a:pt x="68" y="99"/>
                  <a:pt x="63" y="100"/>
                  <a:pt x="58" y="100"/>
                </a:cubicBezTo>
                <a:close/>
                <a:moveTo>
                  <a:pt x="0" y="97"/>
                </a:moveTo>
                <a:lnTo>
                  <a:pt x="0" y="97"/>
                </a:lnTo>
                <a:cubicBezTo>
                  <a:pt x="0" y="97"/>
                  <a:pt x="1" y="98"/>
                  <a:pt x="1" y="98"/>
                </a:cubicBezTo>
                <a:cubicBezTo>
                  <a:pt x="2" y="98"/>
                  <a:pt x="3" y="98"/>
                  <a:pt x="4" y="98"/>
                </a:cubicBezTo>
                <a:cubicBezTo>
                  <a:pt x="8" y="98"/>
                  <a:pt x="12" y="98"/>
                  <a:pt x="16" y="98"/>
                </a:cubicBezTo>
                <a:lnTo>
                  <a:pt x="16" y="98"/>
                </a:lnTo>
                <a:cubicBezTo>
                  <a:pt x="16" y="98"/>
                  <a:pt x="16" y="98"/>
                  <a:pt x="16" y="98"/>
                </a:cubicBezTo>
                <a:cubicBezTo>
                  <a:pt x="17" y="98"/>
                  <a:pt x="17" y="98"/>
                  <a:pt x="17" y="98"/>
                </a:cubicBezTo>
                <a:cubicBezTo>
                  <a:pt x="17" y="97"/>
                  <a:pt x="17" y="97"/>
                  <a:pt x="17" y="97"/>
                </a:cubicBezTo>
                <a:cubicBezTo>
                  <a:pt x="17" y="97"/>
                  <a:pt x="16" y="97"/>
                  <a:pt x="16" y="97"/>
                </a:cubicBezTo>
                <a:cubicBezTo>
                  <a:pt x="14" y="96"/>
                  <a:pt x="12" y="96"/>
                  <a:pt x="11" y="96"/>
                </a:cubicBezTo>
                <a:cubicBezTo>
                  <a:pt x="9" y="96"/>
                  <a:pt x="7" y="96"/>
                  <a:pt x="6" y="96"/>
                </a:cubicBezTo>
                <a:cubicBezTo>
                  <a:pt x="4" y="96"/>
                  <a:pt x="3" y="96"/>
                  <a:pt x="1" y="96"/>
                </a:cubicBezTo>
                <a:cubicBezTo>
                  <a:pt x="1" y="96"/>
                  <a:pt x="0" y="96"/>
                  <a:pt x="0" y="97"/>
                </a:cubicBezTo>
                <a:close/>
                <a:moveTo>
                  <a:pt x="17" y="72"/>
                </a:moveTo>
                <a:lnTo>
                  <a:pt x="17" y="72"/>
                </a:lnTo>
                <a:cubicBezTo>
                  <a:pt x="14" y="71"/>
                  <a:pt x="11" y="70"/>
                  <a:pt x="8" y="69"/>
                </a:cubicBezTo>
                <a:cubicBezTo>
                  <a:pt x="6" y="68"/>
                  <a:pt x="5" y="68"/>
                  <a:pt x="3" y="68"/>
                </a:cubicBezTo>
                <a:cubicBezTo>
                  <a:pt x="2" y="67"/>
                  <a:pt x="1" y="67"/>
                  <a:pt x="0" y="67"/>
                </a:cubicBezTo>
                <a:cubicBezTo>
                  <a:pt x="0" y="67"/>
                  <a:pt x="0" y="67"/>
                  <a:pt x="0" y="67"/>
                </a:cubicBezTo>
                <a:cubicBezTo>
                  <a:pt x="0" y="67"/>
                  <a:pt x="0" y="68"/>
                  <a:pt x="0" y="68"/>
                </a:cubicBezTo>
                <a:cubicBezTo>
                  <a:pt x="0" y="68"/>
                  <a:pt x="0" y="69"/>
                  <a:pt x="1" y="69"/>
                </a:cubicBezTo>
                <a:cubicBezTo>
                  <a:pt x="4" y="70"/>
                  <a:pt x="8" y="71"/>
                  <a:pt x="11" y="72"/>
                </a:cubicBezTo>
                <a:cubicBezTo>
                  <a:pt x="13" y="73"/>
                  <a:pt x="15" y="74"/>
                  <a:pt x="16" y="74"/>
                </a:cubicBezTo>
                <a:cubicBezTo>
                  <a:pt x="17" y="74"/>
                  <a:pt x="17" y="74"/>
                  <a:pt x="18" y="74"/>
                </a:cubicBezTo>
                <a:cubicBezTo>
                  <a:pt x="18" y="73"/>
                  <a:pt x="17" y="73"/>
                  <a:pt x="17" y="72"/>
                </a:cubicBezTo>
                <a:lnTo>
                  <a:pt x="17" y="72"/>
                </a:lnTo>
                <a:close/>
                <a:moveTo>
                  <a:pt x="26" y="46"/>
                </a:moveTo>
                <a:lnTo>
                  <a:pt x="26" y="46"/>
                </a:lnTo>
                <a:cubicBezTo>
                  <a:pt x="26" y="45"/>
                  <a:pt x="26" y="45"/>
                  <a:pt x="25" y="44"/>
                </a:cubicBezTo>
                <a:cubicBezTo>
                  <a:pt x="22" y="41"/>
                  <a:pt x="20" y="37"/>
                  <a:pt x="17" y="34"/>
                </a:cubicBezTo>
                <a:cubicBezTo>
                  <a:pt x="15" y="32"/>
                  <a:pt x="14" y="31"/>
                  <a:pt x="13" y="29"/>
                </a:cubicBezTo>
                <a:cubicBezTo>
                  <a:pt x="12" y="29"/>
                  <a:pt x="12" y="29"/>
                  <a:pt x="12" y="29"/>
                </a:cubicBezTo>
                <a:cubicBezTo>
                  <a:pt x="12" y="29"/>
                  <a:pt x="12" y="30"/>
                  <a:pt x="12" y="30"/>
                </a:cubicBezTo>
                <a:cubicBezTo>
                  <a:pt x="12" y="30"/>
                  <a:pt x="12" y="31"/>
                  <a:pt x="12" y="31"/>
                </a:cubicBezTo>
                <a:cubicBezTo>
                  <a:pt x="15" y="35"/>
                  <a:pt x="19" y="39"/>
                  <a:pt x="22" y="43"/>
                </a:cubicBezTo>
                <a:cubicBezTo>
                  <a:pt x="23" y="44"/>
                  <a:pt x="24" y="45"/>
                  <a:pt x="25" y="46"/>
                </a:cubicBezTo>
                <a:cubicBezTo>
                  <a:pt x="25" y="47"/>
                  <a:pt x="26" y="47"/>
                  <a:pt x="26" y="47"/>
                </a:cubicBezTo>
                <a:cubicBezTo>
                  <a:pt x="26" y="47"/>
                  <a:pt x="26" y="46"/>
                  <a:pt x="26" y="46"/>
                </a:cubicBezTo>
                <a:close/>
                <a:moveTo>
                  <a:pt x="43" y="26"/>
                </a:moveTo>
                <a:lnTo>
                  <a:pt x="43" y="26"/>
                </a:lnTo>
                <a:cubicBezTo>
                  <a:pt x="43" y="26"/>
                  <a:pt x="43" y="26"/>
                  <a:pt x="43" y="26"/>
                </a:cubicBezTo>
                <a:cubicBezTo>
                  <a:pt x="41" y="19"/>
                  <a:pt x="39" y="13"/>
                  <a:pt x="37" y="7"/>
                </a:cubicBezTo>
                <a:cubicBezTo>
                  <a:pt x="37" y="6"/>
                  <a:pt x="36" y="5"/>
                  <a:pt x="35" y="6"/>
                </a:cubicBezTo>
                <a:cubicBezTo>
                  <a:pt x="35" y="6"/>
                  <a:pt x="35" y="7"/>
                  <a:pt x="35" y="7"/>
                </a:cubicBezTo>
                <a:cubicBezTo>
                  <a:pt x="37" y="13"/>
                  <a:pt x="39" y="19"/>
                  <a:pt x="41" y="24"/>
                </a:cubicBezTo>
                <a:cubicBezTo>
                  <a:pt x="41" y="25"/>
                  <a:pt x="41" y="26"/>
                  <a:pt x="42" y="27"/>
                </a:cubicBezTo>
                <a:cubicBezTo>
                  <a:pt x="42" y="27"/>
                  <a:pt x="42" y="27"/>
                  <a:pt x="43" y="27"/>
                </a:cubicBezTo>
                <a:cubicBezTo>
                  <a:pt x="43" y="27"/>
                  <a:pt x="43" y="27"/>
                  <a:pt x="43" y="26"/>
                </a:cubicBezTo>
                <a:close/>
                <a:moveTo>
                  <a:pt x="69" y="9"/>
                </a:moveTo>
                <a:lnTo>
                  <a:pt x="69" y="9"/>
                </a:lnTo>
                <a:cubicBezTo>
                  <a:pt x="69" y="6"/>
                  <a:pt x="69" y="4"/>
                  <a:pt x="69" y="1"/>
                </a:cubicBezTo>
                <a:cubicBezTo>
                  <a:pt x="69" y="0"/>
                  <a:pt x="69" y="0"/>
                  <a:pt x="68" y="0"/>
                </a:cubicBezTo>
                <a:cubicBezTo>
                  <a:pt x="67" y="0"/>
                  <a:pt x="67" y="0"/>
                  <a:pt x="67" y="1"/>
                </a:cubicBezTo>
                <a:cubicBezTo>
                  <a:pt x="67" y="2"/>
                  <a:pt x="67" y="3"/>
                  <a:pt x="67" y="4"/>
                </a:cubicBezTo>
                <a:cubicBezTo>
                  <a:pt x="67" y="6"/>
                  <a:pt x="67" y="9"/>
                  <a:pt x="67" y="13"/>
                </a:cubicBezTo>
                <a:cubicBezTo>
                  <a:pt x="67" y="15"/>
                  <a:pt x="67" y="16"/>
                  <a:pt x="67" y="18"/>
                </a:cubicBezTo>
                <a:cubicBezTo>
                  <a:pt x="67" y="19"/>
                  <a:pt x="67" y="19"/>
                  <a:pt x="67" y="19"/>
                </a:cubicBezTo>
                <a:cubicBezTo>
                  <a:pt x="67" y="19"/>
                  <a:pt x="68" y="20"/>
                  <a:pt x="68" y="20"/>
                </a:cubicBezTo>
                <a:cubicBezTo>
                  <a:pt x="68" y="20"/>
                  <a:pt x="68" y="20"/>
                  <a:pt x="68" y="19"/>
                </a:cubicBezTo>
                <a:cubicBezTo>
                  <a:pt x="69" y="19"/>
                  <a:pt x="69" y="19"/>
                  <a:pt x="69" y="18"/>
                </a:cubicBezTo>
                <a:cubicBezTo>
                  <a:pt x="69" y="15"/>
                  <a:pt x="69" y="12"/>
                  <a:pt x="69" y="9"/>
                </a:cubicBezTo>
                <a:lnTo>
                  <a:pt x="69" y="9"/>
                </a:lnTo>
                <a:close/>
                <a:moveTo>
                  <a:pt x="102" y="7"/>
                </a:moveTo>
                <a:lnTo>
                  <a:pt x="102" y="7"/>
                </a:lnTo>
                <a:cubicBezTo>
                  <a:pt x="103" y="6"/>
                  <a:pt x="103" y="6"/>
                  <a:pt x="102" y="5"/>
                </a:cubicBezTo>
                <a:cubicBezTo>
                  <a:pt x="102" y="5"/>
                  <a:pt x="101" y="5"/>
                  <a:pt x="101" y="6"/>
                </a:cubicBezTo>
                <a:cubicBezTo>
                  <a:pt x="99" y="10"/>
                  <a:pt x="97" y="13"/>
                  <a:pt x="95" y="17"/>
                </a:cubicBezTo>
                <a:cubicBezTo>
                  <a:pt x="94" y="19"/>
                  <a:pt x="92" y="21"/>
                  <a:pt x="91" y="23"/>
                </a:cubicBezTo>
                <a:cubicBezTo>
                  <a:pt x="91" y="23"/>
                  <a:pt x="91" y="24"/>
                  <a:pt x="91" y="24"/>
                </a:cubicBezTo>
                <a:cubicBezTo>
                  <a:pt x="91" y="24"/>
                  <a:pt x="91" y="25"/>
                  <a:pt x="92" y="25"/>
                </a:cubicBezTo>
                <a:cubicBezTo>
                  <a:pt x="92" y="24"/>
                  <a:pt x="92" y="24"/>
                  <a:pt x="92" y="24"/>
                </a:cubicBezTo>
                <a:cubicBezTo>
                  <a:pt x="96" y="18"/>
                  <a:pt x="99" y="13"/>
                  <a:pt x="102" y="7"/>
                </a:cubicBezTo>
                <a:close/>
                <a:moveTo>
                  <a:pt x="111" y="88"/>
                </a:moveTo>
                <a:lnTo>
                  <a:pt x="111" y="88"/>
                </a:lnTo>
                <a:cubicBezTo>
                  <a:pt x="111" y="83"/>
                  <a:pt x="110" y="78"/>
                  <a:pt x="110" y="74"/>
                </a:cubicBezTo>
                <a:cubicBezTo>
                  <a:pt x="109" y="71"/>
                  <a:pt x="108" y="68"/>
                  <a:pt x="108" y="66"/>
                </a:cubicBezTo>
                <a:cubicBezTo>
                  <a:pt x="107" y="64"/>
                  <a:pt x="107" y="62"/>
                  <a:pt x="106" y="60"/>
                </a:cubicBezTo>
                <a:cubicBezTo>
                  <a:pt x="105" y="57"/>
                  <a:pt x="103" y="55"/>
                  <a:pt x="102" y="53"/>
                </a:cubicBezTo>
                <a:cubicBezTo>
                  <a:pt x="100" y="51"/>
                  <a:pt x="99" y="49"/>
                  <a:pt x="97" y="47"/>
                </a:cubicBezTo>
                <a:cubicBezTo>
                  <a:pt x="95" y="45"/>
                  <a:pt x="93" y="44"/>
                  <a:pt x="91" y="42"/>
                </a:cubicBezTo>
                <a:cubicBezTo>
                  <a:pt x="89" y="41"/>
                  <a:pt x="87" y="39"/>
                  <a:pt x="85" y="38"/>
                </a:cubicBezTo>
                <a:cubicBezTo>
                  <a:pt x="83" y="38"/>
                  <a:pt x="81" y="37"/>
                  <a:pt x="80" y="36"/>
                </a:cubicBezTo>
                <a:cubicBezTo>
                  <a:pt x="78" y="36"/>
                  <a:pt x="76" y="35"/>
                  <a:pt x="74" y="35"/>
                </a:cubicBezTo>
                <a:cubicBezTo>
                  <a:pt x="73" y="35"/>
                  <a:pt x="72" y="35"/>
                  <a:pt x="71" y="35"/>
                </a:cubicBezTo>
                <a:cubicBezTo>
                  <a:pt x="71" y="35"/>
                  <a:pt x="70" y="35"/>
                  <a:pt x="70" y="35"/>
                </a:cubicBezTo>
                <a:cubicBezTo>
                  <a:pt x="69" y="35"/>
                  <a:pt x="69" y="35"/>
                  <a:pt x="69" y="35"/>
                </a:cubicBezTo>
                <a:cubicBezTo>
                  <a:pt x="68" y="35"/>
                  <a:pt x="67" y="35"/>
                  <a:pt x="66" y="35"/>
                </a:cubicBezTo>
                <a:cubicBezTo>
                  <a:pt x="64" y="36"/>
                  <a:pt x="62" y="36"/>
                  <a:pt x="60" y="37"/>
                </a:cubicBezTo>
                <a:cubicBezTo>
                  <a:pt x="58" y="37"/>
                  <a:pt x="56" y="38"/>
                  <a:pt x="54" y="39"/>
                </a:cubicBezTo>
                <a:cubicBezTo>
                  <a:pt x="52" y="40"/>
                  <a:pt x="51" y="41"/>
                  <a:pt x="49" y="42"/>
                </a:cubicBezTo>
                <a:cubicBezTo>
                  <a:pt x="48" y="43"/>
                  <a:pt x="46" y="44"/>
                  <a:pt x="45" y="45"/>
                </a:cubicBezTo>
                <a:cubicBezTo>
                  <a:pt x="43" y="46"/>
                  <a:pt x="41" y="47"/>
                  <a:pt x="39" y="49"/>
                </a:cubicBezTo>
                <a:cubicBezTo>
                  <a:pt x="38" y="51"/>
                  <a:pt x="36" y="52"/>
                  <a:pt x="35" y="54"/>
                </a:cubicBezTo>
                <a:cubicBezTo>
                  <a:pt x="33" y="57"/>
                  <a:pt x="32" y="59"/>
                  <a:pt x="30" y="62"/>
                </a:cubicBezTo>
                <a:cubicBezTo>
                  <a:pt x="29" y="64"/>
                  <a:pt x="28" y="67"/>
                  <a:pt x="28" y="70"/>
                </a:cubicBezTo>
                <a:cubicBezTo>
                  <a:pt x="27" y="72"/>
                  <a:pt x="27" y="74"/>
                  <a:pt x="26" y="76"/>
                </a:cubicBezTo>
                <a:cubicBezTo>
                  <a:pt x="26" y="78"/>
                  <a:pt x="25" y="79"/>
                  <a:pt x="25" y="80"/>
                </a:cubicBezTo>
                <a:cubicBezTo>
                  <a:pt x="25" y="83"/>
                  <a:pt x="24" y="85"/>
                  <a:pt x="24" y="87"/>
                </a:cubicBezTo>
                <a:cubicBezTo>
                  <a:pt x="24" y="88"/>
                  <a:pt x="24" y="90"/>
                  <a:pt x="24" y="91"/>
                </a:cubicBezTo>
                <a:cubicBezTo>
                  <a:pt x="24" y="93"/>
                  <a:pt x="24" y="94"/>
                  <a:pt x="24" y="95"/>
                </a:cubicBezTo>
                <a:cubicBezTo>
                  <a:pt x="23" y="97"/>
                  <a:pt x="23" y="99"/>
                  <a:pt x="23" y="100"/>
                </a:cubicBezTo>
                <a:cubicBezTo>
                  <a:pt x="23" y="102"/>
                  <a:pt x="23" y="104"/>
                  <a:pt x="23" y="105"/>
                </a:cubicBezTo>
                <a:cubicBezTo>
                  <a:pt x="23" y="106"/>
                  <a:pt x="23" y="107"/>
                  <a:pt x="24" y="108"/>
                </a:cubicBezTo>
                <a:cubicBezTo>
                  <a:pt x="24" y="110"/>
                  <a:pt x="23" y="112"/>
                  <a:pt x="24" y="114"/>
                </a:cubicBezTo>
                <a:cubicBezTo>
                  <a:pt x="24" y="117"/>
                  <a:pt x="24" y="119"/>
                  <a:pt x="25" y="122"/>
                </a:cubicBezTo>
                <a:cubicBezTo>
                  <a:pt x="25" y="124"/>
                  <a:pt x="26" y="126"/>
                  <a:pt x="26" y="129"/>
                </a:cubicBezTo>
                <a:cubicBezTo>
                  <a:pt x="27" y="131"/>
                  <a:pt x="27" y="133"/>
                  <a:pt x="28" y="135"/>
                </a:cubicBezTo>
                <a:cubicBezTo>
                  <a:pt x="28" y="136"/>
                  <a:pt x="29" y="138"/>
                  <a:pt x="29" y="139"/>
                </a:cubicBezTo>
                <a:cubicBezTo>
                  <a:pt x="30" y="140"/>
                  <a:pt x="30" y="141"/>
                  <a:pt x="30" y="142"/>
                </a:cubicBezTo>
                <a:cubicBezTo>
                  <a:pt x="31" y="144"/>
                  <a:pt x="32" y="145"/>
                  <a:pt x="32" y="147"/>
                </a:cubicBezTo>
                <a:cubicBezTo>
                  <a:pt x="33" y="149"/>
                  <a:pt x="35" y="152"/>
                  <a:pt x="36" y="155"/>
                </a:cubicBezTo>
                <a:cubicBezTo>
                  <a:pt x="37" y="156"/>
                  <a:pt x="37" y="157"/>
                  <a:pt x="38" y="158"/>
                </a:cubicBezTo>
                <a:cubicBezTo>
                  <a:pt x="38" y="159"/>
                  <a:pt x="39" y="160"/>
                  <a:pt x="40" y="161"/>
                </a:cubicBezTo>
                <a:cubicBezTo>
                  <a:pt x="40" y="162"/>
                  <a:pt x="41" y="163"/>
                  <a:pt x="42" y="163"/>
                </a:cubicBezTo>
                <a:cubicBezTo>
                  <a:pt x="42" y="163"/>
                  <a:pt x="43" y="163"/>
                  <a:pt x="43" y="163"/>
                </a:cubicBezTo>
                <a:cubicBezTo>
                  <a:pt x="46" y="163"/>
                  <a:pt x="48" y="163"/>
                  <a:pt x="51" y="163"/>
                </a:cubicBezTo>
                <a:cubicBezTo>
                  <a:pt x="53" y="163"/>
                  <a:pt x="54" y="163"/>
                  <a:pt x="56" y="163"/>
                </a:cubicBezTo>
                <a:cubicBezTo>
                  <a:pt x="56" y="163"/>
                  <a:pt x="57" y="163"/>
                  <a:pt x="57" y="163"/>
                </a:cubicBezTo>
                <a:cubicBezTo>
                  <a:pt x="57" y="159"/>
                  <a:pt x="57" y="155"/>
                  <a:pt x="57" y="152"/>
                </a:cubicBezTo>
                <a:cubicBezTo>
                  <a:pt x="57" y="149"/>
                  <a:pt x="57" y="146"/>
                  <a:pt x="57" y="144"/>
                </a:cubicBezTo>
                <a:cubicBezTo>
                  <a:pt x="57" y="140"/>
                  <a:pt x="57" y="136"/>
                  <a:pt x="57" y="133"/>
                </a:cubicBezTo>
                <a:cubicBezTo>
                  <a:pt x="57" y="123"/>
                  <a:pt x="57" y="112"/>
                  <a:pt x="57" y="102"/>
                </a:cubicBezTo>
                <a:cubicBezTo>
                  <a:pt x="57" y="101"/>
                  <a:pt x="57" y="101"/>
                  <a:pt x="55" y="101"/>
                </a:cubicBezTo>
                <a:cubicBezTo>
                  <a:pt x="55" y="100"/>
                  <a:pt x="55" y="100"/>
                  <a:pt x="55" y="100"/>
                </a:cubicBezTo>
                <a:cubicBezTo>
                  <a:pt x="53" y="100"/>
                  <a:pt x="52" y="99"/>
                  <a:pt x="51" y="97"/>
                </a:cubicBezTo>
                <a:cubicBezTo>
                  <a:pt x="51" y="95"/>
                  <a:pt x="51" y="94"/>
                  <a:pt x="51" y="92"/>
                </a:cubicBezTo>
                <a:cubicBezTo>
                  <a:pt x="52" y="90"/>
                  <a:pt x="53" y="89"/>
                  <a:pt x="55" y="89"/>
                </a:cubicBezTo>
                <a:cubicBezTo>
                  <a:pt x="56" y="89"/>
                  <a:pt x="57" y="91"/>
                  <a:pt x="57" y="92"/>
                </a:cubicBezTo>
                <a:cubicBezTo>
                  <a:pt x="58" y="94"/>
                  <a:pt x="58" y="96"/>
                  <a:pt x="58" y="99"/>
                </a:cubicBezTo>
                <a:cubicBezTo>
                  <a:pt x="59" y="99"/>
                  <a:pt x="60" y="98"/>
                  <a:pt x="61" y="98"/>
                </a:cubicBezTo>
                <a:cubicBezTo>
                  <a:pt x="63" y="98"/>
                  <a:pt x="64" y="98"/>
                  <a:pt x="66" y="97"/>
                </a:cubicBezTo>
                <a:cubicBezTo>
                  <a:pt x="68" y="97"/>
                  <a:pt x="70" y="97"/>
                  <a:pt x="72" y="97"/>
                </a:cubicBezTo>
                <a:cubicBezTo>
                  <a:pt x="72" y="97"/>
                  <a:pt x="73" y="96"/>
                  <a:pt x="73" y="96"/>
                </a:cubicBezTo>
                <a:cubicBezTo>
                  <a:pt x="73" y="95"/>
                  <a:pt x="73" y="94"/>
                  <a:pt x="73" y="93"/>
                </a:cubicBezTo>
                <a:cubicBezTo>
                  <a:pt x="73" y="92"/>
                  <a:pt x="74" y="91"/>
                  <a:pt x="74" y="91"/>
                </a:cubicBezTo>
                <a:cubicBezTo>
                  <a:pt x="75" y="89"/>
                  <a:pt x="77" y="88"/>
                  <a:pt x="79" y="89"/>
                </a:cubicBezTo>
                <a:cubicBezTo>
                  <a:pt x="79" y="89"/>
                  <a:pt x="79" y="89"/>
                  <a:pt x="79" y="90"/>
                </a:cubicBezTo>
                <a:cubicBezTo>
                  <a:pt x="80" y="91"/>
                  <a:pt x="81" y="92"/>
                  <a:pt x="80" y="94"/>
                </a:cubicBezTo>
                <a:cubicBezTo>
                  <a:pt x="80" y="95"/>
                  <a:pt x="80" y="96"/>
                  <a:pt x="80" y="96"/>
                </a:cubicBezTo>
                <a:cubicBezTo>
                  <a:pt x="79" y="97"/>
                  <a:pt x="79" y="97"/>
                  <a:pt x="78" y="97"/>
                </a:cubicBezTo>
                <a:cubicBezTo>
                  <a:pt x="77" y="98"/>
                  <a:pt x="76" y="98"/>
                  <a:pt x="75" y="98"/>
                </a:cubicBezTo>
                <a:cubicBezTo>
                  <a:pt x="74" y="98"/>
                  <a:pt x="74" y="98"/>
                  <a:pt x="74" y="100"/>
                </a:cubicBezTo>
                <a:cubicBezTo>
                  <a:pt x="74" y="101"/>
                  <a:pt x="74" y="102"/>
                  <a:pt x="74" y="103"/>
                </a:cubicBezTo>
                <a:cubicBezTo>
                  <a:pt x="74" y="107"/>
                  <a:pt x="74" y="112"/>
                  <a:pt x="74" y="116"/>
                </a:cubicBezTo>
                <a:cubicBezTo>
                  <a:pt x="73" y="118"/>
                  <a:pt x="73" y="121"/>
                  <a:pt x="73" y="123"/>
                </a:cubicBezTo>
                <a:cubicBezTo>
                  <a:pt x="73" y="126"/>
                  <a:pt x="73" y="130"/>
                  <a:pt x="73" y="133"/>
                </a:cubicBezTo>
                <a:cubicBezTo>
                  <a:pt x="73" y="135"/>
                  <a:pt x="73" y="137"/>
                  <a:pt x="73" y="138"/>
                </a:cubicBezTo>
                <a:cubicBezTo>
                  <a:pt x="73" y="144"/>
                  <a:pt x="73" y="150"/>
                  <a:pt x="73" y="156"/>
                </a:cubicBezTo>
                <a:cubicBezTo>
                  <a:pt x="73" y="158"/>
                  <a:pt x="73" y="160"/>
                  <a:pt x="73" y="162"/>
                </a:cubicBezTo>
                <a:cubicBezTo>
                  <a:pt x="73" y="163"/>
                  <a:pt x="73" y="163"/>
                  <a:pt x="74" y="163"/>
                </a:cubicBezTo>
                <a:cubicBezTo>
                  <a:pt x="74" y="163"/>
                  <a:pt x="74" y="163"/>
                  <a:pt x="74" y="163"/>
                </a:cubicBezTo>
                <a:cubicBezTo>
                  <a:pt x="78" y="163"/>
                  <a:pt x="81" y="163"/>
                  <a:pt x="84" y="163"/>
                </a:cubicBezTo>
                <a:cubicBezTo>
                  <a:pt x="85" y="163"/>
                  <a:pt x="86" y="164"/>
                  <a:pt x="87" y="164"/>
                </a:cubicBezTo>
                <a:cubicBezTo>
                  <a:pt x="87" y="164"/>
                  <a:pt x="88" y="164"/>
                  <a:pt x="88" y="163"/>
                </a:cubicBezTo>
                <a:cubicBezTo>
                  <a:pt x="88" y="163"/>
                  <a:pt x="89" y="162"/>
                  <a:pt x="89" y="162"/>
                </a:cubicBezTo>
                <a:cubicBezTo>
                  <a:pt x="91" y="159"/>
                  <a:pt x="93" y="156"/>
                  <a:pt x="94" y="152"/>
                </a:cubicBezTo>
                <a:cubicBezTo>
                  <a:pt x="97" y="146"/>
                  <a:pt x="100" y="140"/>
                  <a:pt x="102" y="134"/>
                </a:cubicBezTo>
                <a:cubicBezTo>
                  <a:pt x="103" y="132"/>
                  <a:pt x="104" y="129"/>
                  <a:pt x="105" y="126"/>
                </a:cubicBezTo>
                <a:cubicBezTo>
                  <a:pt x="106" y="124"/>
                  <a:pt x="107" y="121"/>
                  <a:pt x="107" y="119"/>
                </a:cubicBezTo>
                <a:cubicBezTo>
                  <a:pt x="108" y="117"/>
                  <a:pt x="109" y="114"/>
                  <a:pt x="109" y="112"/>
                </a:cubicBezTo>
                <a:cubicBezTo>
                  <a:pt x="109" y="111"/>
                  <a:pt x="109" y="109"/>
                  <a:pt x="110" y="108"/>
                </a:cubicBezTo>
                <a:cubicBezTo>
                  <a:pt x="110" y="103"/>
                  <a:pt x="111" y="99"/>
                  <a:pt x="111" y="95"/>
                </a:cubicBezTo>
                <a:cubicBezTo>
                  <a:pt x="111" y="92"/>
                  <a:pt x="111" y="90"/>
                  <a:pt x="111" y="88"/>
                </a:cubicBezTo>
                <a:close/>
                <a:moveTo>
                  <a:pt x="57" y="99"/>
                </a:moveTo>
                <a:lnTo>
                  <a:pt x="57" y="99"/>
                </a:lnTo>
                <a:cubicBezTo>
                  <a:pt x="56" y="96"/>
                  <a:pt x="56" y="94"/>
                  <a:pt x="56" y="92"/>
                </a:cubicBezTo>
                <a:cubicBezTo>
                  <a:pt x="56" y="92"/>
                  <a:pt x="55" y="91"/>
                  <a:pt x="54" y="91"/>
                </a:cubicBezTo>
                <a:cubicBezTo>
                  <a:pt x="53" y="91"/>
                  <a:pt x="53" y="91"/>
                  <a:pt x="53" y="92"/>
                </a:cubicBezTo>
                <a:cubicBezTo>
                  <a:pt x="51" y="95"/>
                  <a:pt x="53" y="99"/>
                  <a:pt x="57" y="99"/>
                </a:cubicBezTo>
                <a:close/>
                <a:moveTo>
                  <a:pt x="74" y="97"/>
                </a:moveTo>
                <a:lnTo>
                  <a:pt x="74" y="97"/>
                </a:lnTo>
                <a:cubicBezTo>
                  <a:pt x="75" y="96"/>
                  <a:pt x="76" y="96"/>
                  <a:pt x="77" y="96"/>
                </a:cubicBezTo>
                <a:cubicBezTo>
                  <a:pt x="79" y="95"/>
                  <a:pt x="79" y="93"/>
                  <a:pt x="79" y="91"/>
                </a:cubicBezTo>
                <a:cubicBezTo>
                  <a:pt x="78" y="91"/>
                  <a:pt x="78" y="90"/>
                  <a:pt x="77" y="90"/>
                </a:cubicBezTo>
                <a:cubicBezTo>
                  <a:pt x="77" y="91"/>
                  <a:pt x="76" y="91"/>
                  <a:pt x="76" y="91"/>
                </a:cubicBezTo>
                <a:cubicBezTo>
                  <a:pt x="75" y="92"/>
                  <a:pt x="74" y="94"/>
                  <a:pt x="74" y="97"/>
                </a:cubicBezTo>
                <a:close/>
                <a:moveTo>
                  <a:pt x="124" y="31"/>
                </a:moveTo>
                <a:lnTo>
                  <a:pt x="124" y="31"/>
                </a:lnTo>
                <a:cubicBezTo>
                  <a:pt x="123" y="31"/>
                  <a:pt x="123" y="31"/>
                  <a:pt x="122" y="32"/>
                </a:cubicBezTo>
                <a:cubicBezTo>
                  <a:pt x="121" y="33"/>
                  <a:pt x="120" y="34"/>
                  <a:pt x="119" y="35"/>
                </a:cubicBezTo>
                <a:cubicBezTo>
                  <a:pt x="116" y="37"/>
                  <a:pt x="113" y="40"/>
                  <a:pt x="111" y="42"/>
                </a:cubicBezTo>
                <a:cubicBezTo>
                  <a:pt x="110" y="42"/>
                  <a:pt x="110" y="43"/>
                  <a:pt x="111" y="43"/>
                </a:cubicBezTo>
                <a:cubicBezTo>
                  <a:pt x="111" y="44"/>
                  <a:pt x="111" y="43"/>
                  <a:pt x="112" y="43"/>
                </a:cubicBezTo>
                <a:cubicBezTo>
                  <a:pt x="113" y="42"/>
                  <a:pt x="115" y="41"/>
                  <a:pt x="116" y="39"/>
                </a:cubicBezTo>
                <a:cubicBezTo>
                  <a:pt x="119" y="37"/>
                  <a:pt x="121" y="35"/>
                  <a:pt x="124" y="33"/>
                </a:cubicBezTo>
                <a:cubicBezTo>
                  <a:pt x="125" y="32"/>
                  <a:pt x="125" y="32"/>
                  <a:pt x="124" y="31"/>
                </a:cubicBezTo>
                <a:close/>
                <a:moveTo>
                  <a:pt x="135" y="71"/>
                </a:moveTo>
                <a:lnTo>
                  <a:pt x="135" y="71"/>
                </a:lnTo>
                <a:cubicBezTo>
                  <a:pt x="135" y="71"/>
                  <a:pt x="135" y="71"/>
                  <a:pt x="135" y="70"/>
                </a:cubicBezTo>
                <a:cubicBezTo>
                  <a:pt x="133" y="71"/>
                  <a:pt x="132" y="71"/>
                  <a:pt x="131" y="71"/>
                </a:cubicBezTo>
                <a:cubicBezTo>
                  <a:pt x="128" y="72"/>
                  <a:pt x="126" y="72"/>
                  <a:pt x="123" y="73"/>
                </a:cubicBezTo>
                <a:cubicBezTo>
                  <a:pt x="122" y="73"/>
                  <a:pt x="121" y="73"/>
                  <a:pt x="119" y="73"/>
                </a:cubicBezTo>
                <a:cubicBezTo>
                  <a:pt x="119" y="73"/>
                  <a:pt x="119" y="74"/>
                  <a:pt x="119" y="75"/>
                </a:cubicBezTo>
                <a:cubicBezTo>
                  <a:pt x="119" y="75"/>
                  <a:pt x="119" y="75"/>
                  <a:pt x="120" y="75"/>
                </a:cubicBezTo>
                <a:cubicBezTo>
                  <a:pt x="120" y="75"/>
                  <a:pt x="120" y="75"/>
                  <a:pt x="121" y="75"/>
                </a:cubicBezTo>
                <a:cubicBezTo>
                  <a:pt x="124" y="74"/>
                  <a:pt x="127" y="74"/>
                  <a:pt x="130" y="73"/>
                </a:cubicBezTo>
                <a:cubicBezTo>
                  <a:pt x="131" y="73"/>
                  <a:pt x="133" y="72"/>
                  <a:pt x="135" y="72"/>
                </a:cubicBezTo>
                <a:cubicBezTo>
                  <a:pt x="135" y="72"/>
                  <a:pt x="136" y="72"/>
                  <a:pt x="135" y="71"/>
                </a:cubicBezTo>
                <a:close/>
              </a:path>
            </a:pathLst>
          </a:custGeom>
          <a:solidFill>
            <a:srgbClr val="0D254A"/>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9" name="Freeform 231"/>
          <p:cNvSpPr>
            <a:spLocks noEditPoints="1"/>
          </p:cNvSpPr>
          <p:nvPr/>
        </p:nvSpPr>
        <p:spPr bwMode="auto">
          <a:xfrm>
            <a:off x="258331" y="5394997"/>
            <a:ext cx="409222" cy="472757"/>
          </a:xfrm>
          <a:custGeom>
            <a:avLst/>
            <a:gdLst>
              <a:gd name="T0" fmla="*/ 133 w 136"/>
              <a:gd name="T1" fmla="*/ 111 h 205"/>
              <a:gd name="T2" fmla="*/ 60 w 136"/>
              <a:gd name="T3" fmla="*/ 197 h 205"/>
              <a:gd name="T4" fmla="*/ 68 w 136"/>
              <a:gd name="T5" fmla="*/ 204 h 205"/>
              <a:gd name="T6" fmla="*/ 82 w 136"/>
              <a:gd name="T7" fmla="*/ 197 h 205"/>
              <a:gd name="T8" fmla="*/ 43 w 136"/>
              <a:gd name="T9" fmla="*/ 186 h 205"/>
              <a:gd name="T10" fmla="*/ 53 w 136"/>
              <a:gd name="T11" fmla="*/ 196 h 205"/>
              <a:gd name="T12" fmla="*/ 88 w 136"/>
              <a:gd name="T13" fmla="*/ 195 h 205"/>
              <a:gd name="T14" fmla="*/ 77 w 136"/>
              <a:gd name="T15" fmla="*/ 186 h 205"/>
              <a:gd name="T16" fmla="*/ 43 w 136"/>
              <a:gd name="T17" fmla="*/ 186 h 205"/>
              <a:gd name="T18" fmla="*/ 50 w 136"/>
              <a:gd name="T19" fmla="*/ 185 h 205"/>
              <a:gd name="T20" fmla="*/ 82 w 136"/>
              <a:gd name="T21" fmla="*/ 185 h 205"/>
              <a:gd name="T22" fmla="*/ 88 w 136"/>
              <a:gd name="T23" fmla="*/ 176 h 205"/>
              <a:gd name="T24" fmla="*/ 54 w 136"/>
              <a:gd name="T25" fmla="*/ 175 h 205"/>
              <a:gd name="T26" fmla="*/ 40 w 136"/>
              <a:gd name="T27" fmla="*/ 167 h 205"/>
              <a:gd name="T28" fmla="*/ 59 w 136"/>
              <a:gd name="T29" fmla="*/ 174 h 205"/>
              <a:gd name="T30" fmla="*/ 83 w 136"/>
              <a:gd name="T31" fmla="*/ 175 h 205"/>
              <a:gd name="T32" fmla="*/ 81 w 136"/>
              <a:gd name="T33" fmla="*/ 165 h 205"/>
              <a:gd name="T34" fmla="*/ 58 w 136"/>
              <a:gd name="T35" fmla="*/ 100 h 205"/>
              <a:gd name="T36" fmla="*/ 59 w 136"/>
              <a:gd name="T37" fmla="*/ 163 h 205"/>
              <a:gd name="T38" fmla="*/ 72 w 136"/>
              <a:gd name="T39" fmla="*/ 114 h 205"/>
              <a:gd name="T40" fmla="*/ 0 w 136"/>
              <a:gd name="T41" fmla="*/ 97 h 205"/>
              <a:gd name="T42" fmla="*/ 17 w 136"/>
              <a:gd name="T43" fmla="*/ 98 h 205"/>
              <a:gd name="T44" fmla="*/ 0 w 136"/>
              <a:gd name="T45" fmla="*/ 97 h 205"/>
              <a:gd name="T46" fmla="*/ 0 w 136"/>
              <a:gd name="T47" fmla="*/ 67 h 205"/>
              <a:gd name="T48" fmla="*/ 17 w 136"/>
              <a:gd name="T49" fmla="*/ 72 h 205"/>
              <a:gd name="T50" fmla="*/ 13 w 136"/>
              <a:gd name="T51" fmla="*/ 29 h 205"/>
              <a:gd name="T52" fmla="*/ 26 w 136"/>
              <a:gd name="T53" fmla="*/ 47 h 205"/>
              <a:gd name="T54" fmla="*/ 35 w 136"/>
              <a:gd name="T55" fmla="*/ 6 h 205"/>
              <a:gd name="T56" fmla="*/ 69 w 136"/>
              <a:gd name="T57" fmla="*/ 9 h 205"/>
              <a:gd name="T58" fmla="*/ 67 w 136"/>
              <a:gd name="T59" fmla="*/ 13 h 205"/>
              <a:gd name="T60" fmla="*/ 69 w 136"/>
              <a:gd name="T61" fmla="*/ 9 h 205"/>
              <a:gd name="T62" fmla="*/ 95 w 136"/>
              <a:gd name="T63" fmla="*/ 17 h 205"/>
              <a:gd name="T64" fmla="*/ 111 w 136"/>
              <a:gd name="T65" fmla="*/ 88 h 205"/>
              <a:gd name="T66" fmla="*/ 97 w 136"/>
              <a:gd name="T67" fmla="*/ 47 h 205"/>
              <a:gd name="T68" fmla="*/ 70 w 136"/>
              <a:gd name="T69" fmla="*/ 35 h 205"/>
              <a:gd name="T70" fmla="*/ 45 w 136"/>
              <a:gd name="T71" fmla="*/ 45 h 205"/>
              <a:gd name="T72" fmla="*/ 25 w 136"/>
              <a:gd name="T73" fmla="*/ 80 h 205"/>
              <a:gd name="T74" fmla="*/ 24 w 136"/>
              <a:gd name="T75" fmla="*/ 108 h 205"/>
              <a:gd name="T76" fmla="*/ 30 w 136"/>
              <a:gd name="T77" fmla="*/ 142 h 205"/>
              <a:gd name="T78" fmla="*/ 43 w 136"/>
              <a:gd name="T79" fmla="*/ 163 h 205"/>
              <a:gd name="T80" fmla="*/ 57 w 136"/>
              <a:gd name="T81" fmla="*/ 133 h 205"/>
              <a:gd name="T82" fmla="*/ 55 w 136"/>
              <a:gd name="T83" fmla="*/ 89 h 205"/>
              <a:gd name="T84" fmla="*/ 73 w 136"/>
              <a:gd name="T85" fmla="*/ 96 h 205"/>
              <a:gd name="T86" fmla="*/ 80 w 136"/>
              <a:gd name="T87" fmla="*/ 96 h 205"/>
              <a:gd name="T88" fmla="*/ 73 w 136"/>
              <a:gd name="T89" fmla="*/ 123 h 205"/>
              <a:gd name="T90" fmla="*/ 74 w 136"/>
              <a:gd name="T91" fmla="*/ 163 h 205"/>
              <a:gd name="T92" fmla="*/ 102 w 136"/>
              <a:gd name="T93" fmla="*/ 134 h 205"/>
              <a:gd name="T94" fmla="*/ 111 w 136"/>
              <a:gd name="T95" fmla="*/ 88 h 205"/>
              <a:gd name="T96" fmla="*/ 57 w 136"/>
              <a:gd name="T97" fmla="*/ 99 h 205"/>
              <a:gd name="T98" fmla="*/ 76 w 136"/>
              <a:gd name="T99" fmla="*/ 91 h 205"/>
              <a:gd name="T100" fmla="*/ 111 w 136"/>
              <a:gd name="T101" fmla="*/ 42 h 205"/>
              <a:gd name="T102" fmla="*/ 135 w 136"/>
              <a:gd name="T103" fmla="*/ 71 h 205"/>
              <a:gd name="T104" fmla="*/ 119 w 136"/>
              <a:gd name="T105" fmla="*/ 75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6" h="205">
                <a:moveTo>
                  <a:pt x="116" y="107"/>
                </a:moveTo>
                <a:lnTo>
                  <a:pt x="116" y="107"/>
                </a:lnTo>
                <a:cubicBezTo>
                  <a:pt x="116" y="107"/>
                  <a:pt x="116" y="108"/>
                  <a:pt x="117" y="108"/>
                </a:cubicBezTo>
                <a:cubicBezTo>
                  <a:pt x="122" y="110"/>
                  <a:pt x="127" y="111"/>
                  <a:pt x="133" y="112"/>
                </a:cubicBezTo>
                <a:cubicBezTo>
                  <a:pt x="133" y="112"/>
                  <a:pt x="134" y="112"/>
                  <a:pt x="134" y="112"/>
                </a:cubicBezTo>
                <a:cubicBezTo>
                  <a:pt x="134" y="111"/>
                  <a:pt x="134" y="111"/>
                  <a:pt x="133" y="111"/>
                </a:cubicBezTo>
                <a:cubicBezTo>
                  <a:pt x="133" y="111"/>
                  <a:pt x="133" y="111"/>
                  <a:pt x="133" y="111"/>
                </a:cubicBezTo>
                <a:cubicBezTo>
                  <a:pt x="129" y="110"/>
                  <a:pt x="125" y="109"/>
                  <a:pt x="121" y="108"/>
                </a:cubicBezTo>
                <a:cubicBezTo>
                  <a:pt x="120" y="107"/>
                  <a:pt x="118" y="107"/>
                  <a:pt x="117" y="106"/>
                </a:cubicBezTo>
                <a:cubicBezTo>
                  <a:pt x="116" y="106"/>
                  <a:pt x="116" y="107"/>
                  <a:pt x="116" y="107"/>
                </a:cubicBezTo>
                <a:close/>
                <a:moveTo>
                  <a:pt x="60" y="197"/>
                </a:moveTo>
                <a:lnTo>
                  <a:pt x="60" y="197"/>
                </a:lnTo>
                <a:cubicBezTo>
                  <a:pt x="57" y="197"/>
                  <a:pt x="54" y="197"/>
                  <a:pt x="51" y="197"/>
                </a:cubicBezTo>
                <a:cubicBezTo>
                  <a:pt x="51" y="197"/>
                  <a:pt x="51" y="197"/>
                  <a:pt x="51" y="198"/>
                </a:cubicBezTo>
                <a:cubicBezTo>
                  <a:pt x="52" y="199"/>
                  <a:pt x="53" y="200"/>
                  <a:pt x="54" y="201"/>
                </a:cubicBezTo>
                <a:cubicBezTo>
                  <a:pt x="55" y="202"/>
                  <a:pt x="56" y="203"/>
                  <a:pt x="57" y="203"/>
                </a:cubicBezTo>
                <a:cubicBezTo>
                  <a:pt x="58" y="203"/>
                  <a:pt x="59" y="204"/>
                  <a:pt x="61" y="204"/>
                </a:cubicBezTo>
                <a:cubicBezTo>
                  <a:pt x="63" y="204"/>
                  <a:pt x="66" y="204"/>
                  <a:pt x="68" y="204"/>
                </a:cubicBezTo>
                <a:cubicBezTo>
                  <a:pt x="71" y="204"/>
                  <a:pt x="73" y="204"/>
                  <a:pt x="76" y="204"/>
                </a:cubicBezTo>
                <a:cubicBezTo>
                  <a:pt x="77" y="205"/>
                  <a:pt x="79" y="205"/>
                  <a:pt x="80" y="204"/>
                </a:cubicBezTo>
                <a:cubicBezTo>
                  <a:pt x="81" y="204"/>
                  <a:pt x="82" y="204"/>
                  <a:pt x="82" y="203"/>
                </a:cubicBezTo>
                <a:cubicBezTo>
                  <a:pt x="83" y="201"/>
                  <a:pt x="84" y="199"/>
                  <a:pt x="85" y="197"/>
                </a:cubicBezTo>
                <a:cubicBezTo>
                  <a:pt x="85" y="197"/>
                  <a:pt x="85" y="197"/>
                  <a:pt x="85" y="197"/>
                </a:cubicBezTo>
                <a:cubicBezTo>
                  <a:pt x="84" y="197"/>
                  <a:pt x="83" y="196"/>
                  <a:pt x="82" y="197"/>
                </a:cubicBezTo>
                <a:cubicBezTo>
                  <a:pt x="81" y="197"/>
                  <a:pt x="80" y="197"/>
                  <a:pt x="80" y="197"/>
                </a:cubicBezTo>
                <a:cubicBezTo>
                  <a:pt x="79" y="197"/>
                  <a:pt x="79" y="197"/>
                  <a:pt x="79" y="197"/>
                </a:cubicBezTo>
                <a:cubicBezTo>
                  <a:pt x="77" y="197"/>
                  <a:pt x="75" y="197"/>
                  <a:pt x="73" y="197"/>
                </a:cubicBezTo>
                <a:cubicBezTo>
                  <a:pt x="71" y="197"/>
                  <a:pt x="70" y="198"/>
                  <a:pt x="68" y="197"/>
                </a:cubicBezTo>
                <a:cubicBezTo>
                  <a:pt x="65" y="197"/>
                  <a:pt x="63" y="197"/>
                  <a:pt x="60" y="197"/>
                </a:cubicBezTo>
                <a:close/>
                <a:moveTo>
                  <a:pt x="43" y="186"/>
                </a:moveTo>
                <a:lnTo>
                  <a:pt x="43" y="186"/>
                </a:lnTo>
                <a:cubicBezTo>
                  <a:pt x="43" y="187"/>
                  <a:pt x="42" y="188"/>
                  <a:pt x="42" y="189"/>
                </a:cubicBezTo>
                <a:cubicBezTo>
                  <a:pt x="42" y="189"/>
                  <a:pt x="42" y="190"/>
                  <a:pt x="42" y="190"/>
                </a:cubicBezTo>
                <a:cubicBezTo>
                  <a:pt x="43" y="192"/>
                  <a:pt x="43" y="193"/>
                  <a:pt x="45" y="194"/>
                </a:cubicBezTo>
                <a:cubicBezTo>
                  <a:pt x="46" y="194"/>
                  <a:pt x="47" y="195"/>
                  <a:pt x="49" y="195"/>
                </a:cubicBezTo>
                <a:cubicBezTo>
                  <a:pt x="50" y="195"/>
                  <a:pt x="52" y="196"/>
                  <a:pt x="53" y="196"/>
                </a:cubicBezTo>
                <a:cubicBezTo>
                  <a:pt x="55" y="196"/>
                  <a:pt x="56" y="196"/>
                  <a:pt x="57" y="196"/>
                </a:cubicBezTo>
                <a:cubicBezTo>
                  <a:pt x="58" y="196"/>
                  <a:pt x="59" y="196"/>
                  <a:pt x="60" y="196"/>
                </a:cubicBezTo>
                <a:cubicBezTo>
                  <a:pt x="64" y="196"/>
                  <a:pt x="67" y="196"/>
                  <a:pt x="70" y="196"/>
                </a:cubicBezTo>
                <a:cubicBezTo>
                  <a:pt x="73" y="196"/>
                  <a:pt x="76" y="196"/>
                  <a:pt x="79" y="196"/>
                </a:cubicBezTo>
                <a:cubicBezTo>
                  <a:pt x="81" y="196"/>
                  <a:pt x="83" y="196"/>
                  <a:pt x="85" y="195"/>
                </a:cubicBezTo>
                <a:cubicBezTo>
                  <a:pt x="86" y="195"/>
                  <a:pt x="87" y="195"/>
                  <a:pt x="88" y="195"/>
                </a:cubicBezTo>
                <a:cubicBezTo>
                  <a:pt x="89" y="194"/>
                  <a:pt x="90" y="193"/>
                  <a:pt x="91" y="192"/>
                </a:cubicBezTo>
                <a:cubicBezTo>
                  <a:pt x="92" y="191"/>
                  <a:pt x="93" y="188"/>
                  <a:pt x="91" y="187"/>
                </a:cubicBezTo>
                <a:cubicBezTo>
                  <a:pt x="91" y="187"/>
                  <a:pt x="91" y="187"/>
                  <a:pt x="91" y="186"/>
                </a:cubicBezTo>
                <a:cubicBezTo>
                  <a:pt x="90" y="186"/>
                  <a:pt x="89" y="185"/>
                  <a:pt x="88" y="185"/>
                </a:cubicBezTo>
                <a:cubicBezTo>
                  <a:pt x="86" y="185"/>
                  <a:pt x="84" y="186"/>
                  <a:pt x="83" y="186"/>
                </a:cubicBezTo>
                <a:cubicBezTo>
                  <a:pt x="81" y="186"/>
                  <a:pt x="79" y="186"/>
                  <a:pt x="77" y="186"/>
                </a:cubicBezTo>
                <a:cubicBezTo>
                  <a:pt x="75" y="187"/>
                  <a:pt x="72" y="187"/>
                  <a:pt x="70" y="187"/>
                </a:cubicBezTo>
                <a:cubicBezTo>
                  <a:pt x="67" y="186"/>
                  <a:pt x="63" y="186"/>
                  <a:pt x="60" y="186"/>
                </a:cubicBezTo>
                <a:cubicBezTo>
                  <a:pt x="59" y="186"/>
                  <a:pt x="57" y="186"/>
                  <a:pt x="56" y="186"/>
                </a:cubicBezTo>
                <a:cubicBezTo>
                  <a:pt x="54" y="186"/>
                  <a:pt x="53" y="186"/>
                  <a:pt x="52" y="186"/>
                </a:cubicBezTo>
                <a:cubicBezTo>
                  <a:pt x="49" y="186"/>
                  <a:pt x="47" y="186"/>
                  <a:pt x="44" y="185"/>
                </a:cubicBezTo>
                <a:cubicBezTo>
                  <a:pt x="44" y="185"/>
                  <a:pt x="43" y="186"/>
                  <a:pt x="43" y="186"/>
                </a:cubicBezTo>
                <a:close/>
                <a:moveTo>
                  <a:pt x="40" y="177"/>
                </a:moveTo>
                <a:lnTo>
                  <a:pt x="40" y="177"/>
                </a:lnTo>
                <a:cubicBezTo>
                  <a:pt x="39" y="178"/>
                  <a:pt x="39" y="178"/>
                  <a:pt x="40" y="179"/>
                </a:cubicBezTo>
                <a:cubicBezTo>
                  <a:pt x="40" y="181"/>
                  <a:pt x="40" y="182"/>
                  <a:pt x="42" y="183"/>
                </a:cubicBezTo>
                <a:cubicBezTo>
                  <a:pt x="43" y="183"/>
                  <a:pt x="44" y="184"/>
                  <a:pt x="45" y="184"/>
                </a:cubicBezTo>
                <a:cubicBezTo>
                  <a:pt x="46" y="184"/>
                  <a:pt x="48" y="185"/>
                  <a:pt x="50" y="185"/>
                </a:cubicBezTo>
                <a:cubicBezTo>
                  <a:pt x="52" y="185"/>
                  <a:pt x="54" y="185"/>
                  <a:pt x="56" y="185"/>
                </a:cubicBezTo>
                <a:cubicBezTo>
                  <a:pt x="57" y="185"/>
                  <a:pt x="59" y="185"/>
                  <a:pt x="61" y="185"/>
                </a:cubicBezTo>
                <a:cubicBezTo>
                  <a:pt x="63" y="185"/>
                  <a:pt x="65" y="185"/>
                  <a:pt x="67" y="185"/>
                </a:cubicBezTo>
                <a:cubicBezTo>
                  <a:pt x="69" y="185"/>
                  <a:pt x="72" y="185"/>
                  <a:pt x="74" y="185"/>
                </a:cubicBezTo>
                <a:cubicBezTo>
                  <a:pt x="76" y="185"/>
                  <a:pt x="77" y="185"/>
                  <a:pt x="79" y="185"/>
                </a:cubicBezTo>
                <a:cubicBezTo>
                  <a:pt x="80" y="185"/>
                  <a:pt x="81" y="185"/>
                  <a:pt x="82" y="185"/>
                </a:cubicBezTo>
                <a:cubicBezTo>
                  <a:pt x="84" y="184"/>
                  <a:pt x="86" y="184"/>
                  <a:pt x="88" y="184"/>
                </a:cubicBezTo>
                <a:lnTo>
                  <a:pt x="88" y="184"/>
                </a:lnTo>
                <a:cubicBezTo>
                  <a:pt x="88" y="184"/>
                  <a:pt x="89" y="184"/>
                  <a:pt x="90" y="183"/>
                </a:cubicBezTo>
                <a:cubicBezTo>
                  <a:pt x="91" y="183"/>
                  <a:pt x="92" y="182"/>
                  <a:pt x="92" y="180"/>
                </a:cubicBezTo>
                <a:cubicBezTo>
                  <a:pt x="92" y="179"/>
                  <a:pt x="91" y="178"/>
                  <a:pt x="91" y="177"/>
                </a:cubicBezTo>
                <a:cubicBezTo>
                  <a:pt x="90" y="176"/>
                  <a:pt x="89" y="176"/>
                  <a:pt x="88" y="176"/>
                </a:cubicBezTo>
                <a:cubicBezTo>
                  <a:pt x="87" y="176"/>
                  <a:pt x="87" y="176"/>
                  <a:pt x="86" y="176"/>
                </a:cubicBezTo>
                <a:cubicBezTo>
                  <a:pt x="84" y="176"/>
                  <a:pt x="82" y="176"/>
                  <a:pt x="79" y="176"/>
                </a:cubicBezTo>
                <a:cubicBezTo>
                  <a:pt x="77" y="176"/>
                  <a:pt x="74" y="176"/>
                  <a:pt x="72" y="176"/>
                </a:cubicBezTo>
                <a:cubicBezTo>
                  <a:pt x="70" y="176"/>
                  <a:pt x="68" y="176"/>
                  <a:pt x="65" y="176"/>
                </a:cubicBezTo>
                <a:cubicBezTo>
                  <a:pt x="63" y="176"/>
                  <a:pt x="60" y="176"/>
                  <a:pt x="58" y="175"/>
                </a:cubicBezTo>
                <a:cubicBezTo>
                  <a:pt x="57" y="175"/>
                  <a:pt x="56" y="175"/>
                  <a:pt x="54" y="175"/>
                </a:cubicBezTo>
                <a:cubicBezTo>
                  <a:pt x="54" y="175"/>
                  <a:pt x="53" y="175"/>
                  <a:pt x="52" y="175"/>
                </a:cubicBezTo>
                <a:cubicBezTo>
                  <a:pt x="51" y="175"/>
                  <a:pt x="50" y="175"/>
                  <a:pt x="49" y="175"/>
                </a:cubicBezTo>
                <a:cubicBezTo>
                  <a:pt x="48" y="175"/>
                  <a:pt x="46" y="175"/>
                  <a:pt x="44" y="175"/>
                </a:cubicBezTo>
                <a:cubicBezTo>
                  <a:pt x="43" y="175"/>
                  <a:pt x="42" y="175"/>
                  <a:pt x="41" y="175"/>
                </a:cubicBezTo>
                <a:cubicBezTo>
                  <a:pt x="40" y="176"/>
                  <a:pt x="40" y="176"/>
                  <a:pt x="40" y="177"/>
                </a:cubicBezTo>
                <a:close/>
                <a:moveTo>
                  <a:pt x="40" y="167"/>
                </a:moveTo>
                <a:lnTo>
                  <a:pt x="40" y="167"/>
                </a:lnTo>
                <a:cubicBezTo>
                  <a:pt x="39" y="169"/>
                  <a:pt x="39" y="171"/>
                  <a:pt x="40" y="172"/>
                </a:cubicBezTo>
                <a:cubicBezTo>
                  <a:pt x="40" y="173"/>
                  <a:pt x="41" y="174"/>
                  <a:pt x="41" y="174"/>
                </a:cubicBezTo>
                <a:cubicBezTo>
                  <a:pt x="42" y="174"/>
                  <a:pt x="44" y="174"/>
                  <a:pt x="45" y="174"/>
                </a:cubicBezTo>
                <a:cubicBezTo>
                  <a:pt x="47" y="174"/>
                  <a:pt x="48" y="174"/>
                  <a:pt x="50" y="174"/>
                </a:cubicBezTo>
                <a:cubicBezTo>
                  <a:pt x="53" y="174"/>
                  <a:pt x="56" y="174"/>
                  <a:pt x="59" y="174"/>
                </a:cubicBezTo>
                <a:cubicBezTo>
                  <a:pt x="60" y="174"/>
                  <a:pt x="60" y="174"/>
                  <a:pt x="61" y="174"/>
                </a:cubicBezTo>
                <a:cubicBezTo>
                  <a:pt x="62" y="175"/>
                  <a:pt x="64" y="175"/>
                  <a:pt x="65" y="175"/>
                </a:cubicBezTo>
                <a:cubicBezTo>
                  <a:pt x="65" y="175"/>
                  <a:pt x="66" y="175"/>
                  <a:pt x="66" y="175"/>
                </a:cubicBezTo>
                <a:cubicBezTo>
                  <a:pt x="67" y="175"/>
                  <a:pt x="67" y="175"/>
                  <a:pt x="68" y="175"/>
                </a:cubicBezTo>
                <a:cubicBezTo>
                  <a:pt x="70" y="175"/>
                  <a:pt x="72" y="175"/>
                  <a:pt x="75" y="175"/>
                </a:cubicBezTo>
                <a:cubicBezTo>
                  <a:pt x="77" y="175"/>
                  <a:pt x="80" y="175"/>
                  <a:pt x="83" y="175"/>
                </a:cubicBezTo>
                <a:cubicBezTo>
                  <a:pt x="85" y="175"/>
                  <a:pt x="86" y="175"/>
                  <a:pt x="88" y="174"/>
                </a:cubicBezTo>
                <a:cubicBezTo>
                  <a:pt x="88" y="174"/>
                  <a:pt x="89" y="174"/>
                  <a:pt x="89" y="173"/>
                </a:cubicBezTo>
                <a:cubicBezTo>
                  <a:pt x="89" y="173"/>
                  <a:pt x="90" y="173"/>
                  <a:pt x="90" y="172"/>
                </a:cubicBezTo>
                <a:cubicBezTo>
                  <a:pt x="91" y="171"/>
                  <a:pt x="90" y="167"/>
                  <a:pt x="88" y="166"/>
                </a:cubicBezTo>
                <a:cubicBezTo>
                  <a:pt x="88" y="166"/>
                  <a:pt x="87" y="165"/>
                  <a:pt x="86" y="165"/>
                </a:cubicBezTo>
                <a:cubicBezTo>
                  <a:pt x="85" y="165"/>
                  <a:pt x="83" y="165"/>
                  <a:pt x="81" y="165"/>
                </a:cubicBezTo>
                <a:cubicBezTo>
                  <a:pt x="75" y="165"/>
                  <a:pt x="69" y="165"/>
                  <a:pt x="62" y="165"/>
                </a:cubicBezTo>
                <a:lnTo>
                  <a:pt x="62" y="165"/>
                </a:lnTo>
                <a:cubicBezTo>
                  <a:pt x="56" y="164"/>
                  <a:pt x="49" y="164"/>
                  <a:pt x="43" y="164"/>
                </a:cubicBezTo>
                <a:cubicBezTo>
                  <a:pt x="41" y="164"/>
                  <a:pt x="41" y="164"/>
                  <a:pt x="40" y="166"/>
                </a:cubicBezTo>
                <a:cubicBezTo>
                  <a:pt x="40" y="167"/>
                  <a:pt x="40" y="167"/>
                  <a:pt x="40" y="167"/>
                </a:cubicBezTo>
                <a:close/>
                <a:moveTo>
                  <a:pt x="58" y="100"/>
                </a:moveTo>
                <a:lnTo>
                  <a:pt x="58" y="100"/>
                </a:lnTo>
                <a:cubicBezTo>
                  <a:pt x="58" y="104"/>
                  <a:pt x="58" y="108"/>
                  <a:pt x="58" y="112"/>
                </a:cubicBezTo>
                <a:cubicBezTo>
                  <a:pt x="58" y="118"/>
                  <a:pt x="58" y="123"/>
                  <a:pt x="58" y="129"/>
                </a:cubicBezTo>
                <a:cubicBezTo>
                  <a:pt x="58" y="137"/>
                  <a:pt x="58" y="145"/>
                  <a:pt x="58" y="152"/>
                </a:cubicBezTo>
                <a:cubicBezTo>
                  <a:pt x="58" y="156"/>
                  <a:pt x="59" y="159"/>
                  <a:pt x="59" y="162"/>
                </a:cubicBezTo>
                <a:cubicBezTo>
                  <a:pt x="59" y="162"/>
                  <a:pt x="59" y="163"/>
                  <a:pt x="59" y="163"/>
                </a:cubicBezTo>
                <a:lnTo>
                  <a:pt x="71" y="163"/>
                </a:lnTo>
                <a:cubicBezTo>
                  <a:pt x="71" y="163"/>
                  <a:pt x="71" y="162"/>
                  <a:pt x="71" y="162"/>
                </a:cubicBezTo>
                <a:cubicBezTo>
                  <a:pt x="71" y="156"/>
                  <a:pt x="71" y="149"/>
                  <a:pt x="71" y="143"/>
                </a:cubicBezTo>
                <a:cubicBezTo>
                  <a:pt x="71" y="139"/>
                  <a:pt x="71" y="135"/>
                  <a:pt x="71" y="131"/>
                </a:cubicBezTo>
                <a:cubicBezTo>
                  <a:pt x="71" y="128"/>
                  <a:pt x="71" y="126"/>
                  <a:pt x="72" y="124"/>
                </a:cubicBezTo>
                <a:cubicBezTo>
                  <a:pt x="72" y="121"/>
                  <a:pt x="72" y="117"/>
                  <a:pt x="72" y="114"/>
                </a:cubicBezTo>
                <a:cubicBezTo>
                  <a:pt x="72" y="111"/>
                  <a:pt x="72" y="107"/>
                  <a:pt x="72" y="104"/>
                </a:cubicBezTo>
                <a:cubicBezTo>
                  <a:pt x="73" y="103"/>
                  <a:pt x="73" y="101"/>
                  <a:pt x="73" y="100"/>
                </a:cubicBezTo>
                <a:cubicBezTo>
                  <a:pt x="73" y="99"/>
                  <a:pt x="73" y="99"/>
                  <a:pt x="73" y="98"/>
                </a:cubicBezTo>
                <a:cubicBezTo>
                  <a:pt x="68" y="99"/>
                  <a:pt x="63" y="100"/>
                  <a:pt x="58" y="100"/>
                </a:cubicBezTo>
                <a:close/>
                <a:moveTo>
                  <a:pt x="0" y="97"/>
                </a:moveTo>
                <a:lnTo>
                  <a:pt x="0" y="97"/>
                </a:lnTo>
                <a:cubicBezTo>
                  <a:pt x="0" y="97"/>
                  <a:pt x="1" y="98"/>
                  <a:pt x="1" y="98"/>
                </a:cubicBezTo>
                <a:cubicBezTo>
                  <a:pt x="2" y="98"/>
                  <a:pt x="3" y="98"/>
                  <a:pt x="4" y="98"/>
                </a:cubicBezTo>
                <a:cubicBezTo>
                  <a:pt x="8" y="98"/>
                  <a:pt x="12" y="98"/>
                  <a:pt x="16" y="98"/>
                </a:cubicBezTo>
                <a:lnTo>
                  <a:pt x="16" y="98"/>
                </a:lnTo>
                <a:cubicBezTo>
                  <a:pt x="16" y="98"/>
                  <a:pt x="16" y="98"/>
                  <a:pt x="16" y="98"/>
                </a:cubicBezTo>
                <a:cubicBezTo>
                  <a:pt x="17" y="98"/>
                  <a:pt x="17" y="98"/>
                  <a:pt x="17" y="98"/>
                </a:cubicBezTo>
                <a:cubicBezTo>
                  <a:pt x="17" y="97"/>
                  <a:pt x="17" y="97"/>
                  <a:pt x="17" y="97"/>
                </a:cubicBezTo>
                <a:cubicBezTo>
                  <a:pt x="17" y="97"/>
                  <a:pt x="16" y="97"/>
                  <a:pt x="16" y="97"/>
                </a:cubicBezTo>
                <a:cubicBezTo>
                  <a:pt x="14" y="96"/>
                  <a:pt x="12" y="96"/>
                  <a:pt x="11" y="96"/>
                </a:cubicBezTo>
                <a:cubicBezTo>
                  <a:pt x="9" y="96"/>
                  <a:pt x="7" y="96"/>
                  <a:pt x="6" y="96"/>
                </a:cubicBezTo>
                <a:cubicBezTo>
                  <a:pt x="4" y="96"/>
                  <a:pt x="3" y="96"/>
                  <a:pt x="1" y="96"/>
                </a:cubicBezTo>
                <a:cubicBezTo>
                  <a:pt x="1" y="96"/>
                  <a:pt x="0" y="96"/>
                  <a:pt x="0" y="97"/>
                </a:cubicBezTo>
                <a:close/>
                <a:moveTo>
                  <a:pt x="17" y="72"/>
                </a:moveTo>
                <a:lnTo>
                  <a:pt x="17" y="72"/>
                </a:lnTo>
                <a:cubicBezTo>
                  <a:pt x="14" y="71"/>
                  <a:pt x="11" y="70"/>
                  <a:pt x="8" y="69"/>
                </a:cubicBezTo>
                <a:cubicBezTo>
                  <a:pt x="6" y="68"/>
                  <a:pt x="5" y="68"/>
                  <a:pt x="3" y="68"/>
                </a:cubicBezTo>
                <a:cubicBezTo>
                  <a:pt x="2" y="67"/>
                  <a:pt x="1" y="67"/>
                  <a:pt x="0" y="67"/>
                </a:cubicBezTo>
                <a:cubicBezTo>
                  <a:pt x="0" y="67"/>
                  <a:pt x="0" y="67"/>
                  <a:pt x="0" y="67"/>
                </a:cubicBezTo>
                <a:cubicBezTo>
                  <a:pt x="0" y="67"/>
                  <a:pt x="0" y="68"/>
                  <a:pt x="0" y="68"/>
                </a:cubicBezTo>
                <a:cubicBezTo>
                  <a:pt x="0" y="68"/>
                  <a:pt x="0" y="69"/>
                  <a:pt x="1" y="69"/>
                </a:cubicBezTo>
                <a:cubicBezTo>
                  <a:pt x="4" y="70"/>
                  <a:pt x="8" y="71"/>
                  <a:pt x="11" y="72"/>
                </a:cubicBezTo>
                <a:cubicBezTo>
                  <a:pt x="13" y="73"/>
                  <a:pt x="15" y="74"/>
                  <a:pt x="16" y="74"/>
                </a:cubicBezTo>
                <a:cubicBezTo>
                  <a:pt x="17" y="74"/>
                  <a:pt x="17" y="74"/>
                  <a:pt x="18" y="74"/>
                </a:cubicBezTo>
                <a:cubicBezTo>
                  <a:pt x="18" y="73"/>
                  <a:pt x="17" y="73"/>
                  <a:pt x="17" y="72"/>
                </a:cubicBezTo>
                <a:lnTo>
                  <a:pt x="17" y="72"/>
                </a:lnTo>
                <a:close/>
                <a:moveTo>
                  <a:pt x="26" y="46"/>
                </a:moveTo>
                <a:lnTo>
                  <a:pt x="26" y="46"/>
                </a:lnTo>
                <a:cubicBezTo>
                  <a:pt x="26" y="45"/>
                  <a:pt x="26" y="45"/>
                  <a:pt x="25" y="44"/>
                </a:cubicBezTo>
                <a:cubicBezTo>
                  <a:pt x="22" y="41"/>
                  <a:pt x="20" y="37"/>
                  <a:pt x="17" y="34"/>
                </a:cubicBezTo>
                <a:cubicBezTo>
                  <a:pt x="15" y="32"/>
                  <a:pt x="14" y="31"/>
                  <a:pt x="13" y="29"/>
                </a:cubicBezTo>
                <a:cubicBezTo>
                  <a:pt x="12" y="29"/>
                  <a:pt x="12" y="29"/>
                  <a:pt x="12" y="29"/>
                </a:cubicBezTo>
                <a:cubicBezTo>
                  <a:pt x="12" y="29"/>
                  <a:pt x="12" y="30"/>
                  <a:pt x="12" y="30"/>
                </a:cubicBezTo>
                <a:cubicBezTo>
                  <a:pt x="12" y="30"/>
                  <a:pt x="12" y="31"/>
                  <a:pt x="12" y="31"/>
                </a:cubicBezTo>
                <a:cubicBezTo>
                  <a:pt x="15" y="35"/>
                  <a:pt x="19" y="39"/>
                  <a:pt x="22" y="43"/>
                </a:cubicBezTo>
                <a:cubicBezTo>
                  <a:pt x="23" y="44"/>
                  <a:pt x="24" y="45"/>
                  <a:pt x="25" y="46"/>
                </a:cubicBezTo>
                <a:cubicBezTo>
                  <a:pt x="25" y="47"/>
                  <a:pt x="26" y="47"/>
                  <a:pt x="26" y="47"/>
                </a:cubicBezTo>
                <a:cubicBezTo>
                  <a:pt x="26" y="47"/>
                  <a:pt x="26" y="46"/>
                  <a:pt x="26" y="46"/>
                </a:cubicBezTo>
                <a:close/>
                <a:moveTo>
                  <a:pt x="43" y="26"/>
                </a:moveTo>
                <a:lnTo>
                  <a:pt x="43" y="26"/>
                </a:lnTo>
                <a:cubicBezTo>
                  <a:pt x="43" y="26"/>
                  <a:pt x="43" y="26"/>
                  <a:pt x="43" y="26"/>
                </a:cubicBezTo>
                <a:cubicBezTo>
                  <a:pt x="41" y="19"/>
                  <a:pt x="39" y="13"/>
                  <a:pt x="37" y="7"/>
                </a:cubicBezTo>
                <a:cubicBezTo>
                  <a:pt x="37" y="6"/>
                  <a:pt x="36" y="5"/>
                  <a:pt x="35" y="6"/>
                </a:cubicBezTo>
                <a:cubicBezTo>
                  <a:pt x="35" y="6"/>
                  <a:pt x="35" y="7"/>
                  <a:pt x="35" y="7"/>
                </a:cubicBezTo>
                <a:cubicBezTo>
                  <a:pt x="37" y="13"/>
                  <a:pt x="39" y="19"/>
                  <a:pt x="41" y="24"/>
                </a:cubicBezTo>
                <a:cubicBezTo>
                  <a:pt x="41" y="25"/>
                  <a:pt x="41" y="26"/>
                  <a:pt x="42" y="27"/>
                </a:cubicBezTo>
                <a:cubicBezTo>
                  <a:pt x="42" y="27"/>
                  <a:pt x="42" y="27"/>
                  <a:pt x="43" y="27"/>
                </a:cubicBezTo>
                <a:cubicBezTo>
                  <a:pt x="43" y="27"/>
                  <a:pt x="43" y="27"/>
                  <a:pt x="43" y="26"/>
                </a:cubicBezTo>
                <a:close/>
                <a:moveTo>
                  <a:pt x="69" y="9"/>
                </a:moveTo>
                <a:lnTo>
                  <a:pt x="69" y="9"/>
                </a:lnTo>
                <a:cubicBezTo>
                  <a:pt x="69" y="6"/>
                  <a:pt x="69" y="4"/>
                  <a:pt x="69" y="1"/>
                </a:cubicBezTo>
                <a:cubicBezTo>
                  <a:pt x="69" y="0"/>
                  <a:pt x="69" y="0"/>
                  <a:pt x="68" y="0"/>
                </a:cubicBezTo>
                <a:cubicBezTo>
                  <a:pt x="67" y="0"/>
                  <a:pt x="67" y="0"/>
                  <a:pt x="67" y="1"/>
                </a:cubicBezTo>
                <a:cubicBezTo>
                  <a:pt x="67" y="2"/>
                  <a:pt x="67" y="3"/>
                  <a:pt x="67" y="4"/>
                </a:cubicBezTo>
                <a:cubicBezTo>
                  <a:pt x="67" y="6"/>
                  <a:pt x="67" y="9"/>
                  <a:pt x="67" y="13"/>
                </a:cubicBezTo>
                <a:cubicBezTo>
                  <a:pt x="67" y="15"/>
                  <a:pt x="67" y="16"/>
                  <a:pt x="67" y="18"/>
                </a:cubicBezTo>
                <a:cubicBezTo>
                  <a:pt x="67" y="19"/>
                  <a:pt x="67" y="19"/>
                  <a:pt x="67" y="19"/>
                </a:cubicBezTo>
                <a:cubicBezTo>
                  <a:pt x="67" y="19"/>
                  <a:pt x="68" y="20"/>
                  <a:pt x="68" y="20"/>
                </a:cubicBezTo>
                <a:cubicBezTo>
                  <a:pt x="68" y="20"/>
                  <a:pt x="68" y="20"/>
                  <a:pt x="68" y="19"/>
                </a:cubicBezTo>
                <a:cubicBezTo>
                  <a:pt x="69" y="19"/>
                  <a:pt x="69" y="19"/>
                  <a:pt x="69" y="18"/>
                </a:cubicBezTo>
                <a:cubicBezTo>
                  <a:pt x="69" y="15"/>
                  <a:pt x="69" y="12"/>
                  <a:pt x="69" y="9"/>
                </a:cubicBezTo>
                <a:lnTo>
                  <a:pt x="69" y="9"/>
                </a:lnTo>
                <a:close/>
                <a:moveTo>
                  <a:pt x="102" y="7"/>
                </a:moveTo>
                <a:lnTo>
                  <a:pt x="102" y="7"/>
                </a:lnTo>
                <a:cubicBezTo>
                  <a:pt x="103" y="6"/>
                  <a:pt x="103" y="6"/>
                  <a:pt x="102" y="5"/>
                </a:cubicBezTo>
                <a:cubicBezTo>
                  <a:pt x="102" y="5"/>
                  <a:pt x="101" y="5"/>
                  <a:pt x="101" y="6"/>
                </a:cubicBezTo>
                <a:cubicBezTo>
                  <a:pt x="99" y="10"/>
                  <a:pt x="97" y="13"/>
                  <a:pt x="95" y="17"/>
                </a:cubicBezTo>
                <a:cubicBezTo>
                  <a:pt x="94" y="19"/>
                  <a:pt x="92" y="21"/>
                  <a:pt x="91" y="23"/>
                </a:cubicBezTo>
                <a:cubicBezTo>
                  <a:pt x="91" y="23"/>
                  <a:pt x="91" y="24"/>
                  <a:pt x="91" y="24"/>
                </a:cubicBezTo>
                <a:cubicBezTo>
                  <a:pt x="91" y="24"/>
                  <a:pt x="91" y="25"/>
                  <a:pt x="92" y="25"/>
                </a:cubicBezTo>
                <a:cubicBezTo>
                  <a:pt x="92" y="24"/>
                  <a:pt x="92" y="24"/>
                  <a:pt x="92" y="24"/>
                </a:cubicBezTo>
                <a:cubicBezTo>
                  <a:pt x="96" y="18"/>
                  <a:pt x="99" y="13"/>
                  <a:pt x="102" y="7"/>
                </a:cubicBezTo>
                <a:close/>
                <a:moveTo>
                  <a:pt x="111" y="88"/>
                </a:moveTo>
                <a:lnTo>
                  <a:pt x="111" y="88"/>
                </a:lnTo>
                <a:cubicBezTo>
                  <a:pt x="111" y="83"/>
                  <a:pt x="110" y="78"/>
                  <a:pt x="110" y="74"/>
                </a:cubicBezTo>
                <a:cubicBezTo>
                  <a:pt x="109" y="71"/>
                  <a:pt x="108" y="68"/>
                  <a:pt x="108" y="66"/>
                </a:cubicBezTo>
                <a:cubicBezTo>
                  <a:pt x="107" y="64"/>
                  <a:pt x="107" y="62"/>
                  <a:pt x="106" y="60"/>
                </a:cubicBezTo>
                <a:cubicBezTo>
                  <a:pt x="105" y="57"/>
                  <a:pt x="103" y="55"/>
                  <a:pt x="102" y="53"/>
                </a:cubicBezTo>
                <a:cubicBezTo>
                  <a:pt x="100" y="51"/>
                  <a:pt x="99" y="49"/>
                  <a:pt x="97" y="47"/>
                </a:cubicBezTo>
                <a:cubicBezTo>
                  <a:pt x="95" y="45"/>
                  <a:pt x="93" y="44"/>
                  <a:pt x="91" y="42"/>
                </a:cubicBezTo>
                <a:cubicBezTo>
                  <a:pt x="89" y="41"/>
                  <a:pt x="87" y="39"/>
                  <a:pt x="85" y="38"/>
                </a:cubicBezTo>
                <a:cubicBezTo>
                  <a:pt x="83" y="38"/>
                  <a:pt x="81" y="37"/>
                  <a:pt x="80" y="36"/>
                </a:cubicBezTo>
                <a:cubicBezTo>
                  <a:pt x="78" y="36"/>
                  <a:pt x="76" y="35"/>
                  <a:pt x="74" y="35"/>
                </a:cubicBezTo>
                <a:cubicBezTo>
                  <a:pt x="73" y="35"/>
                  <a:pt x="72" y="35"/>
                  <a:pt x="71" y="35"/>
                </a:cubicBezTo>
                <a:cubicBezTo>
                  <a:pt x="71" y="35"/>
                  <a:pt x="70" y="35"/>
                  <a:pt x="70" y="35"/>
                </a:cubicBezTo>
                <a:cubicBezTo>
                  <a:pt x="69" y="35"/>
                  <a:pt x="69" y="35"/>
                  <a:pt x="69" y="35"/>
                </a:cubicBezTo>
                <a:cubicBezTo>
                  <a:pt x="68" y="35"/>
                  <a:pt x="67" y="35"/>
                  <a:pt x="66" y="35"/>
                </a:cubicBezTo>
                <a:cubicBezTo>
                  <a:pt x="64" y="36"/>
                  <a:pt x="62" y="36"/>
                  <a:pt x="60" y="37"/>
                </a:cubicBezTo>
                <a:cubicBezTo>
                  <a:pt x="58" y="37"/>
                  <a:pt x="56" y="38"/>
                  <a:pt x="54" y="39"/>
                </a:cubicBezTo>
                <a:cubicBezTo>
                  <a:pt x="52" y="40"/>
                  <a:pt x="51" y="41"/>
                  <a:pt x="49" y="42"/>
                </a:cubicBezTo>
                <a:cubicBezTo>
                  <a:pt x="48" y="43"/>
                  <a:pt x="46" y="44"/>
                  <a:pt x="45" y="45"/>
                </a:cubicBezTo>
                <a:cubicBezTo>
                  <a:pt x="43" y="46"/>
                  <a:pt x="41" y="47"/>
                  <a:pt x="39" y="49"/>
                </a:cubicBezTo>
                <a:cubicBezTo>
                  <a:pt x="38" y="51"/>
                  <a:pt x="36" y="52"/>
                  <a:pt x="35" y="54"/>
                </a:cubicBezTo>
                <a:cubicBezTo>
                  <a:pt x="33" y="57"/>
                  <a:pt x="32" y="59"/>
                  <a:pt x="30" y="62"/>
                </a:cubicBezTo>
                <a:cubicBezTo>
                  <a:pt x="29" y="64"/>
                  <a:pt x="28" y="67"/>
                  <a:pt x="28" y="70"/>
                </a:cubicBezTo>
                <a:cubicBezTo>
                  <a:pt x="27" y="72"/>
                  <a:pt x="27" y="74"/>
                  <a:pt x="26" y="76"/>
                </a:cubicBezTo>
                <a:cubicBezTo>
                  <a:pt x="26" y="78"/>
                  <a:pt x="25" y="79"/>
                  <a:pt x="25" y="80"/>
                </a:cubicBezTo>
                <a:cubicBezTo>
                  <a:pt x="25" y="83"/>
                  <a:pt x="24" y="85"/>
                  <a:pt x="24" y="87"/>
                </a:cubicBezTo>
                <a:cubicBezTo>
                  <a:pt x="24" y="88"/>
                  <a:pt x="24" y="90"/>
                  <a:pt x="24" y="91"/>
                </a:cubicBezTo>
                <a:cubicBezTo>
                  <a:pt x="24" y="93"/>
                  <a:pt x="24" y="94"/>
                  <a:pt x="24" y="95"/>
                </a:cubicBezTo>
                <a:cubicBezTo>
                  <a:pt x="23" y="97"/>
                  <a:pt x="23" y="99"/>
                  <a:pt x="23" y="100"/>
                </a:cubicBezTo>
                <a:cubicBezTo>
                  <a:pt x="23" y="102"/>
                  <a:pt x="23" y="104"/>
                  <a:pt x="23" y="105"/>
                </a:cubicBezTo>
                <a:cubicBezTo>
                  <a:pt x="23" y="106"/>
                  <a:pt x="23" y="107"/>
                  <a:pt x="24" y="108"/>
                </a:cubicBezTo>
                <a:cubicBezTo>
                  <a:pt x="24" y="110"/>
                  <a:pt x="23" y="112"/>
                  <a:pt x="24" y="114"/>
                </a:cubicBezTo>
                <a:cubicBezTo>
                  <a:pt x="24" y="117"/>
                  <a:pt x="24" y="119"/>
                  <a:pt x="25" y="122"/>
                </a:cubicBezTo>
                <a:cubicBezTo>
                  <a:pt x="25" y="124"/>
                  <a:pt x="26" y="126"/>
                  <a:pt x="26" y="129"/>
                </a:cubicBezTo>
                <a:cubicBezTo>
                  <a:pt x="27" y="131"/>
                  <a:pt x="27" y="133"/>
                  <a:pt x="28" y="135"/>
                </a:cubicBezTo>
                <a:cubicBezTo>
                  <a:pt x="28" y="136"/>
                  <a:pt x="29" y="138"/>
                  <a:pt x="29" y="139"/>
                </a:cubicBezTo>
                <a:cubicBezTo>
                  <a:pt x="30" y="140"/>
                  <a:pt x="30" y="141"/>
                  <a:pt x="30" y="142"/>
                </a:cubicBezTo>
                <a:cubicBezTo>
                  <a:pt x="31" y="144"/>
                  <a:pt x="32" y="145"/>
                  <a:pt x="32" y="147"/>
                </a:cubicBezTo>
                <a:cubicBezTo>
                  <a:pt x="33" y="149"/>
                  <a:pt x="35" y="152"/>
                  <a:pt x="36" y="155"/>
                </a:cubicBezTo>
                <a:cubicBezTo>
                  <a:pt x="37" y="156"/>
                  <a:pt x="37" y="157"/>
                  <a:pt x="38" y="158"/>
                </a:cubicBezTo>
                <a:cubicBezTo>
                  <a:pt x="38" y="159"/>
                  <a:pt x="39" y="160"/>
                  <a:pt x="40" y="161"/>
                </a:cubicBezTo>
                <a:cubicBezTo>
                  <a:pt x="40" y="162"/>
                  <a:pt x="41" y="163"/>
                  <a:pt x="42" y="163"/>
                </a:cubicBezTo>
                <a:cubicBezTo>
                  <a:pt x="42" y="163"/>
                  <a:pt x="43" y="163"/>
                  <a:pt x="43" y="163"/>
                </a:cubicBezTo>
                <a:cubicBezTo>
                  <a:pt x="46" y="163"/>
                  <a:pt x="48" y="163"/>
                  <a:pt x="51" y="163"/>
                </a:cubicBezTo>
                <a:cubicBezTo>
                  <a:pt x="53" y="163"/>
                  <a:pt x="54" y="163"/>
                  <a:pt x="56" y="163"/>
                </a:cubicBezTo>
                <a:cubicBezTo>
                  <a:pt x="56" y="163"/>
                  <a:pt x="57" y="163"/>
                  <a:pt x="57" y="163"/>
                </a:cubicBezTo>
                <a:cubicBezTo>
                  <a:pt x="57" y="159"/>
                  <a:pt x="57" y="155"/>
                  <a:pt x="57" y="152"/>
                </a:cubicBezTo>
                <a:cubicBezTo>
                  <a:pt x="57" y="149"/>
                  <a:pt x="57" y="146"/>
                  <a:pt x="57" y="144"/>
                </a:cubicBezTo>
                <a:cubicBezTo>
                  <a:pt x="57" y="140"/>
                  <a:pt x="57" y="136"/>
                  <a:pt x="57" y="133"/>
                </a:cubicBezTo>
                <a:cubicBezTo>
                  <a:pt x="57" y="123"/>
                  <a:pt x="57" y="112"/>
                  <a:pt x="57" y="102"/>
                </a:cubicBezTo>
                <a:cubicBezTo>
                  <a:pt x="57" y="101"/>
                  <a:pt x="57" y="101"/>
                  <a:pt x="55" y="101"/>
                </a:cubicBezTo>
                <a:cubicBezTo>
                  <a:pt x="55" y="100"/>
                  <a:pt x="55" y="100"/>
                  <a:pt x="55" y="100"/>
                </a:cubicBezTo>
                <a:cubicBezTo>
                  <a:pt x="53" y="100"/>
                  <a:pt x="52" y="99"/>
                  <a:pt x="51" y="97"/>
                </a:cubicBezTo>
                <a:cubicBezTo>
                  <a:pt x="51" y="95"/>
                  <a:pt x="51" y="94"/>
                  <a:pt x="51" y="92"/>
                </a:cubicBezTo>
                <a:cubicBezTo>
                  <a:pt x="52" y="90"/>
                  <a:pt x="53" y="89"/>
                  <a:pt x="55" y="89"/>
                </a:cubicBezTo>
                <a:cubicBezTo>
                  <a:pt x="56" y="89"/>
                  <a:pt x="57" y="91"/>
                  <a:pt x="57" y="92"/>
                </a:cubicBezTo>
                <a:cubicBezTo>
                  <a:pt x="58" y="94"/>
                  <a:pt x="58" y="96"/>
                  <a:pt x="58" y="99"/>
                </a:cubicBezTo>
                <a:cubicBezTo>
                  <a:pt x="59" y="99"/>
                  <a:pt x="60" y="98"/>
                  <a:pt x="61" y="98"/>
                </a:cubicBezTo>
                <a:cubicBezTo>
                  <a:pt x="63" y="98"/>
                  <a:pt x="64" y="98"/>
                  <a:pt x="66" y="97"/>
                </a:cubicBezTo>
                <a:cubicBezTo>
                  <a:pt x="68" y="97"/>
                  <a:pt x="70" y="97"/>
                  <a:pt x="72" y="97"/>
                </a:cubicBezTo>
                <a:cubicBezTo>
                  <a:pt x="72" y="97"/>
                  <a:pt x="73" y="96"/>
                  <a:pt x="73" y="96"/>
                </a:cubicBezTo>
                <a:cubicBezTo>
                  <a:pt x="73" y="95"/>
                  <a:pt x="73" y="94"/>
                  <a:pt x="73" y="93"/>
                </a:cubicBezTo>
                <a:cubicBezTo>
                  <a:pt x="73" y="92"/>
                  <a:pt x="74" y="91"/>
                  <a:pt x="74" y="91"/>
                </a:cubicBezTo>
                <a:cubicBezTo>
                  <a:pt x="75" y="89"/>
                  <a:pt x="77" y="88"/>
                  <a:pt x="79" y="89"/>
                </a:cubicBezTo>
                <a:cubicBezTo>
                  <a:pt x="79" y="89"/>
                  <a:pt x="79" y="89"/>
                  <a:pt x="79" y="90"/>
                </a:cubicBezTo>
                <a:cubicBezTo>
                  <a:pt x="80" y="91"/>
                  <a:pt x="81" y="92"/>
                  <a:pt x="80" y="94"/>
                </a:cubicBezTo>
                <a:cubicBezTo>
                  <a:pt x="80" y="95"/>
                  <a:pt x="80" y="96"/>
                  <a:pt x="80" y="96"/>
                </a:cubicBezTo>
                <a:cubicBezTo>
                  <a:pt x="79" y="97"/>
                  <a:pt x="79" y="97"/>
                  <a:pt x="78" y="97"/>
                </a:cubicBezTo>
                <a:cubicBezTo>
                  <a:pt x="77" y="98"/>
                  <a:pt x="76" y="98"/>
                  <a:pt x="75" y="98"/>
                </a:cubicBezTo>
                <a:cubicBezTo>
                  <a:pt x="74" y="98"/>
                  <a:pt x="74" y="98"/>
                  <a:pt x="74" y="100"/>
                </a:cubicBezTo>
                <a:cubicBezTo>
                  <a:pt x="74" y="101"/>
                  <a:pt x="74" y="102"/>
                  <a:pt x="74" y="103"/>
                </a:cubicBezTo>
                <a:cubicBezTo>
                  <a:pt x="74" y="107"/>
                  <a:pt x="74" y="112"/>
                  <a:pt x="74" y="116"/>
                </a:cubicBezTo>
                <a:cubicBezTo>
                  <a:pt x="73" y="118"/>
                  <a:pt x="73" y="121"/>
                  <a:pt x="73" y="123"/>
                </a:cubicBezTo>
                <a:cubicBezTo>
                  <a:pt x="73" y="126"/>
                  <a:pt x="73" y="130"/>
                  <a:pt x="73" y="133"/>
                </a:cubicBezTo>
                <a:cubicBezTo>
                  <a:pt x="73" y="135"/>
                  <a:pt x="73" y="137"/>
                  <a:pt x="73" y="138"/>
                </a:cubicBezTo>
                <a:cubicBezTo>
                  <a:pt x="73" y="144"/>
                  <a:pt x="73" y="150"/>
                  <a:pt x="73" y="156"/>
                </a:cubicBezTo>
                <a:cubicBezTo>
                  <a:pt x="73" y="158"/>
                  <a:pt x="73" y="160"/>
                  <a:pt x="73" y="162"/>
                </a:cubicBezTo>
                <a:cubicBezTo>
                  <a:pt x="73" y="163"/>
                  <a:pt x="73" y="163"/>
                  <a:pt x="74" y="163"/>
                </a:cubicBezTo>
                <a:cubicBezTo>
                  <a:pt x="74" y="163"/>
                  <a:pt x="74" y="163"/>
                  <a:pt x="74" y="163"/>
                </a:cubicBezTo>
                <a:cubicBezTo>
                  <a:pt x="78" y="163"/>
                  <a:pt x="81" y="163"/>
                  <a:pt x="84" y="163"/>
                </a:cubicBezTo>
                <a:cubicBezTo>
                  <a:pt x="85" y="163"/>
                  <a:pt x="86" y="164"/>
                  <a:pt x="87" y="164"/>
                </a:cubicBezTo>
                <a:cubicBezTo>
                  <a:pt x="87" y="164"/>
                  <a:pt x="88" y="164"/>
                  <a:pt x="88" y="163"/>
                </a:cubicBezTo>
                <a:cubicBezTo>
                  <a:pt x="88" y="163"/>
                  <a:pt x="89" y="162"/>
                  <a:pt x="89" y="162"/>
                </a:cubicBezTo>
                <a:cubicBezTo>
                  <a:pt x="91" y="159"/>
                  <a:pt x="93" y="156"/>
                  <a:pt x="94" y="152"/>
                </a:cubicBezTo>
                <a:cubicBezTo>
                  <a:pt x="97" y="146"/>
                  <a:pt x="100" y="140"/>
                  <a:pt x="102" y="134"/>
                </a:cubicBezTo>
                <a:cubicBezTo>
                  <a:pt x="103" y="132"/>
                  <a:pt x="104" y="129"/>
                  <a:pt x="105" y="126"/>
                </a:cubicBezTo>
                <a:cubicBezTo>
                  <a:pt x="106" y="124"/>
                  <a:pt x="107" y="121"/>
                  <a:pt x="107" y="119"/>
                </a:cubicBezTo>
                <a:cubicBezTo>
                  <a:pt x="108" y="117"/>
                  <a:pt x="109" y="114"/>
                  <a:pt x="109" y="112"/>
                </a:cubicBezTo>
                <a:cubicBezTo>
                  <a:pt x="109" y="111"/>
                  <a:pt x="109" y="109"/>
                  <a:pt x="110" y="108"/>
                </a:cubicBezTo>
                <a:cubicBezTo>
                  <a:pt x="110" y="103"/>
                  <a:pt x="111" y="99"/>
                  <a:pt x="111" y="95"/>
                </a:cubicBezTo>
                <a:cubicBezTo>
                  <a:pt x="111" y="92"/>
                  <a:pt x="111" y="90"/>
                  <a:pt x="111" y="88"/>
                </a:cubicBezTo>
                <a:close/>
                <a:moveTo>
                  <a:pt x="57" y="99"/>
                </a:moveTo>
                <a:lnTo>
                  <a:pt x="57" y="99"/>
                </a:lnTo>
                <a:cubicBezTo>
                  <a:pt x="56" y="96"/>
                  <a:pt x="56" y="94"/>
                  <a:pt x="56" y="92"/>
                </a:cubicBezTo>
                <a:cubicBezTo>
                  <a:pt x="56" y="92"/>
                  <a:pt x="55" y="91"/>
                  <a:pt x="54" y="91"/>
                </a:cubicBezTo>
                <a:cubicBezTo>
                  <a:pt x="53" y="91"/>
                  <a:pt x="53" y="91"/>
                  <a:pt x="53" y="92"/>
                </a:cubicBezTo>
                <a:cubicBezTo>
                  <a:pt x="51" y="95"/>
                  <a:pt x="53" y="99"/>
                  <a:pt x="57" y="99"/>
                </a:cubicBezTo>
                <a:close/>
                <a:moveTo>
                  <a:pt x="74" y="97"/>
                </a:moveTo>
                <a:lnTo>
                  <a:pt x="74" y="97"/>
                </a:lnTo>
                <a:cubicBezTo>
                  <a:pt x="75" y="96"/>
                  <a:pt x="76" y="96"/>
                  <a:pt x="77" y="96"/>
                </a:cubicBezTo>
                <a:cubicBezTo>
                  <a:pt x="79" y="95"/>
                  <a:pt x="79" y="93"/>
                  <a:pt x="79" y="91"/>
                </a:cubicBezTo>
                <a:cubicBezTo>
                  <a:pt x="78" y="91"/>
                  <a:pt x="78" y="90"/>
                  <a:pt x="77" y="90"/>
                </a:cubicBezTo>
                <a:cubicBezTo>
                  <a:pt x="77" y="91"/>
                  <a:pt x="76" y="91"/>
                  <a:pt x="76" y="91"/>
                </a:cubicBezTo>
                <a:cubicBezTo>
                  <a:pt x="75" y="92"/>
                  <a:pt x="74" y="94"/>
                  <a:pt x="74" y="97"/>
                </a:cubicBezTo>
                <a:close/>
                <a:moveTo>
                  <a:pt x="124" y="31"/>
                </a:moveTo>
                <a:lnTo>
                  <a:pt x="124" y="31"/>
                </a:lnTo>
                <a:cubicBezTo>
                  <a:pt x="123" y="31"/>
                  <a:pt x="123" y="31"/>
                  <a:pt x="122" y="32"/>
                </a:cubicBezTo>
                <a:cubicBezTo>
                  <a:pt x="121" y="33"/>
                  <a:pt x="120" y="34"/>
                  <a:pt x="119" y="35"/>
                </a:cubicBezTo>
                <a:cubicBezTo>
                  <a:pt x="116" y="37"/>
                  <a:pt x="113" y="40"/>
                  <a:pt x="111" y="42"/>
                </a:cubicBezTo>
                <a:cubicBezTo>
                  <a:pt x="110" y="42"/>
                  <a:pt x="110" y="43"/>
                  <a:pt x="111" y="43"/>
                </a:cubicBezTo>
                <a:cubicBezTo>
                  <a:pt x="111" y="44"/>
                  <a:pt x="111" y="43"/>
                  <a:pt x="112" y="43"/>
                </a:cubicBezTo>
                <a:cubicBezTo>
                  <a:pt x="113" y="42"/>
                  <a:pt x="115" y="41"/>
                  <a:pt x="116" y="39"/>
                </a:cubicBezTo>
                <a:cubicBezTo>
                  <a:pt x="119" y="37"/>
                  <a:pt x="121" y="35"/>
                  <a:pt x="124" y="33"/>
                </a:cubicBezTo>
                <a:cubicBezTo>
                  <a:pt x="125" y="32"/>
                  <a:pt x="125" y="32"/>
                  <a:pt x="124" y="31"/>
                </a:cubicBezTo>
                <a:close/>
                <a:moveTo>
                  <a:pt x="135" y="71"/>
                </a:moveTo>
                <a:lnTo>
                  <a:pt x="135" y="71"/>
                </a:lnTo>
                <a:cubicBezTo>
                  <a:pt x="135" y="71"/>
                  <a:pt x="135" y="71"/>
                  <a:pt x="135" y="70"/>
                </a:cubicBezTo>
                <a:cubicBezTo>
                  <a:pt x="133" y="71"/>
                  <a:pt x="132" y="71"/>
                  <a:pt x="131" y="71"/>
                </a:cubicBezTo>
                <a:cubicBezTo>
                  <a:pt x="128" y="72"/>
                  <a:pt x="126" y="72"/>
                  <a:pt x="123" y="73"/>
                </a:cubicBezTo>
                <a:cubicBezTo>
                  <a:pt x="122" y="73"/>
                  <a:pt x="121" y="73"/>
                  <a:pt x="119" y="73"/>
                </a:cubicBezTo>
                <a:cubicBezTo>
                  <a:pt x="119" y="73"/>
                  <a:pt x="119" y="74"/>
                  <a:pt x="119" y="75"/>
                </a:cubicBezTo>
                <a:cubicBezTo>
                  <a:pt x="119" y="75"/>
                  <a:pt x="119" y="75"/>
                  <a:pt x="120" y="75"/>
                </a:cubicBezTo>
                <a:cubicBezTo>
                  <a:pt x="120" y="75"/>
                  <a:pt x="120" y="75"/>
                  <a:pt x="121" y="75"/>
                </a:cubicBezTo>
                <a:cubicBezTo>
                  <a:pt x="124" y="74"/>
                  <a:pt x="127" y="74"/>
                  <a:pt x="130" y="73"/>
                </a:cubicBezTo>
                <a:cubicBezTo>
                  <a:pt x="131" y="73"/>
                  <a:pt x="133" y="72"/>
                  <a:pt x="135" y="72"/>
                </a:cubicBezTo>
                <a:cubicBezTo>
                  <a:pt x="135" y="72"/>
                  <a:pt x="136" y="72"/>
                  <a:pt x="135" y="71"/>
                </a:cubicBezTo>
                <a:close/>
              </a:path>
            </a:pathLst>
          </a:custGeom>
          <a:solidFill>
            <a:srgbClr val="0D254A"/>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0" name="TextBox 9">
            <a:extLst>
              <a:ext uri="{FF2B5EF4-FFF2-40B4-BE49-F238E27FC236}">
                <a16:creationId xmlns:a16="http://schemas.microsoft.com/office/drawing/2014/main" id="{DA4F230A-F9C1-433C-AE04-AAE758626EE1}"/>
              </a:ext>
            </a:extLst>
          </p:cNvPr>
          <p:cNvSpPr txBox="1"/>
          <p:nvPr/>
        </p:nvSpPr>
        <p:spPr>
          <a:xfrm>
            <a:off x="9696400" y="5314462"/>
            <a:ext cx="2284585" cy="230832"/>
          </a:xfrm>
          <a:prstGeom prst="rect">
            <a:avLst/>
          </a:prstGeom>
          <a:noFill/>
        </p:spPr>
        <p:txBody>
          <a:bodyPr wrap="square" rtlCol="0">
            <a:spAutoFit/>
          </a:bodyPr>
          <a:lstStyle/>
          <a:p>
            <a:pPr algn="r"/>
            <a:r>
              <a:rPr lang="en-US" sz="900" dirty="0"/>
              <a:t>Image: James Foley</a:t>
            </a:r>
            <a:endParaRPr lang="en-AU" sz="900" dirty="0"/>
          </a:p>
        </p:txBody>
      </p:sp>
    </p:spTree>
    <p:extLst>
      <p:ext uri="{BB962C8B-B14F-4D97-AF65-F5344CB8AC3E}">
        <p14:creationId xmlns:p14="http://schemas.microsoft.com/office/powerpoint/2010/main" val="1274980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125A949-CF76-4E2F-A275-09D50C687FA7}"/>
              </a:ext>
            </a:extLst>
          </p:cNvPr>
          <p:cNvSpPr>
            <a:spLocks noGrp="1"/>
          </p:cNvSpPr>
          <p:nvPr>
            <p:ph type="body" sz="quarter" idx="10"/>
          </p:nvPr>
        </p:nvSpPr>
        <p:spPr>
          <a:xfrm>
            <a:off x="342131" y="1234352"/>
            <a:ext cx="7011979" cy="4714928"/>
          </a:xfrm>
        </p:spPr>
        <p:txBody>
          <a:bodyPr/>
          <a:lstStyle/>
          <a:p>
            <a:pPr marL="285750" indent="-285750">
              <a:lnSpc>
                <a:spcPct val="100000"/>
              </a:lnSpc>
              <a:buFont typeface="Arial" panose="020B0604020202020204" pitchFamily="34" charset="0"/>
              <a:buChar char="•"/>
            </a:pPr>
            <a:r>
              <a:rPr lang="en-AU" dirty="0"/>
              <a:t>Become a </a:t>
            </a:r>
            <a:r>
              <a:rPr lang="en-AU" dirty="0">
                <a:hlinkClick r:id="rId3"/>
              </a:rPr>
              <a:t>Catholic </a:t>
            </a:r>
            <a:r>
              <a:rPr lang="en-AU" dirty="0" err="1">
                <a:hlinkClick r:id="rId3"/>
              </a:rPr>
              <a:t>Earthcare</a:t>
            </a:r>
            <a:r>
              <a:rPr lang="en-AU" dirty="0">
                <a:hlinkClick r:id="rId3"/>
              </a:rPr>
              <a:t> School</a:t>
            </a:r>
            <a:r>
              <a:rPr lang="en-AU" dirty="0"/>
              <a:t>. </a:t>
            </a:r>
          </a:p>
          <a:p>
            <a:pPr marL="285750" indent="-285750">
              <a:lnSpc>
                <a:spcPct val="100000"/>
              </a:lnSpc>
              <a:buFont typeface="Arial" panose="020B0604020202020204" pitchFamily="34" charset="0"/>
              <a:buChar char="•"/>
            </a:pPr>
            <a:r>
              <a:rPr lang="en-AU" dirty="0"/>
              <a:t>Take public transport, walk, run, cycle.</a:t>
            </a:r>
          </a:p>
          <a:p>
            <a:pPr marL="285750" indent="-285750">
              <a:lnSpc>
                <a:spcPct val="100000"/>
              </a:lnSpc>
              <a:buFont typeface="Arial" panose="020B0604020202020204" pitchFamily="34" charset="0"/>
              <a:buChar char="•"/>
            </a:pPr>
            <a:r>
              <a:rPr lang="en-AU" dirty="0"/>
              <a:t>Organise a Ride/Scoot/Walk Day or a Waste Free Lunch.</a:t>
            </a:r>
          </a:p>
          <a:p>
            <a:pPr marL="285750" indent="-285750">
              <a:lnSpc>
                <a:spcPct val="100000"/>
              </a:lnSpc>
              <a:buFont typeface="Arial"/>
              <a:buChar char="•"/>
            </a:pPr>
            <a:r>
              <a:rPr lang="en-AU" dirty="0"/>
              <a:t>Raise awareness by presenting on an issue at an assembly, create posters to display around the school or hold an information stall at a school event. </a:t>
            </a:r>
          </a:p>
          <a:p>
            <a:pPr marL="285750" indent="-285750">
              <a:lnSpc>
                <a:spcPct val="100000"/>
              </a:lnSpc>
              <a:buFont typeface="Arial"/>
              <a:buChar char="•"/>
            </a:pPr>
            <a:r>
              <a:rPr lang="en-US" dirty="0"/>
              <a:t>C</a:t>
            </a:r>
            <a:r>
              <a:rPr lang="en-AU" dirty="0" err="1"/>
              <a:t>reate</a:t>
            </a:r>
            <a:r>
              <a:rPr lang="en-AU" dirty="0"/>
              <a:t> a vegetable or indigenous garden, provide water for birds and other animals in your school grounds.</a:t>
            </a:r>
          </a:p>
          <a:p>
            <a:pPr marL="285750" indent="-285750">
              <a:buFont typeface="Arial" panose="020B0604020202020204" pitchFamily="34" charset="0"/>
              <a:buChar char="•"/>
            </a:pPr>
            <a:r>
              <a:rPr lang="en-AU" dirty="0"/>
              <a:t>Reduce the amount of waste we produce, and make sure to reuse and recycle too.</a:t>
            </a:r>
          </a:p>
          <a:p>
            <a:pPr marL="285750" indent="-285750">
              <a:buFont typeface="Arial" panose="020B0604020202020204" pitchFamily="34" charset="0"/>
              <a:buChar char="•"/>
            </a:pPr>
            <a:r>
              <a:rPr lang="en-AU" dirty="0"/>
              <a:t>Switch to renewable energy sources.</a:t>
            </a:r>
          </a:p>
          <a:p>
            <a:pPr marL="285750" indent="-285750">
              <a:buFont typeface="Arial" panose="020B0604020202020204" pitchFamily="34" charset="0"/>
              <a:buChar char="•"/>
            </a:pPr>
            <a:r>
              <a:rPr lang="en-AU" dirty="0"/>
              <a:t>Plant trees.</a:t>
            </a:r>
          </a:p>
          <a:p>
            <a:pPr marL="285750" indent="-285750">
              <a:spcAft>
                <a:spcPts val="1200"/>
              </a:spcAft>
              <a:buFont typeface="Arial" panose="020B0604020202020204" pitchFamily="34" charset="0"/>
              <a:buChar char="•"/>
            </a:pPr>
            <a:r>
              <a:rPr lang="en-AU" dirty="0"/>
              <a:t>Turn off lights when not in use. </a:t>
            </a:r>
          </a:p>
          <a:p>
            <a:pPr marL="285750" indent="-285750">
              <a:buFont typeface="Arial" panose="020B0604020202020204" pitchFamily="34" charset="0"/>
              <a:buChar char="•"/>
            </a:pPr>
            <a:r>
              <a:rPr lang="en-AU" b="1" dirty="0"/>
              <a:t>What other things can you think of?</a:t>
            </a:r>
          </a:p>
          <a:p>
            <a:pPr marL="285750" indent="-285750">
              <a:lnSpc>
                <a:spcPct val="100000"/>
              </a:lnSpc>
              <a:buFont typeface="Arial"/>
              <a:buChar char="•"/>
            </a:pPr>
            <a:endParaRPr lang="en-AU" dirty="0"/>
          </a:p>
        </p:txBody>
      </p:sp>
      <p:sp>
        <p:nvSpPr>
          <p:cNvPr id="2" name="Title 1">
            <a:extLst>
              <a:ext uri="{FF2B5EF4-FFF2-40B4-BE49-F238E27FC236}">
                <a16:creationId xmlns:a16="http://schemas.microsoft.com/office/drawing/2014/main" id="{73D9A759-C0C0-4AD9-8370-E306B7A41ACA}"/>
              </a:ext>
            </a:extLst>
          </p:cNvPr>
          <p:cNvSpPr>
            <a:spLocks noGrp="1"/>
          </p:cNvSpPr>
          <p:nvPr>
            <p:ph type="title"/>
          </p:nvPr>
        </p:nvSpPr>
        <p:spPr/>
        <p:txBody>
          <a:bodyPr/>
          <a:lstStyle/>
          <a:p>
            <a:r>
              <a:rPr lang="en-US" dirty="0">
                <a:solidFill>
                  <a:srgbClr val="DF918A"/>
                </a:solidFill>
              </a:rPr>
              <a:t>Take action ideas</a:t>
            </a:r>
            <a:endParaRPr lang="en-AU" dirty="0">
              <a:solidFill>
                <a:srgbClr val="DF918A"/>
              </a:solidFill>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048668" y="1395460"/>
            <a:ext cx="3295464" cy="4392712"/>
          </a:xfrm>
          <a:prstGeom prst="rect">
            <a:avLst/>
          </a:prstGeom>
        </p:spPr>
      </p:pic>
      <p:sp>
        <p:nvSpPr>
          <p:cNvPr id="7" name="Freeform 231"/>
          <p:cNvSpPr>
            <a:spLocks noEditPoints="1"/>
          </p:cNvSpPr>
          <p:nvPr/>
        </p:nvSpPr>
        <p:spPr bwMode="auto">
          <a:xfrm>
            <a:off x="250216" y="5531273"/>
            <a:ext cx="409222" cy="472757"/>
          </a:xfrm>
          <a:custGeom>
            <a:avLst/>
            <a:gdLst>
              <a:gd name="T0" fmla="*/ 133 w 136"/>
              <a:gd name="T1" fmla="*/ 111 h 205"/>
              <a:gd name="T2" fmla="*/ 60 w 136"/>
              <a:gd name="T3" fmla="*/ 197 h 205"/>
              <a:gd name="T4" fmla="*/ 68 w 136"/>
              <a:gd name="T5" fmla="*/ 204 h 205"/>
              <a:gd name="T6" fmla="*/ 82 w 136"/>
              <a:gd name="T7" fmla="*/ 197 h 205"/>
              <a:gd name="T8" fmla="*/ 43 w 136"/>
              <a:gd name="T9" fmla="*/ 186 h 205"/>
              <a:gd name="T10" fmla="*/ 53 w 136"/>
              <a:gd name="T11" fmla="*/ 196 h 205"/>
              <a:gd name="T12" fmla="*/ 88 w 136"/>
              <a:gd name="T13" fmla="*/ 195 h 205"/>
              <a:gd name="T14" fmla="*/ 77 w 136"/>
              <a:gd name="T15" fmla="*/ 186 h 205"/>
              <a:gd name="T16" fmla="*/ 43 w 136"/>
              <a:gd name="T17" fmla="*/ 186 h 205"/>
              <a:gd name="T18" fmla="*/ 50 w 136"/>
              <a:gd name="T19" fmla="*/ 185 h 205"/>
              <a:gd name="T20" fmla="*/ 82 w 136"/>
              <a:gd name="T21" fmla="*/ 185 h 205"/>
              <a:gd name="T22" fmla="*/ 88 w 136"/>
              <a:gd name="T23" fmla="*/ 176 h 205"/>
              <a:gd name="T24" fmla="*/ 54 w 136"/>
              <a:gd name="T25" fmla="*/ 175 h 205"/>
              <a:gd name="T26" fmla="*/ 40 w 136"/>
              <a:gd name="T27" fmla="*/ 167 h 205"/>
              <a:gd name="T28" fmla="*/ 59 w 136"/>
              <a:gd name="T29" fmla="*/ 174 h 205"/>
              <a:gd name="T30" fmla="*/ 83 w 136"/>
              <a:gd name="T31" fmla="*/ 175 h 205"/>
              <a:gd name="T32" fmla="*/ 81 w 136"/>
              <a:gd name="T33" fmla="*/ 165 h 205"/>
              <a:gd name="T34" fmla="*/ 58 w 136"/>
              <a:gd name="T35" fmla="*/ 100 h 205"/>
              <a:gd name="T36" fmla="*/ 59 w 136"/>
              <a:gd name="T37" fmla="*/ 163 h 205"/>
              <a:gd name="T38" fmla="*/ 72 w 136"/>
              <a:gd name="T39" fmla="*/ 114 h 205"/>
              <a:gd name="T40" fmla="*/ 0 w 136"/>
              <a:gd name="T41" fmla="*/ 97 h 205"/>
              <a:gd name="T42" fmla="*/ 17 w 136"/>
              <a:gd name="T43" fmla="*/ 98 h 205"/>
              <a:gd name="T44" fmla="*/ 0 w 136"/>
              <a:gd name="T45" fmla="*/ 97 h 205"/>
              <a:gd name="T46" fmla="*/ 0 w 136"/>
              <a:gd name="T47" fmla="*/ 67 h 205"/>
              <a:gd name="T48" fmla="*/ 17 w 136"/>
              <a:gd name="T49" fmla="*/ 72 h 205"/>
              <a:gd name="T50" fmla="*/ 13 w 136"/>
              <a:gd name="T51" fmla="*/ 29 h 205"/>
              <a:gd name="T52" fmla="*/ 26 w 136"/>
              <a:gd name="T53" fmla="*/ 47 h 205"/>
              <a:gd name="T54" fmla="*/ 35 w 136"/>
              <a:gd name="T55" fmla="*/ 6 h 205"/>
              <a:gd name="T56" fmla="*/ 69 w 136"/>
              <a:gd name="T57" fmla="*/ 9 h 205"/>
              <a:gd name="T58" fmla="*/ 67 w 136"/>
              <a:gd name="T59" fmla="*/ 13 h 205"/>
              <a:gd name="T60" fmla="*/ 69 w 136"/>
              <a:gd name="T61" fmla="*/ 9 h 205"/>
              <a:gd name="T62" fmla="*/ 95 w 136"/>
              <a:gd name="T63" fmla="*/ 17 h 205"/>
              <a:gd name="T64" fmla="*/ 111 w 136"/>
              <a:gd name="T65" fmla="*/ 88 h 205"/>
              <a:gd name="T66" fmla="*/ 97 w 136"/>
              <a:gd name="T67" fmla="*/ 47 h 205"/>
              <a:gd name="T68" fmla="*/ 70 w 136"/>
              <a:gd name="T69" fmla="*/ 35 h 205"/>
              <a:gd name="T70" fmla="*/ 45 w 136"/>
              <a:gd name="T71" fmla="*/ 45 h 205"/>
              <a:gd name="T72" fmla="*/ 25 w 136"/>
              <a:gd name="T73" fmla="*/ 80 h 205"/>
              <a:gd name="T74" fmla="*/ 24 w 136"/>
              <a:gd name="T75" fmla="*/ 108 h 205"/>
              <a:gd name="T76" fmla="*/ 30 w 136"/>
              <a:gd name="T77" fmla="*/ 142 h 205"/>
              <a:gd name="T78" fmla="*/ 43 w 136"/>
              <a:gd name="T79" fmla="*/ 163 h 205"/>
              <a:gd name="T80" fmla="*/ 57 w 136"/>
              <a:gd name="T81" fmla="*/ 133 h 205"/>
              <a:gd name="T82" fmla="*/ 55 w 136"/>
              <a:gd name="T83" fmla="*/ 89 h 205"/>
              <a:gd name="T84" fmla="*/ 73 w 136"/>
              <a:gd name="T85" fmla="*/ 96 h 205"/>
              <a:gd name="T86" fmla="*/ 80 w 136"/>
              <a:gd name="T87" fmla="*/ 96 h 205"/>
              <a:gd name="T88" fmla="*/ 73 w 136"/>
              <a:gd name="T89" fmla="*/ 123 h 205"/>
              <a:gd name="T90" fmla="*/ 74 w 136"/>
              <a:gd name="T91" fmla="*/ 163 h 205"/>
              <a:gd name="T92" fmla="*/ 102 w 136"/>
              <a:gd name="T93" fmla="*/ 134 h 205"/>
              <a:gd name="T94" fmla="*/ 111 w 136"/>
              <a:gd name="T95" fmla="*/ 88 h 205"/>
              <a:gd name="T96" fmla="*/ 57 w 136"/>
              <a:gd name="T97" fmla="*/ 99 h 205"/>
              <a:gd name="T98" fmla="*/ 76 w 136"/>
              <a:gd name="T99" fmla="*/ 91 h 205"/>
              <a:gd name="T100" fmla="*/ 111 w 136"/>
              <a:gd name="T101" fmla="*/ 42 h 205"/>
              <a:gd name="T102" fmla="*/ 135 w 136"/>
              <a:gd name="T103" fmla="*/ 71 h 205"/>
              <a:gd name="T104" fmla="*/ 119 w 136"/>
              <a:gd name="T105" fmla="*/ 75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6" h="205">
                <a:moveTo>
                  <a:pt x="116" y="107"/>
                </a:moveTo>
                <a:lnTo>
                  <a:pt x="116" y="107"/>
                </a:lnTo>
                <a:cubicBezTo>
                  <a:pt x="116" y="107"/>
                  <a:pt x="116" y="108"/>
                  <a:pt x="117" y="108"/>
                </a:cubicBezTo>
                <a:cubicBezTo>
                  <a:pt x="122" y="110"/>
                  <a:pt x="127" y="111"/>
                  <a:pt x="133" y="112"/>
                </a:cubicBezTo>
                <a:cubicBezTo>
                  <a:pt x="133" y="112"/>
                  <a:pt x="134" y="112"/>
                  <a:pt x="134" y="112"/>
                </a:cubicBezTo>
                <a:cubicBezTo>
                  <a:pt x="134" y="111"/>
                  <a:pt x="134" y="111"/>
                  <a:pt x="133" y="111"/>
                </a:cubicBezTo>
                <a:cubicBezTo>
                  <a:pt x="133" y="111"/>
                  <a:pt x="133" y="111"/>
                  <a:pt x="133" y="111"/>
                </a:cubicBezTo>
                <a:cubicBezTo>
                  <a:pt x="129" y="110"/>
                  <a:pt x="125" y="109"/>
                  <a:pt x="121" y="108"/>
                </a:cubicBezTo>
                <a:cubicBezTo>
                  <a:pt x="120" y="107"/>
                  <a:pt x="118" y="107"/>
                  <a:pt x="117" y="106"/>
                </a:cubicBezTo>
                <a:cubicBezTo>
                  <a:pt x="116" y="106"/>
                  <a:pt x="116" y="107"/>
                  <a:pt x="116" y="107"/>
                </a:cubicBezTo>
                <a:close/>
                <a:moveTo>
                  <a:pt x="60" y="197"/>
                </a:moveTo>
                <a:lnTo>
                  <a:pt x="60" y="197"/>
                </a:lnTo>
                <a:cubicBezTo>
                  <a:pt x="57" y="197"/>
                  <a:pt x="54" y="197"/>
                  <a:pt x="51" y="197"/>
                </a:cubicBezTo>
                <a:cubicBezTo>
                  <a:pt x="51" y="197"/>
                  <a:pt x="51" y="197"/>
                  <a:pt x="51" y="198"/>
                </a:cubicBezTo>
                <a:cubicBezTo>
                  <a:pt x="52" y="199"/>
                  <a:pt x="53" y="200"/>
                  <a:pt x="54" y="201"/>
                </a:cubicBezTo>
                <a:cubicBezTo>
                  <a:pt x="55" y="202"/>
                  <a:pt x="56" y="203"/>
                  <a:pt x="57" y="203"/>
                </a:cubicBezTo>
                <a:cubicBezTo>
                  <a:pt x="58" y="203"/>
                  <a:pt x="59" y="204"/>
                  <a:pt x="61" y="204"/>
                </a:cubicBezTo>
                <a:cubicBezTo>
                  <a:pt x="63" y="204"/>
                  <a:pt x="66" y="204"/>
                  <a:pt x="68" y="204"/>
                </a:cubicBezTo>
                <a:cubicBezTo>
                  <a:pt x="71" y="204"/>
                  <a:pt x="73" y="204"/>
                  <a:pt x="76" y="204"/>
                </a:cubicBezTo>
                <a:cubicBezTo>
                  <a:pt x="77" y="205"/>
                  <a:pt x="79" y="205"/>
                  <a:pt x="80" y="204"/>
                </a:cubicBezTo>
                <a:cubicBezTo>
                  <a:pt x="81" y="204"/>
                  <a:pt x="82" y="204"/>
                  <a:pt x="82" y="203"/>
                </a:cubicBezTo>
                <a:cubicBezTo>
                  <a:pt x="83" y="201"/>
                  <a:pt x="84" y="199"/>
                  <a:pt x="85" y="197"/>
                </a:cubicBezTo>
                <a:cubicBezTo>
                  <a:pt x="85" y="197"/>
                  <a:pt x="85" y="197"/>
                  <a:pt x="85" y="197"/>
                </a:cubicBezTo>
                <a:cubicBezTo>
                  <a:pt x="84" y="197"/>
                  <a:pt x="83" y="196"/>
                  <a:pt x="82" y="197"/>
                </a:cubicBezTo>
                <a:cubicBezTo>
                  <a:pt x="81" y="197"/>
                  <a:pt x="80" y="197"/>
                  <a:pt x="80" y="197"/>
                </a:cubicBezTo>
                <a:cubicBezTo>
                  <a:pt x="79" y="197"/>
                  <a:pt x="79" y="197"/>
                  <a:pt x="79" y="197"/>
                </a:cubicBezTo>
                <a:cubicBezTo>
                  <a:pt x="77" y="197"/>
                  <a:pt x="75" y="197"/>
                  <a:pt x="73" y="197"/>
                </a:cubicBezTo>
                <a:cubicBezTo>
                  <a:pt x="71" y="197"/>
                  <a:pt x="70" y="198"/>
                  <a:pt x="68" y="197"/>
                </a:cubicBezTo>
                <a:cubicBezTo>
                  <a:pt x="65" y="197"/>
                  <a:pt x="63" y="197"/>
                  <a:pt x="60" y="197"/>
                </a:cubicBezTo>
                <a:close/>
                <a:moveTo>
                  <a:pt x="43" y="186"/>
                </a:moveTo>
                <a:lnTo>
                  <a:pt x="43" y="186"/>
                </a:lnTo>
                <a:cubicBezTo>
                  <a:pt x="43" y="187"/>
                  <a:pt x="42" y="188"/>
                  <a:pt x="42" y="189"/>
                </a:cubicBezTo>
                <a:cubicBezTo>
                  <a:pt x="42" y="189"/>
                  <a:pt x="42" y="190"/>
                  <a:pt x="42" y="190"/>
                </a:cubicBezTo>
                <a:cubicBezTo>
                  <a:pt x="43" y="192"/>
                  <a:pt x="43" y="193"/>
                  <a:pt x="45" y="194"/>
                </a:cubicBezTo>
                <a:cubicBezTo>
                  <a:pt x="46" y="194"/>
                  <a:pt x="47" y="195"/>
                  <a:pt x="49" y="195"/>
                </a:cubicBezTo>
                <a:cubicBezTo>
                  <a:pt x="50" y="195"/>
                  <a:pt x="52" y="196"/>
                  <a:pt x="53" y="196"/>
                </a:cubicBezTo>
                <a:cubicBezTo>
                  <a:pt x="55" y="196"/>
                  <a:pt x="56" y="196"/>
                  <a:pt x="57" y="196"/>
                </a:cubicBezTo>
                <a:cubicBezTo>
                  <a:pt x="58" y="196"/>
                  <a:pt x="59" y="196"/>
                  <a:pt x="60" y="196"/>
                </a:cubicBezTo>
                <a:cubicBezTo>
                  <a:pt x="64" y="196"/>
                  <a:pt x="67" y="196"/>
                  <a:pt x="70" y="196"/>
                </a:cubicBezTo>
                <a:cubicBezTo>
                  <a:pt x="73" y="196"/>
                  <a:pt x="76" y="196"/>
                  <a:pt x="79" y="196"/>
                </a:cubicBezTo>
                <a:cubicBezTo>
                  <a:pt x="81" y="196"/>
                  <a:pt x="83" y="196"/>
                  <a:pt x="85" y="195"/>
                </a:cubicBezTo>
                <a:cubicBezTo>
                  <a:pt x="86" y="195"/>
                  <a:pt x="87" y="195"/>
                  <a:pt x="88" y="195"/>
                </a:cubicBezTo>
                <a:cubicBezTo>
                  <a:pt x="89" y="194"/>
                  <a:pt x="90" y="193"/>
                  <a:pt x="91" y="192"/>
                </a:cubicBezTo>
                <a:cubicBezTo>
                  <a:pt x="92" y="191"/>
                  <a:pt x="93" y="188"/>
                  <a:pt x="91" y="187"/>
                </a:cubicBezTo>
                <a:cubicBezTo>
                  <a:pt x="91" y="187"/>
                  <a:pt x="91" y="187"/>
                  <a:pt x="91" y="186"/>
                </a:cubicBezTo>
                <a:cubicBezTo>
                  <a:pt x="90" y="186"/>
                  <a:pt x="89" y="185"/>
                  <a:pt x="88" y="185"/>
                </a:cubicBezTo>
                <a:cubicBezTo>
                  <a:pt x="86" y="185"/>
                  <a:pt x="84" y="186"/>
                  <a:pt x="83" y="186"/>
                </a:cubicBezTo>
                <a:cubicBezTo>
                  <a:pt x="81" y="186"/>
                  <a:pt x="79" y="186"/>
                  <a:pt x="77" y="186"/>
                </a:cubicBezTo>
                <a:cubicBezTo>
                  <a:pt x="75" y="187"/>
                  <a:pt x="72" y="187"/>
                  <a:pt x="70" y="187"/>
                </a:cubicBezTo>
                <a:cubicBezTo>
                  <a:pt x="67" y="186"/>
                  <a:pt x="63" y="186"/>
                  <a:pt x="60" y="186"/>
                </a:cubicBezTo>
                <a:cubicBezTo>
                  <a:pt x="59" y="186"/>
                  <a:pt x="57" y="186"/>
                  <a:pt x="56" y="186"/>
                </a:cubicBezTo>
                <a:cubicBezTo>
                  <a:pt x="54" y="186"/>
                  <a:pt x="53" y="186"/>
                  <a:pt x="52" y="186"/>
                </a:cubicBezTo>
                <a:cubicBezTo>
                  <a:pt x="49" y="186"/>
                  <a:pt x="47" y="186"/>
                  <a:pt x="44" y="185"/>
                </a:cubicBezTo>
                <a:cubicBezTo>
                  <a:pt x="44" y="185"/>
                  <a:pt x="43" y="186"/>
                  <a:pt x="43" y="186"/>
                </a:cubicBezTo>
                <a:close/>
                <a:moveTo>
                  <a:pt x="40" y="177"/>
                </a:moveTo>
                <a:lnTo>
                  <a:pt x="40" y="177"/>
                </a:lnTo>
                <a:cubicBezTo>
                  <a:pt x="39" y="178"/>
                  <a:pt x="39" y="178"/>
                  <a:pt x="40" y="179"/>
                </a:cubicBezTo>
                <a:cubicBezTo>
                  <a:pt x="40" y="181"/>
                  <a:pt x="40" y="182"/>
                  <a:pt x="42" y="183"/>
                </a:cubicBezTo>
                <a:cubicBezTo>
                  <a:pt x="43" y="183"/>
                  <a:pt x="44" y="184"/>
                  <a:pt x="45" y="184"/>
                </a:cubicBezTo>
                <a:cubicBezTo>
                  <a:pt x="46" y="184"/>
                  <a:pt x="48" y="185"/>
                  <a:pt x="50" y="185"/>
                </a:cubicBezTo>
                <a:cubicBezTo>
                  <a:pt x="52" y="185"/>
                  <a:pt x="54" y="185"/>
                  <a:pt x="56" y="185"/>
                </a:cubicBezTo>
                <a:cubicBezTo>
                  <a:pt x="57" y="185"/>
                  <a:pt x="59" y="185"/>
                  <a:pt x="61" y="185"/>
                </a:cubicBezTo>
                <a:cubicBezTo>
                  <a:pt x="63" y="185"/>
                  <a:pt x="65" y="185"/>
                  <a:pt x="67" y="185"/>
                </a:cubicBezTo>
                <a:cubicBezTo>
                  <a:pt x="69" y="185"/>
                  <a:pt x="72" y="185"/>
                  <a:pt x="74" y="185"/>
                </a:cubicBezTo>
                <a:cubicBezTo>
                  <a:pt x="76" y="185"/>
                  <a:pt x="77" y="185"/>
                  <a:pt x="79" y="185"/>
                </a:cubicBezTo>
                <a:cubicBezTo>
                  <a:pt x="80" y="185"/>
                  <a:pt x="81" y="185"/>
                  <a:pt x="82" y="185"/>
                </a:cubicBezTo>
                <a:cubicBezTo>
                  <a:pt x="84" y="184"/>
                  <a:pt x="86" y="184"/>
                  <a:pt x="88" y="184"/>
                </a:cubicBezTo>
                <a:lnTo>
                  <a:pt x="88" y="184"/>
                </a:lnTo>
                <a:cubicBezTo>
                  <a:pt x="88" y="184"/>
                  <a:pt x="89" y="184"/>
                  <a:pt x="90" y="183"/>
                </a:cubicBezTo>
                <a:cubicBezTo>
                  <a:pt x="91" y="183"/>
                  <a:pt x="92" y="182"/>
                  <a:pt x="92" y="180"/>
                </a:cubicBezTo>
                <a:cubicBezTo>
                  <a:pt x="92" y="179"/>
                  <a:pt x="91" y="178"/>
                  <a:pt x="91" y="177"/>
                </a:cubicBezTo>
                <a:cubicBezTo>
                  <a:pt x="90" y="176"/>
                  <a:pt x="89" y="176"/>
                  <a:pt x="88" y="176"/>
                </a:cubicBezTo>
                <a:cubicBezTo>
                  <a:pt x="87" y="176"/>
                  <a:pt x="87" y="176"/>
                  <a:pt x="86" y="176"/>
                </a:cubicBezTo>
                <a:cubicBezTo>
                  <a:pt x="84" y="176"/>
                  <a:pt x="82" y="176"/>
                  <a:pt x="79" y="176"/>
                </a:cubicBezTo>
                <a:cubicBezTo>
                  <a:pt x="77" y="176"/>
                  <a:pt x="74" y="176"/>
                  <a:pt x="72" y="176"/>
                </a:cubicBezTo>
                <a:cubicBezTo>
                  <a:pt x="70" y="176"/>
                  <a:pt x="68" y="176"/>
                  <a:pt x="65" y="176"/>
                </a:cubicBezTo>
                <a:cubicBezTo>
                  <a:pt x="63" y="176"/>
                  <a:pt x="60" y="176"/>
                  <a:pt x="58" y="175"/>
                </a:cubicBezTo>
                <a:cubicBezTo>
                  <a:pt x="57" y="175"/>
                  <a:pt x="56" y="175"/>
                  <a:pt x="54" y="175"/>
                </a:cubicBezTo>
                <a:cubicBezTo>
                  <a:pt x="54" y="175"/>
                  <a:pt x="53" y="175"/>
                  <a:pt x="52" y="175"/>
                </a:cubicBezTo>
                <a:cubicBezTo>
                  <a:pt x="51" y="175"/>
                  <a:pt x="50" y="175"/>
                  <a:pt x="49" y="175"/>
                </a:cubicBezTo>
                <a:cubicBezTo>
                  <a:pt x="48" y="175"/>
                  <a:pt x="46" y="175"/>
                  <a:pt x="44" y="175"/>
                </a:cubicBezTo>
                <a:cubicBezTo>
                  <a:pt x="43" y="175"/>
                  <a:pt x="42" y="175"/>
                  <a:pt x="41" y="175"/>
                </a:cubicBezTo>
                <a:cubicBezTo>
                  <a:pt x="40" y="176"/>
                  <a:pt x="40" y="176"/>
                  <a:pt x="40" y="177"/>
                </a:cubicBezTo>
                <a:close/>
                <a:moveTo>
                  <a:pt x="40" y="167"/>
                </a:moveTo>
                <a:lnTo>
                  <a:pt x="40" y="167"/>
                </a:lnTo>
                <a:cubicBezTo>
                  <a:pt x="39" y="169"/>
                  <a:pt x="39" y="171"/>
                  <a:pt x="40" y="172"/>
                </a:cubicBezTo>
                <a:cubicBezTo>
                  <a:pt x="40" y="173"/>
                  <a:pt x="41" y="174"/>
                  <a:pt x="41" y="174"/>
                </a:cubicBezTo>
                <a:cubicBezTo>
                  <a:pt x="42" y="174"/>
                  <a:pt x="44" y="174"/>
                  <a:pt x="45" y="174"/>
                </a:cubicBezTo>
                <a:cubicBezTo>
                  <a:pt x="47" y="174"/>
                  <a:pt x="48" y="174"/>
                  <a:pt x="50" y="174"/>
                </a:cubicBezTo>
                <a:cubicBezTo>
                  <a:pt x="53" y="174"/>
                  <a:pt x="56" y="174"/>
                  <a:pt x="59" y="174"/>
                </a:cubicBezTo>
                <a:cubicBezTo>
                  <a:pt x="60" y="174"/>
                  <a:pt x="60" y="174"/>
                  <a:pt x="61" y="174"/>
                </a:cubicBezTo>
                <a:cubicBezTo>
                  <a:pt x="62" y="175"/>
                  <a:pt x="64" y="175"/>
                  <a:pt x="65" y="175"/>
                </a:cubicBezTo>
                <a:cubicBezTo>
                  <a:pt x="65" y="175"/>
                  <a:pt x="66" y="175"/>
                  <a:pt x="66" y="175"/>
                </a:cubicBezTo>
                <a:cubicBezTo>
                  <a:pt x="67" y="175"/>
                  <a:pt x="67" y="175"/>
                  <a:pt x="68" y="175"/>
                </a:cubicBezTo>
                <a:cubicBezTo>
                  <a:pt x="70" y="175"/>
                  <a:pt x="72" y="175"/>
                  <a:pt x="75" y="175"/>
                </a:cubicBezTo>
                <a:cubicBezTo>
                  <a:pt x="77" y="175"/>
                  <a:pt x="80" y="175"/>
                  <a:pt x="83" y="175"/>
                </a:cubicBezTo>
                <a:cubicBezTo>
                  <a:pt x="85" y="175"/>
                  <a:pt x="86" y="175"/>
                  <a:pt x="88" y="174"/>
                </a:cubicBezTo>
                <a:cubicBezTo>
                  <a:pt x="88" y="174"/>
                  <a:pt x="89" y="174"/>
                  <a:pt x="89" y="173"/>
                </a:cubicBezTo>
                <a:cubicBezTo>
                  <a:pt x="89" y="173"/>
                  <a:pt x="90" y="173"/>
                  <a:pt x="90" y="172"/>
                </a:cubicBezTo>
                <a:cubicBezTo>
                  <a:pt x="91" y="171"/>
                  <a:pt x="90" y="167"/>
                  <a:pt x="88" y="166"/>
                </a:cubicBezTo>
                <a:cubicBezTo>
                  <a:pt x="88" y="166"/>
                  <a:pt x="87" y="165"/>
                  <a:pt x="86" y="165"/>
                </a:cubicBezTo>
                <a:cubicBezTo>
                  <a:pt x="85" y="165"/>
                  <a:pt x="83" y="165"/>
                  <a:pt x="81" y="165"/>
                </a:cubicBezTo>
                <a:cubicBezTo>
                  <a:pt x="75" y="165"/>
                  <a:pt x="69" y="165"/>
                  <a:pt x="62" y="165"/>
                </a:cubicBezTo>
                <a:lnTo>
                  <a:pt x="62" y="165"/>
                </a:lnTo>
                <a:cubicBezTo>
                  <a:pt x="56" y="164"/>
                  <a:pt x="49" y="164"/>
                  <a:pt x="43" y="164"/>
                </a:cubicBezTo>
                <a:cubicBezTo>
                  <a:pt x="41" y="164"/>
                  <a:pt x="41" y="164"/>
                  <a:pt x="40" y="166"/>
                </a:cubicBezTo>
                <a:cubicBezTo>
                  <a:pt x="40" y="167"/>
                  <a:pt x="40" y="167"/>
                  <a:pt x="40" y="167"/>
                </a:cubicBezTo>
                <a:close/>
                <a:moveTo>
                  <a:pt x="58" y="100"/>
                </a:moveTo>
                <a:lnTo>
                  <a:pt x="58" y="100"/>
                </a:lnTo>
                <a:cubicBezTo>
                  <a:pt x="58" y="104"/>
                  <a:pt x="58" y="108"/>
                  <a:pt x="58" y="112"/>
                </a:cubicBezTo>
                <a:cubicBezTo>
                  <a:pt x="58" y="118"/>
                  <a:pt x="58" y="123"/>
                  <a:pt x="58" y="129"/>
                </a:cubicBezTo>
                <a:cubicBezTo>
                  <a:pt x="58" y="137"/>
                  <a:pt x="58" y="145"/>
                  <a:pt x="58" y="152"/>
                </a:cubicBezTo>
                <a:cubicBezTo>
                  <a:pt x="58" y="156"/>
                  <a:pt x="59" y="159"/>
                  <a:pt x="59" y="162"/>
                </a:cubicBezTo>
                <a:cubicBezTo>
                  <a:pt x="59" y="162"/>
                  <a:pt x="59" y="163"/>
                  <a:pt x="59" y="163"/>
                </a:cubicBezTo>
                <a:lnTo>
                  <a:pt x="71" y="163"/>
                </a:lnTo>
                <a:cubicBezTo>
                  <a:pt x="71" y="163"/>
                  <a:pt x="71" y="162"/>
                  <a:pt x="71" y="162"/>
                </a:cubicBezTo>
                <a:cubicBezTo>
                  <a:pt x="71" y="156"/>
                  <a:pt x="71" y="149"/>
                  <a:pt x="71" y="143"/>
                </a:cubicBezTo>
                <a:cubicBezTo>
                  <a:pt x="71" y="139"/>
                  <a:pt x="71" y="135"/>
                  <a:pt x="71" y="131"/>
                </a:cubicBezTo>
                <a:cubicBezTo>
                  <a:pt x="71" y="128"/>
                  <a:pt x="71" y="126"/>
                  <a:pt x="72" y="124"/>
                </a:cubicBezTo>
                <a:cubicBezTo>
                  <a:pt x="72" y="121"/>
                  <a:pt x="72" y="117"/>
                  <a:pt x="72" y="114"/>
                </a:cubicBezTo>
                <a:cubicBezTo>
                  <a:pt x="72" y="111"/>
                  <a:pt x="72" y="107"/>
                  <a:pt x="72" y="104"/>
                </a:cubicBezTo>
                <a:cubicBezTo>
                  <a:pt x="73" y="103"/>
                  <a:pt x="73" y="101"/>
                  <a:pt x="73" y="100"/>
                </a:cubicBezTo>
                <a:cubicBezTo>
                  <a:pt x="73" y="99"/>
                  <a:pt x="73" y="99"/>
                  <a:pt x="73" y="98"/>
                </a:cubicBezTo>
                <a:cubicBezTo>
                  <a:pt x="68" y="99"/>
                  <a:pt x="63" y="100"/>
                  <a:pt x="58" y="100"/>
                </a:cubicBezTo>
                <a:close/>
                <a:moveTo>
                  <a:pt x="0" y="97"/>
                </a:moveTo>
                <a:lnTo>
                  <a:pt x="0" y="97"/>
                </a:lnTo>
                <a:cubicBezTo>
                  <a:pt x="0" y="97"/>
                  <a:pt x="1" y="98"/>
                  <a:pt x="1" y="98"/>
                </a:cubicBezTo>
                <a:cubicBezTo>
                  <a:pt x="2" y="98"/>
                  <a:pt x="3" y="98"/>
                  <a:pt x="4" y="98"/>
                </a:cubicBezTo>
                <a:cubicBezTo>
                  <a:pt x="8" y="98"/>
                  <a:pt x="12" y="98"/>
                  <a:pt x="16" y="98"/>
                </a:cubicBezTo>
                <a:lnTo>
                  <a:pt x="16" y="98"/>
                </a:lnTo>
                <a:cubicBezTo>
                  <a:pt x="16" y="98"/>
                  <a:pt x="16" y="98"/>
                  <a:pt x="16" y="98"/>
                </a:cubicBezTo>
                <a:cubicBezTo>
                  <a:pt x="17" y="98"/>
                  <a:pt x="17" y="98"/>
                  <a:pt x="17" y="98"/>
                </a:cubicBezTo>
                <a:cubicBezTo>
                  <a:pt x="17" y="97"/>
                  <a:pt x="17" y="97"/>
                  <a:pt x="17" y="97"/>
                </a:cubicBezTo>
                <a:cubicBezTo>
                  <a:pt x="17" y="97"/>
                  <a:pt x="16" y="97"/>
                  <a:pt x="16" y="97"/>
                </a:cubicBezTo>
                <a:cubicBezTo>
                  <a:pt x="14" y="96"/>
                  <a:pt x="12" y="96"/>
                  <a:pt x="11" y="96"/>
                </a:cubicBezTo>
                <a:cubicBezTo>
                  <a:pt x="9" y="96"/>
                  <a:pt x="7" y="96"/>
                  <a:pt x="6" y="96"/>
                </a:cubicBezTo>
                <a:cubicBezTo>
                  <a:pt x="4" y="96"/>
                  <a:pt x="3" y="96"/>
                  <a:pt x="1" y="96"/>
                </a:cubicBezTo>
                <a:cubicBezTo>
                  <a:pt x="1" y="96"/>
                  <a:pt x="0" y="96"/>
                  <a:pt x="0" y="97"/>
                </a:cubicBezTo>
                <a:close/>
                <a:moveTo>
                  <a:pt x="17" y="72"/>
                </a:moveTo>
                <a:lnTo>
                  <a:pt x="17" y="72"/>
                </a:lnTo>
                <a:cubicBezTo>
                  <a:pt x="14" y="71"/>
                  <a:pt x="11" y="70"/>
                  <a:pt x="8" y="69"/>
                </a:cubicBezTo>
                <a:cubicBezTo>
                  <a:pt x="6" y="68"/>
                  <a:pt x="5" y="68"/>
                  <a:pt x="3" y="68"/>
                </a:cubicBezTo>
                <a:cubicBezTo>
                  <a:pt x="2" y="67"/>
                  <a:pt x="1" y="67"/>
                  <a:pt x="0" y="67"/>
                </a:cubicBezTo>
                <a:cubicBezTo>
                  <a:pt x="0" y="67"/>
                  <a:pt x="0" y="67"/>
                  <a:pt x="0" y="67"/>
                </a:cubicBezTo>
                <a:cubicBezTo>
                  <a:pt x="0" y="67"/>
                  <a:pt x="0" y="68"/>
                  <a:pt x="0" y="68"/>
                </a:cubicBezTo>
                <a:cubicBezTo>
                  <a:pt x="0" y="68"/>
                  <a:pt x="0" y="69"/>
                  <a:pt x="1" y="69"/>
                </a:cubicBezTo>
                <a:cubicBezTo>
                  <a:pt x="4" y="70"/>
                  <a:pt x="8" y="71"/>
                  <a:pt x="11" y="72"/>
                </a:cubicBezTo>
                <a:cubicBezTo>
                  <a:pt x="13" y="73"/>
                  <a:pt x="15" y="74"/>
                  <a:pt x="16" y="74"/>
                </a:cubicBezTo>
                <a:cubicBezTo>
                  <a:pt x="17" y="74"/>
                  <a:pt x="17" y="74"/>
                  <a:pt x="18" y="74"/>
                </a:cubicBezTo>
                <a:cubicBezTo>
                  <a:pt x="18" y="73"/>
                  <a:pt x="17" y="73"/>
                  <a:pt x="17" y="72"/>
                </a:cubicBezTo>
                <a:lnTo>
                  <a:pt x="17" y="72"/>
                </a:lnTo>
                <a:close/>
                <a:moveTo>
                  <a:pt x="26" y="46"/>
                </a:moveTo>
                <a:lnTo>
                  <a:pt x="26" y="46"/>
                </a:lnTo>
                <a:cubicBezTo>
                  <a:pt x="26" y="45"/>
                  <a:pt x="26" y="45"/>
                  <a:pt x="25" y="44"/>
                </a:cubicBezTo>
                <a:cubicBezTo>
                  <a:pt x="22" y="41"/>
                  <a:pt x="20" y="37"/>
                  <a:pt x="17" y="34"/>
                </a:cubicBezTo>
                <a:cubicBezTo>
                  <a:pt x="15" y="32"/>
                  <a:pt x="14" y="31"/>
                  <a:pt x="13" y="29"/>
                </a:cubicBezTo>
                <a:cubicBezTo>
                  <a:pt x="12" y="29"/>
                  <a:pt x="12" y="29"/>
                  <a:pt x="12" y="29"/>
                </a:cubicBezTo>
                <a:cubicBezTo>
                  <a:pt x="12" y="29"/>
                  <a:pt x="12" y="30"/>
                  <a:pt x="12" y="30"/>
                </a:cubicBezTo>
                <a:cubicBezTo>
                  <a:pt x="12" y="30"/>
                  <a:pt x="12" y="31"/>
                  <a:pt x="12" y="31"/>
                </a:cubicBezTo>
                <a:cubicBezTo>
                  <a:pt x="15" y="35"/>
                  <a:pt x="19" y="39"/>
                  <a:pt x="22" y="43"/>
                </a:cubicBezTo>
                <a:cubicBezTo>
                  <a:pt x="23" y="44"/>
                  <a:pt x="24" y="45"/>
                  <a:pt x="25" y="46"/>
                </a:cubicBezTo>
                <a:cubicBezTo>
                  <a:pt x="25" y="47"/>
                  <a:pt x="26" y="47"/>
                  <a:pt x="26" y="47"/>
                </a:cubicBezTo>
                <a:cubicBezTo>
                  <a:pt x="26" y="47"/>
                  <a:pt x="26" y="46"/>
                  <a:pt x="26" y="46"/>
                </a:cubicBezTo>
                <a:close/>
                <a:moveTo>
                  <a:pt x="43" y="26"/>
                </a:moveTo>
                <a:lnTo>
                  <a:pt x="43" y="26"/>
                </a:lnTo>
                <a:cubicBezTo>
                  <a:pt x="43" y="26"/>
                  <a:pt x="43" y="26"/>
                  <a:pt x="43" y="26"/>
                </a:cubicBezTo>
                <a:cubicBezTo>
                  <a:pt x="41" y="19"/>
                  <a:pt x="39" y="13"/>
                  <a:pt x="37" y="7"/>
                </a:cubicBezTo>
                <a:cubicBezTo>
                  <a:pt x="37" y="6"/>
                  <a:pt x="36" y="5"/>
                  <a:pt x="35" y="6"/>
                </a:cubicBezTo>
                <a:cubicBezTo>
                  <a:pt x="35" y="6"/>
                  <a:pt x="35" y="7"/>
                  <a:pt x="35" y="7"/>
                </a:cubicBezTo>
                <a:cubicBezTo>
                  <a:pt x="37" y="13"/>
                  <a:pt x="39" y="19"/>
                  <a:pt x="41" y="24"/>
                </a:cubicBezTo>
                <a:cubicBezTo>
                  <a:pt x="41" y="25"/>
                  <a:pt x="41" y="26"/>
                  <a:pt x="42" y="27"/>
                </a:cubicBezTo>
                <a:cubicBezTo>
                  <a:pt x="42" y="27"/>
                  <a:pt x="42" y="27"/>
                  <a:pt x="43" y="27"/>
                </a:cubicBezTo>
                <a:cubicBezTo>
                  <a:pt x="43" y="27"/>
                  <a:pt x="43" y="27"/>
                  <a:pt x="43" y="26"/>
                </a:cubicBezTo>
                <a:close/>
                <a:moveTo>
                  <a:pt x="69" y="9"/>
                </a:moveTo>
                <a:lnTo>
                  <a:pt x="69" y="9"/>
                </a:lnTo>
                <a:cubicBezTo>
                  <a:pt x="69" y="6"/>
                  <a:pt x="69" y="4"/>
                  <a:pt x="69" y="1"/>
                </a:cubicBezTo>
                <a:cubicBezTo>
                  <a:pt x="69" y="0"/>
                  <a:pt x="69" y="0"/>
                  <a:pt x="68" y="0"/>
                </a:cubicBezTo>
                <a:cubicBezTo>
                  <a:pt x="67" y="0"/>
                  <a:pt x="67" y="0"/>
                  <a:pt x="67" y="1"/>
                </a:cubicBezTo>
                <a:cubicBezTo>
                  <a:pt x="67" y="2"/>
                  <a:pt x="67" y="3"/>
                  <a:pt x="67" y="4"/>
                </a:cubicBezTo>
                <a:cubicBezTo>
                  <a:pt x="67" y="6"/>
                  <a:pt x="67" y="9"/>
                  <a:pt x="67" y="13"/>
                </a:cubicBezTo>
                <a:cubicBezTo>
                  <a:pt x="67" y="15"/>
                  <a:pt x="67" y="16"/>
                  <a:pt x="67" y="18"/>
                </a:cubicBezTo>
                <a:cubicBezTo>
                  <a:pt x="67" y="19"/>
                  <a:pt x="67" y="19"/>
                  <a:pt x="67" y="19"/>
                </a:cubicBezTo>
                <a:cubicBezTo>
                  <a:pt x="67" y="19"/>
                  <a:pt x="68" y="20"/>
                  <a:pt x="68" y="20"/>
                </a:cubicBezTo>
                <a:cubicBezTo>
                  <a:pt x="68" y="20"/>
                  <a:pt x="68" y="20"/>
                  <a:pt x="68" y="19"/>
                </a:cubicBezTo>
                <a:cubicBezTo>
                  <a:pt x="69" y="19"/>
                  <a:pt x="69" y="19"/>
                  <a:pt x="69" y="18"/>
                </a:cubicBezTo>
                <a:cubicBezTo>
                  <a:pt x="69" y="15"/>
                  <a:pt x="69" y="12"/>
                  <a:pt x="69" y="9"/>
                </a:cubicBezTo>
                <a:lnTo>
                  <a:pt x="69" y="9"/>
                </a:lnTo>
                <a:close/>
                <a:moveTo>
                  <a:pt x="102" y="7"/>
                </a:moveTo>
                <a:lnTo>
                  <a:pt x="102" y="7"/>
                </a:lnTo>
                <a:cubicBezTo>
                  <a:pt x="103" y="6"/>
                  <a:pt x="103" y="6"/>
                  <a:pt x="102" y="5"/>
                </a:cubicBezTo>
                <a:cubicBezTo>
                  <a:pt x="102" y="5"/>
                  <a:pt x="101" y="5"/>
                  <a:pt x="101" y="6"/>
                </a:cubicBezTo>
                <a:cubicBezTo>
                  <a:pt x="99" y="10"/>
                  <a:pt x="97" y="13"/>
                  <a:pt x="95" y="17"/>
                </a:cubicBezTo>
                <a:cubicBezTo>
                  <a:pt x="94" y="19"/>
                  <a:pt x="92" y="21"/>
                  <a:pt x="91" y="23"/>
                </a:cubicBezTo>
                <a:cubicBezTo>
                  <a:pt x="91" y="23"/>
                  <a:pt x="91" y="24"/>
                  <a:pt x="91" y="24"/>
                </a:cubicBezTo>
                <a:cubicBezTo>
                  <a:pt x="91" y="24"/>
                  <a:pt x="91" y="25"/>
                  <a:pt x="92" y="25"/>
                </a:cubicBezTo>
                <a:cubicBezTo>
                  <a:pt x="92" y="24"/>
                  <a:pt x="92" y="24"/>
                  <a:pt x="92" y="24"/>
                </a:cubicBezTo>
                <a:cubicBezTo>
                  <a:pt x="96" y="18"/>
                  <a:pt x="99" y="13"/>
                  <a:pt x="102" y="7"/>
                </a:cubicBezTo>
                <a:close/>
                <a:moveTo>
                  <a:pt x="111" y="88"/>
                </a:moveTo>
                <a:lnTo>
                  <a:pt x="111" y="88"/>
                </a:lnTo>
                <a:cubicBezTo>
                  <a:pt x="111" y="83"/>
                  <a:pt x="110" y="78"/>
                  <a:pt x="110" y="74"/>
                </a:cubicBezTo>
                <a:cubicBezTo>
                  <a:pt x="109" y="71"/>
                  <a:pt x="108" y="68"/>
                  <a:pt x="108" y="66"/>
                </a:cubicBezTo>
                <a:cubicBezTo>
                  <a:pt x="107" y="64"/>
                  <a:pt x="107" y="62"/>
                  <a:pt x="106" y="60"/>
                </a:cubicBezTo>
                <a:cubicBezTo>
                  <a:pt x="105" y="57"/>
                  <a:pt x="103" y="55"/>
                  <a:pt x="102" y="53"/>
                </a:cubicBezTo>
                <a:cubicBezTo>
                  <a:pt x="100" y="51"/>
                  <a:pt x="99" y="49"/>
                  <a:pt x="97" y="47"/>
                </a:cubicBezTo>
                <a:cubicBezTo>
                  <a:pt x="95" y="45"/>
                  <a:pt x="93" y="44"/>
                  <a:pt x="91" y="42"/>
                </a:cubicBezTo>
                <a:cubicBezTo>
                  <a:pt x="89" y="41"/>
                  <a:pt x="87" y="39"/>
                  <a:pt x="85" y="38"/>
                </a:cubicBezTo>
                <a:cubicBezTo>
                  <a:pt x="83" y="38"/>
                  <a:pt x="81" y="37"/>
                  <a:pt x="80" y="36"/>
                </a:cubicBezTo>
                <a:cubicBezTo>
                  <a:pt x="78" y="36"/>
                  <a:pt x="76" y="35"/>
                  <a:pt x="74" y="35"/>
                </a:cubicBezTo>
                <a:cubicBezTo>
                  <a:pt x="73" y="35"/>
                  <a:pt x="72" y="35"/>
                  <a:pt x="71" y="35"/>
                </a:cubicBezTo>
                <a:cubicBezTo>
                  <a:pt x="71" y="35"/>
                  <a:pt x="70" y="35"/>
                  <a:pt x="70" y="35"/>
                </a:cubicBezTo>
                <a:cubicBezTo>
                  <a:pt x="69" y="35"/>
                  <a:pt x="69" y="35"/>
                  <a:pt x="69" y="35"/>
                </a:cubicBezTo>
                <a:cubicBezTo>
                  <a:pt x="68" y="35"/>
                  <a:pt x="67" y="35"/>
                  <a:pt x="66" y="35"/>
                </a:cubicBezTo>
                <a:cubicBezTo>
                  <a:pt x="64" y="36"/>
                  <a:pt x="62" y="36"/>
                  <a:pt x="60" y="37"/>
                </a:cubicBezTo>
                <a:cubicBezTo>
                  <a:pt x="58" y="37"/>
                  <a:pt x="56" y="38"/>
                  <a:pt x="54" y="39"/>
                </a:cubicBezTo>
                <a:cubicBezTo>
                  <a:pt x="52" y="40"/>
                  <a:pt x="51" y="41"/>
                  <a:pt x="49" y="42"/>
                </a:cubicBezTo>
                <a:cubicBezTo>
                  <a:pt x="48" y="43"/>
                  <a:pt x="46" y="44"/>
                  <a:pt x="45" y="45"/>
                </a:cubicBezTo>
                <a:cubicBezTo>
                  <a:pt x="43" y="46"/>
                  <a:pt x="41" y="47"/>
                  <a:pt x="39" y="49"/>
                </a:cubicBezTo>
                <a:cubicBezTo>
                  <a:pt x="38" y="51"/>
                  <a:pt x="36" y="52"/>
                  <a:pt x="35" y="54"/>
                </a:cubicBezTo>
                <a:cubicBezTo>
                  <a:pt x="33" y="57"/>
                  <a:pt x="32" y="59"/>
                  <a:pt x="30" y="62"/>
                </a:cubicBezTo>
                <a:cubicBezTo>
                  <a:pt x="29" y="64"/>
                  <a:pt x="28" y="67"/>
                  <a:pt x="28" y="70"/>
                </a:cubicBezTo>
                <a:cubicBezTo>
                  <a:pt x="27" y="72"/>
                  <a:pt x="27" y="74"/>
                  <a:pt x="26" y="76"/>
                </a:cubicBezTo>
                <a:cubicBezTo>
                  <a:pt x="26" y="78"/>
                  <a:pt x="25" y="79"/>
                  <a:pt x="25" y="80"/>
                </a:cubicBezTo>
                <a:cubicBezTo>
                  <a:pt x="25" y="83"/>
                  <a:pt x="24" y="85"/>
                  <a:pt x="24" y="87"/>
                </a:cubicBezTo>
                <a:cubicBezTo>
                  <a:pt x="24" y="88"/>
                  <a:pt x="24" y="90"/>
                  <a:pt x="24" y="91"/>
                </a:cubicBezTo>
                <a:cubicBezTo>
                  <a:pt x="24" y="93"/>
                  <a:pt x="24" y="94"/>
                  <a:pt x="24" y="95"/>
                </a:cubicBezTo>
                <a:cubicBezTo>
                  <a:pt x="23" y="97"/>
                  <a:pt x="23" y="99"/>
                  <a:pt x="23" y="100"/>
                </a:cubicBezTo>
                <a:cubicBezTo>
                  <a:pt x="23" y="102"/>
                  <a:pt x="23" y="104"/>
                  <a:pt x="23" y="105"/>
                </a:cubicBezTo>
                <a:cubicBezTo>
                  <a:pt x="23" y="106"/>
                  <a:pt x="23" y="107"/>
                  <a:pt x="24" y="108"/>
                </a:cubicBezTo>
                <a:cubicBezTo>
                  <a:pt x="24" y="110"/>
                  <a:pt x="23" y="112"/>
                  <a:pt x="24" y="114"/>
                </a:cubicBezTo>
                <a:cubicBezTo>
                  <a:pt x="24" y="117"/>
                  <a:pt x="24" y="119"/>
                  <a:pt x="25" y="122"/>
                </a:cubicBezTo>
                <a:cubicBezTo>
                  <a:pt x="25" y="124"/>
                  <a:pt x="26" y="126"/>
                  <a:pt x="26" y="129"/>
                </a:cubicBezTo>
                <a:cubicBezTo>
                  <a:pt x="27" y="131"/>
                  <a:pt x="27" y="133"/>
                  <a:pt x="28" y="135"/>
                </a:cubicBezTo>
                <a:cubicBezTo>
                  <a:pt x="28" y="136"/>
                  <a:pt x="29" y="138"/>
                  <a:pt x="29" y="139"/>
                </a:cubicBezTo>
                <a:cubicBezTo>
                  <a:pt x="30" y="140"/>
                  <a:pt x="30" y="141"/>
                  <a:pt x="30" y="142"/>
                </a:cubicBezTo>
                <a:cubicBezTo>
                  <a:pt x="31" y="144"/>
                  <a:pt x="32" y="145"/>
                  <a:pt x="32" y="147"/>
                </a:cubicBezTo>
                <a:cubicBezTo>
                  <a:pt x="33" y="149"/>
                  <a:pt x="35" y="152"/>
                  <a:pt x="36" y="155"/>
                </a:cubicBezTo>
                <a:cubicBezTo>
                  <a:pt x="37" y="156"/>
                  <a:pt x="37" y="157"/>
                  <a:pt x="38" y="158"/>
                </a:cubicBezTo>
                <a:cubicBezTo>
                  <a:pt x="38" y="159"/>
                  <a:pt x="39" y="160"/>
                  <a:pt x="40" y="161"/>
                </a:cubicBezTo>
                <a:cubicBezTo>
                  <a:pt x="40" y="162"/>
                  <a:pt x="41" y="163"/>
                  <a:pt x="42" y="163"/>
                </a:cubicBezTo>
                <a:cubicBezTo>
                  <a:pt x="42" y="163"/>
                  <a:pt x="43" y="163"/>
                  <a:pt x="43" y="163"/>
                </a:cubicBezTo>
                <a:cubicBezTo>
                  <a:pt x="46" y="163"/>
                  <a:pt x="48" y="163"/>
                  <a:pt x="51" y="163"/>
                </a:cubicBezTo>
                <a:cubicBezTo>
                  <a:pt x="53" y="163"/>
                  <a:pt x="54" y="163"/>
                  <a:pt x="56" y="163"/>
                </a:cubicBezTo>
                <a:cubicBezTo>
                  <a:pt x="56" y="163"/>
                  <a:pt x="57" y="163"/>
                  <a:pt x="57" y="163"/>
                </a:cubicBezTo>
                <a:cubicBezTo>
                  <a:pt x="57" y="159"/>
                  <a:pt x="57" y="155"/>
                  <a:pt x="57" y="152"/>
                </a:cubicBezTo>
                <a:cubicBezTo>
                  <a:pt x="57" y="149"/>
                  <a:pt x="57" y="146"/>
                  <a:pt x="57" y="144"/>
                </a:cubicBezTo>
                <a:cubicBezTo>
                  <a:pt x="57" y="140"/>
                  <a:pt x="57" y="136"/>
                  <a:pt x="57" y="133"/>
                </a:cubicBezTo>
                <a:cubicBezTo>
                  <a:pt x="57" y="123"/>
                  <a:pt x="57" y="112"/>
                  <a:pt x="57" y="102"/>
                </a:cubicBezTo>
                <a:cubicBezTo>
                  <a:pt x="57" y="101"/>
                  <a:pt x="57" y="101"/>
                  <a:pt x="55" y="101"/>
                </a:cubicBezTo>
                <a:cubicBezTo>
                  <a:pt x="55" y="100"/>
                  <a:pt x="55" y="100"/>
                  <a:pt x="55" y="100"/>
                </a:cubicBezTo>
                <a:cubicBezTo>
                  <a:pt x="53" y="100"/>
                  <a:pt x="52" y="99"/>
                  <a:pt x="51" y="97"/>
                </a:cubicBezTo>
                <a:cubicBezTo>
                  <a:pt x="51" y="95"/>
                  <a:pt x="51" y="94"/>
                  <a:pt x="51" y="92"/>
                </a:cubicBezTo>
                <a:cubicBezTo>
                  <a:pt x="52" y="90"/>
                  <a:pt x="53" y="89"/>
                  <a:pt x="55" y="89"/>
                </a:cubicBezTo>
                <a:cubicBezTo>
                  <a:pt x="56" y="89"/>
                  <a:pt x="57" y="91"/>
                  <a:pt x="57" y="92"/>
                </a:cubicBezTo>
                <a:cubicBezTo>
                  <a:pt x="58" y="94"/>
                  <a:pt x="58" y="96"/>
                  <a:pt x="58" y="99"/>
                </a:cubicBezTo>
                <a:cubicBezTo>
                  <a:pt x="59" y="99"/>
                  <a:pt x="60" y="98"/>
                  <a:pt x="61" y="98"/>
                </a:cubicBezTo>
                <a:cubicBezTo>
                  <a:pt x="63" y="98"/>
                  <a:pt x="64" y="98"/>
                  <a:pt x="66" y="97"/>
                </a:cubicBezTo>
                <a:cubicBezTo>
                  <a:pt x="68" y="97"/>
                  <a:pt x="70" y="97"/>
                  <a:pt x="72" y="97"/>
                </a:cubicBezTo>
                <a:cubicBezTo>
                  <a:pt x="72" y="97"/>
                  <a:pt x="73" y="96"/>
                  <a:pt x="73" y="96"/>
                </a:cubicBezTo>
                <a:cubicBezTo>
                  <a:pt x="73" y="95"/>
                  <a:pt x="73" y="94"/>
                  <a:pt x="73" y="93"/>
                </a:cubicBezTo>
                <a:cubicBezTo>
                  <a:pt x="73" y="92"/>
                  <a:pt x="74" y="91"/>
                  <a:pt x="74" y="91"/>
                </a:cubicBezTo>
                <a:cubicBezTo>
                  <a:pt x="75" y="89"/>
                  <a:pt x="77" y="88"/>
                  <a:pt x="79" y="89"/>
                </a:cubicBezTo>
                <a:cubicBezTo>
                  <a:pt x="79" y="89"/>
                  <a:pt x="79" y="89"/>
                  <a:pt x="79" y="90"/>
                </a:cubicBezTo>
                <a:cubicBezTo>
                  <a:pt x="80" y="91"/>
                  <a:pt x="81" y="92"/>
                  <a:pt x="80" y="94"/>
                </a:cubicBezTo>
                <a:cubicBezTo>
                  <a:pt x="80" y="95"/>
                  <a:pt x="80" y="96"/>
                  <a:pt x="80" y="96"/>
                </a:cubicBezTo>
                <a:cubicBezTo>
                  <a:pt x="79" y="97"/>
                  <a:pt x="79" y="97"/>
                  <a:pt x="78" y="97"/>
                </a:cubicBezTo>
                <a:cubicBezTo>
                  <a:pt x="77" y="98"/>
                  <a:pt x="76" y="98"/>
                  <a:pt x="75" y="98"/>
                </a:cubicBezTo>
                <a:cubicBezTo>
                  <a:pt x="74" y="98"/>
                  <a:pt x="74" y="98"/>
                  <a:pt x="74" y="100"/>
                </a:cubicBezTo>
                <a:cubicBezTo>
                  <a:pt x="74" y="101"/>
                  <a:pt x="74" y="102"/>
                  <a:pt x="74" y="103"/>
                </a:cubicBezTo>
                <a:cubicBezTo>
                  <a:pt x="74" y="107"/>
                  <a:pt x="74" y="112"/>
                  <a:pt x="74" y="116"/>
                </a:cubicBezTo>
                <a:cubicBezTo>
                  <a:pt x="73" y="118"/>
                  <a:pt x="73" y="121"/>
                  <a:pt x="73" y="123"/>
                </a:cubicBezTo>
                <a:cubicBezTo>
                  <a:pt x="73" y="126"/>
                  <a:pt x="73" y="130"/>
                  <a:pt x="73" y="133"/>
                </a:cubicBezTo>
                <a:cubicBezTo>
                  <a:pt x="73" y="135"/>
                  <a:pt x="73" y="137"/>
                  <a:pt x="73" y="138"/>
                </a:cubicBezTo>
                <a:cubicBezTo>
                  <a:pt x="73" y="144"/>
                  <a:pt x="73" y="150"/>
                  <a:pt x="73" y="156"/>
                </a:cubicBezTo>
                <a:cubicBezTo>
                  <a:pt x="73" y="158"/>
                  <a:pt x="73" y="160"/>
                  <a:pt x="73" y="162"/>
                </a:cubicBezTo>
                <a:cubicBezTo>
                  <a:pt x="73" y="163"/>
                  <a:pt x="73" y="163"/>
                  <a:pt x="74" y="163"/>
                </a:cubicBezTo>
                <a:cubicBezTo>
                  <a:pt x="74" y="163"/>
                  <a:pt x="74" y="163"/>
                  <a:pt x="74" y="163"/>
                </a:cubicBezTo>
                <a:cubicBezTo>
                  <a:pt x="78" y="163"/>
                  <a:pt x="81" y="163"/>
                  <a:pt x="84" y="163"/>
                </a:cubicBezTo>
                <a:cubicBezTo>
                  <a:pt x="85" y="163"/>
                  <a:pt x="86" y="164"/>
                  <a:pt x="87" y="164"/>
                </a:cubicBezTo>
                <a:cubicBezTo>
                  <a:pt x="87" y="164"/>
                  <a:pt x="88" y="164"/>
                  <a:pt x="88" y="163"/>
                </a:cubicBezTo>
                <a:cubicBezTo>
                  <a:pt x="88" y="163"/>
                  <a:pt x="89" y="162"/>
                  <a:pt x="89" y="162"/>
                </a:cubicBezTo>
                <a:cubicBezTo>
                  <a:pt x="91" y="159"/>
                  <a:pt x="93" y="156"/>
                  <a:pt x="94" y="152"/>
                </a:cubicBezTo>
                <a:cubicBezTo>
                  <a:pt x="97" y="146"/>
                  <a:pt x="100" y="140"/>
                  <a:pt x="102" y="134"/>
                </a:cubicBezTo>
                <a:cubicBezTo>
                  <a:pt x="103" y="132"/>
                  <a:pt x="104" y="129"/>
                  <a:pt x="105" y="126"/>
                </a:cubicBezTo>
                <a:cubicBezTo>
                  <a:pt x="106" y="124"/>
                  <a:pt x="107" y="121"/>
                  <a:pt x="107" y="119"/>
                </a:cubicBezTo>
                <a:cubicBezTo>
                  <a:pt x="108" y="117"/>
                  <a:pt x="109" y="114"/>
                  <a:pt x="109" y="112"/>
                </a:cubicBezTo>
                <a:cubicBezTo>
                  <a:pt x="109" y="111"/>
                  <a:pt x="109" y="109"/>
                  <a:pt x="110" y="108"/>
                </a:cubicBezTo>
                <a:cubicBezTo>
                  <a:pt x="110" y="103"/>
                  <a:pt x="111" y="99"/>
                  <a:pt x="111" y="95"/>
                </a:cubicBezTo>
                <a:cubicBezTo>
                  <a:pt x="111" y="92"/>
                  <a:pt x="111" y="90"/>
                  <a:pt x="111" y="88"/>
                </a:cubicBezTo>
                <a:close/>
                <a:moveTo>
                  <a:pt x="57" y="99"/>
                </a:moveTo>
                <a:lnTo>
                  <a:pt x="57" y="99"/>
                </a:lnTo>
                <a:cubicBezTo>
                  <a:pt x="56" y="96"/>
                  <a:pt x="56" y="94"/>
                  <a:pt x="56" y="92"/>
                </a:cubicBezTo>
                <a:cubicBezTo>
                  <a:pt x="56" y="92"/>
                  <a:pt x="55" y="91"/>
                  <a:pt x="54" y="91"/>
                </a:cubicBezTo>
                <a:cubicBezTo>
                  <a:pt x="53" y="91"/>
                  <a:pt x="53" y="91"/>
                  <a:pt x="53" y="92"/>
                </a:cubicBezTo>
                <a:cubicBezTo>
                  <a:pt x="51" y="95"/>
                  <a:pt x="53" y="99"/>
                  <a:pt x="57" y="99"/>
                </a:cubicBezTo>
                <a:close/>
                <a:moveTo>
                  <a:pt x="74" y="97"/>
                </a:moveTo>
                <a:lnTo>
                  <a:pt x="74" y="97"/>
                </a:lnTo>
                <a:cubicBezTo>
                  <a:pt x="75" y="96"/>
                  <a:pt x="76" y="96"/>
                  <a:pt x="77" y="96"/>
                </a:cubicBezTo>
                <a:cubicBezTo>
                  <a:pt x="79" y="95"/>
                  <a:pt x="79" y="93"/>
                  <a:pt x="79" y="91"/>
                </a:cubicBezTo>
                <a:cubicBezTo>
                  <a:pt x="78" y="91"/>
                  <a:pt x="78" y="90"/>
                  <a:pt x="77" y="90"/>
                </a:cubicBezTo>
                <a:cubicBezTo>
                  <a:pt x="77" y="91"/>
                  <a:pt x="76" y="91"/>
                  <a:pt x="76" y="91"/>
                </a:cubicBezTo>
                <a:cubicBezTo>
                  <a:pt x="75" y="92"/>
                  <a:pt x="74" y="94"/>
                  <a:pt x="74" y="97"/>
                </a:cubicBezTo>
                <a:close/>
                <a:moveTo>
                  <a:pt x="124" y="31"/>
                </a:moveTo>
                <a:lnTo>
                  <a:pt x="124" y="31"/>
                </a:lnTo>
                <a:cubicBezTo>
                  <a:pt x="123" y="31"/>
                  <a:pt x="123" y="31"/>
                  <a:pt x="122" y="32"/>
                </a:cubicBezTo>
                <a:cubicBezTo>
                  <a:pt x="121" y="33"/>
                  <a:pt x="120" y="34"/>
                  <a:pt x="119" y="35"/>
                </a:cubicBezTo>
                <a:cubicBezTo>
                  <a:pt x="116" y="37"/>
                  <a:pt x="113" y="40"/>
                  <a:pt x="111" y="42"/>
                </a:cubicBezTo>
                <a:cubicBezTo>
                  <a:pt x="110" y="42"/>
                  <a:pt x="110" y="43"/>
                  <a:pt x="111" y="43"/>
                </a:cubicBezTo>
                <a:cubicBezTo>
                  <a:pt x="111" y="44"/>
                  <a:pt x="111" y="43"/>
                  <a:pt x="112" y="43"/>
                </a:cubicBezTo>
                <a:cubicBezTo>
                  <a:pt x="113" y="42"/>
                  <a:pt x="115" y="41"/>
                  <a:pt x="116" y="39"/>
                </a:cubicBezTo>
                <a:cubicBezTo>
                  <a:pt x="119" y="37"/>
                  <a:pt x="121" y="35"/>
                  <a:pt x="124" y="33"/>
                </a:cubicBezTo>
                <a:cubicBezTo>
                  <a:pt x="125" y="32"/>
                  <a:pt x="125" y="32"/>
                  <a:pt x="124" y="31"/>
                </a:cubicBezTo>
                <a:close/>
                <a:moveTo>
                  <a:pt x="135" y="71"/>
                </a:moveTo>
                <a:lnTo>
                  <a:pt x="135" y="71"/>
                </a:lnTo>
                <a:cubicBezTo>
                  <a:pt x="135" y="71"/>
                  <a:pt x="135" y="71"/>
                  <a:pt x="135" y="70"/>
                </a:cubicBezTo>
                <a:cubicBezTo>
                  <a:pt x="133" y="71"/>
                  <a:pt x="132" y="71"/>
                  <a:pt x="131" y="71"/>
                </a:cubicBezTo>
                <a:cubicBezTo>
                  <a:pt x="128" y="72"/>
                  <a:pt x="126" y="72"/>
                  <a:pt x="123" y="73"/>
                </a:cubicBezTo>
                <a:cubicBezTo>
                  <a:pt x="122" y="73"/>
                  <a:pt x="121" y="73"/>
                  <a:pt x="119" y="73"/>
                </a:cubicBezTo>
                <a:cubicBezTo>
                  <a:pt x="119" y="73"/>
                  <a:pt x="119" y="74"/>
                  <a:pt x="119" y="75"/>
                </a:cubicBezTo>
                <a:cubicBezTo>
                  <a:pt x="119" y="75"/>
                  <a:pt x="119" y="75"/>
                  <a:pt x="120" y="75"/>
                </a:cubicBezTo>
                <a:cubicBezTo>
                  <a:pt x="120" y="75"/>
                  <a:pt x="120" y="75"/>
                  <a:pt x="121" y="75"/>
                </a:cubicBezTo>
                <a:cubicBezTo>
                  <a:pt x="124" y="74"/>
                  <a:pt x="127" y="74"/>
                  <a:pt x="130" y="73"/>
                </a:cubicBezTo>
                <a:cubicBezTo>
                  <a:pt x="131" y="73"/>
                  <a:pt x="133" y="72"/>
                  <a:pt x="135" y="72"/>
                </a:cubicBezTo>
                <a:cubicBezTo>
                  <a:pt x="135" y="72"/>
                  <a:pt x="136" y="72"/>
                  <a:pt x="135" y="71"/>
                </a:cubicBezTo>
                <a:close/>
              </a:path>
            </a:pathLst>
          </a:custGeom>
          <a:solidFill>
            <a:srgbClr val="0D254A"/>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6" name="TextBox 5">
            <a:extLst>
              <a:ext uri="{FF2B5EF4-FFF2-40B4-BE49-F238E27FC236}">
                <a16:creationId xmlns:a16="http://schemas.microsoft.com/office/drawing/2014/main" id="{C698A57C-2CBA-4F4C-87BE-28E5E96BB82F}"/>
              </a:ext>
            </a:extLst>
          </p:cNvPr>
          <p:cNvSpPr txBox="1"/>
          <p:nvPr/>
        </p:nvSpPr>
        <p:spPr>
          <a:xfrm>
            <a:off x="9754105" y="5788172"/>
            <a:ext cx="2284585" cy="230832"/>
          </a:xfrm>
          <a:prstGeom prst="rect">
            <a:avLst/>
          </a:prstGeom>
          <a:noFill/>
        </p:spPr>
        <p:txBody>
          <a:bodyPr wrap="square" rtlCol="0">
            <a:spAutoFit/>
          </a:bodyPr>
          <a:lstStyle/>
          <a:p>
            <a:pPr algn="r"/>
            <a:r>
              <a:rPr lang="en-US" sz="900" dirty="0"/>
              <a:t>Image: James Foley</a:t>
            </a:r>
            <a:endParaRPr lang="en-AU" sz="900" dirty="0"/>
          </a:p>
        </p:txBody>
      </p:sp>
    </p:spTree>
    <p:extLst>
      <p:ext uri="{BB962C8B-B14F-4D97-AF65-F5344CB8AC3E}">
        <p14:creationId xmlns:p14="http://schemas.microsoft.com/office/powerpoint/2010/main" val="20973783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1494923" y="1818615"/>
            <a:ext cx="9400848" cy="3610624"/>
          </a:xfrm>
        </p:spPr>
        <p:txBody>
          <a:bodyPr/>
          <a:lstStyle/>
          <a:p>
            <a:r>
              <a:rPr lang="en-AU" sz="4000" b="1" dirty="0">
                <a:solidFill>
                  <a:srgbClr val="0D254A"/>
                </a:solidFill>
                <a:latin typeface="Garamond" panose="02020404030301010803" pitchFamily="18" charset="0"/>
                <a:cs typeface="Arial" panose="020B0604020202020204" pitchFamily="34" charset="0"/>
              </a:rPr>
              <a:t>“Young people demand change. They wonder how anyone can claim to be building a better future without thinking of the environmental crisis and the sufferings of the excluded” </a:t>
            </a:r>
          </a:p>
          <a:p>
            <a:pPr algn="r">
              <a:lnSpc>
                <a:spcPct val="110000"/>
              </a:lnSpc>
            </a:pPr>
            <a:r>
              <a:rPr lang="en-US" sz="2800" dirty="0">
                <a:solidFill>
                  <a:srgbClr val="0C1A39"/>
                </a:solidFill>
                <a:latin typeface="Arial" panose="020B0604020202020204" pitchFamily="34" charset="0"/>
                <a:cs typeface="Arial" panose="020B0604020202020204" pitchFamily="34" charset="0"/>
              </a:rPr>
              <a:t>	</a:t>
            </a:r>
            <a:r>
              <a:rPr lang="en-US" sz="2800" dirty="0">
                <a:solidFill>
                  <a:srgbClr val="0D254A"/>
                </a:solidFill>
                <a:latin typeface="Arial" panose="020B0604020202020204" pitchFamily="34" charset="0"/>
                <a:cs typeface="Arial" panose="020B0604020202020204" pitchFamily="34" charset="0"/>
              </a:rPr>
              <a:t>Pope Francis, </a:t>
            </a:r>
            <a:r>
              <a:rPr lang="en-US" sz="2800" i="1" dirty="0" err="1">
                <a:solidFill>
                  <a:srgbClr val="0D254A"/>
                </a:solidFill>
                <a:latin typeface="Arial" panose="020B0604020202020204" pitchFamily="34" charset="0"/>
                <a:cs typeface="Arial" panose="020B0604020202020204" pitchFamily="34" charset="0"/>
              </a:rPr>
              <a:t>Laudato</a:t>
            </a:r>
            <a:r>
              <a:rPr lang="en-US" sz="2800" i="1" dirty="0">
                <a:solidFill>
                  <a:srgbClr val="0D254A"/>
                </a:solidFill>
                <a:latin typeface="Arial" panose="020B0604020202020204" pitchFamily="34" charset="0"/>
                <a:cs typeface="Arial" panose="020B0604020202020204" pitchFamily="34" charset="0"/>
              </a:rPr>
              <a:t> Si’ </a:t>
            </a:r>
            <a:r>
              <a:rPr lang="en-US" sz="2800" dirty="0">
                <a:solidFill>
                  <a:srgbClr val="0D254A"/>
                </a:solidFill>
                <a:latin typeface="Arial" panose="020B0604020202020204" pitchFamily="34" charset="0"/>
                <a:cs typeface="Arial" panose="020B0604020202020204" pitchFamily="34" charset="0"/>
              </a:rPr>
              <a:t>n</a:t>
            </a:r>
            <a:r>
              <a:rPr lang="en-US" sz="2800" i="1" dirty="0">
                <a:solidFill>
                  <a:srgbClr val="0D254A"/>
                </a:solidFill>
                <a:latin typeface="Arial" panose="020B0604020202020204" pitchFamily="34" charset="0"/>
                <a:cs typeface="Arial" panose="020B0604020202020204" pitchFamily="34" charset="0"/>
              </a:rPr>
              <a:t> </a:t>
            </a:r>
            <a:r>
              <a:rPr lang="en-US" sz="2800" dirty="0">
                <a:solidFill>
                  <a:srgbClr val="0D254A"/>
                </a:solidFill>
                <a:latin typeface="Arial" panose="020B0604020202020204" pitchFamily="34" charset="0"/>
                <a:cs typeface="Arial" panose="020B0604020202020204" pitchFamily="34" charset="0"/>
              </a:rPr>
              <a:t>13 </a:t>
            </a:r>
          </a:p>
          <a:p>
            <a:pPr>
              <a:lnSpc>
                <a:spcPct val="110000"/>
              </a:lnSpc>
            </a:pPr>
            <a:endParaRPr lang="en-US" sz="4000" dirty="0">
              <a:solidFill>
                <a:srgbClr val="0D254A"/>
              </a:solidFill>
              <a:latin typeface="Arial" panose="020B0604020202020204" pitchFamily="34" charset="0"/>
              <a:cs typeface="Arial" panose="020B0604020202020204" pitchFamily="34" charset="0"/>
            </a:endParaRPr>
          </a:p>
          <a:p>
            <a:endParaRPr lang="en-US" sz="4000" dirty="0">
              <a:solidFill>
                <a:srgbClr val="0C1A39"/>
              </a:solidFill>
            </a:endParaRPr>
          </a:p>
        </p:txBody>
      </p:sp>
      <p:sp>
        <p:nvSpPr>
          <p:cNvPr id="6" name="Freeform: Shape 3">
            <a:extLst>
              <a:ext uri="{FF2B5EF4-FFF2-40B4-BE49-F238E27FC236}">
                <a16:creationId xmlns:a16="http://schemas.microsoft.com/office/drawing/2014/main" id="{4B38AD2B-3395-034A-8454-8EFFC6CEF5EE}"/>
              </a:ext>
            </a:extLst>
          </p:cNvPr>
          <p:cNvSpPr/>
          <p:nvPr/>
        </p:nvSpPr>
        <p:spPr>
          <a:xfrm>
            <a:off x="791612" y="1457616"/>
            <a:ext cx="574184" cy="574184"/>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DF918A"/>
          </a:solidFill>
          <a:ln w="9525" cap="flat">
            <a:noFill/>
            <a:prstDash val="solid"/>
            <a:miter/>
          </a:ln>
        </p:spPr>
        <p:txBody>
          <a:bodyPr rtlCol="0" anchor="ctr"/>
          <a:lstStyle/>
          <a:p>
            <a:endParaRPr lang="en-AU">
              <a:solidFill>
                <a:srgbClr val="C3DDD7"/>
              </a:solidFill>
            </a:endParaRPr>
          </a:p>
        </p:txBody>
      </p:sp>
      <p:sp>
        <p:nvSpPr>
          <p:cNvPr id="7" name="Freeform: Shape 5">
            <a:extLst>
              <a:ext uri="{FF2B5EF4-FFF2-40B4-BE49-F238E27FC236}">
                <a16:creationId xmlns:a16="http://schemas.microsoft.com/office/drawing/2014/main" id="{CB212848-D1AE-8641-8308-72F9F1B2F667}"/>
              </a:ext>
            </a:extLst>
          </p:cNvPr>
          <p:cNvSpPr/>
          <p:nvPr/>
        </p:nvSpPr>
        <p:spPr>
          <a:xfrm>
            <a:off x="10765264" y="5154215"/>
            <a:ext cx="550049" cy="550049"/>
          </a:xfrm>
          <a:custGeom>
            <a:avLst/>
            <a:gdLst>
              <a:gd name="connsiteX0" fmla="*/ 121539 w 180975"/>
              <a:gd name="connsiteY0" fmla="*/ 20670 h 180975"/>
              <a:gd name="connsiteX1" fmla="*/ 121539 w 180975"/>
              <a:gd name="connsiteY1" fmla="*/ 107824 h 180975"/>
              <a:gd name="connsiteX2" fmla="*/ 107918 w 180975"/>
              <a:gd name="connsiteY2" fmla="*/ 121445 h 180975"/>
              <a:gd name="connsiteX3" fmla="*/ 20764 w 180975"/>
              <a:gd name="connsiteY3" fmla="*/ 121445 h 180975"/>
              <a:gd name="connsiteX4" fmla="*/ 7144 w 180975"/>
              <a:gd name="connsiteY4" fmla="*/ 135066 h 180975"/>
              <a:gd name="connsiteX5" fmla="*/ 7144 w 180975"/>
              <a:gd name="connsiteY5" fmla="*/ 165831 h 180975"/>
              <a:gd name="connsiteX6" fmla="*/ 20764 w 180975"/>
              <a:gd name="connsiteY6" fmla="*/ 179452 h 180975"/>
              <a:gd name="connsiteX7" fmla="*/ 121539 w 180975"/>
              <a:gd name="connsiteY7" fmla="*/ 179452 h 180975"/>
              <a:gd name="connsiteX8" fmla="*/ 165925 w 180975"/>
              <a:gd name="connsiteY8" fmla="*/ 179452 h 180975"/>
              <a:gd name="connsiteX9" fmla="*/ 179546 w 180975"/>
              <a:gd name="connsiteY9" fmla="*/ 165831 h 180975"/>
              <a:gd name="connsiteX10" fmla="*/ 179546 w 180975"/>
              <a:gd name="connsiteY10" fmla="*/ 121540 h 180975"/>
              <a:gd name="connsiteX11" fmla="*/ 179546 w 180975"/>
              <a:gd name="connsiteY11" fmla="*/ 20766 h 180975"/>
              <a:gd name="connsiteX12" fmla="*/ 165925 w 180975"/>
              <a:gd name="connsiteY12" fmla="*/ 7145 h 180975"/>
              <a:gd name="connsiteX13" fmla="*/ 135160 w 180975"/>
              <a:gd name="connsiteY13" fmla="*/ 7145 h 180975"/>
              <a:gd name="connsiteX14" fmla="*/ 121539 w 180975"/>
              <a:gd name="connsiteY14" fmla="*/ 2067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0975" h="180975">
                <a:moveTo>
                  <a:pt x="121539" y="20670"/>
                </a:moveTo>
                <a:lnTo>
                  <a:pt x="121539" y="107824"/>
                </a:lnTo>
                <a:cubicBezTo>
                  <a:pt x="121539" y="115349"/>
                  <a:pt x="115443" y="121445"/>
                  <a:pt x="107918" y="121445"/>
                </a:cubicBezTo>
                <a:lnTo>
                  <a:pt x="20764" y="121445"/>
                </a:lnTo>
                <a:cubicBezTo>
                  <a:pt x="13240" y="121445"/>
                  <a:pt x="7144" y="127541"/>
                  <a:pt x="7144" y="135066"/>
                </a:cubicBezTo>
                <a:lnTo>
                  <a:pt x="7144" y="165831"/>
                </a:lnTo>
                <a:cubicBezTo>
                  <a:pt x="7144" y="173356"/>
                  <a:pt x="13240" y="179452"/>
                  <a:pt x="20764" y="179452"/>
                </a:cubicBezTo>
                <a:lnTo>
                  <a:pt x="121539" y="179452"/>
                </a:lnTo>
                <a:lnTo>
                  <a:pt x="165925" y="179452"/>
                </a:lnTo>
                <a:cubicBezTo>
                  <a:pt x="173450" y="179452"/>
                  <a:pt x="179546" y="173356"/>
                  <a:pt x="179546" y="165831"/>
                </a:cubicBezTo>
                <a:lnTo>
                  <a:pt x="179546" y="121540"/>
                </a:lnTo>
                <a:lnTo>
                  <a:pt x="179546" y="20766"/>
                </a:lnTo>
                <a:cubicBezTo>
                  <a:pt x="179546" y="13241"/>
                  <a:pt x="173450" y="7145"/>
                  <a:pt x="165925" y="7145"/>
                </a:cubicBezTo>
                <a:lnTo>
                  <a:pt x="135160" y="7145"/>
                </a:lnTo>
                <a:cubicBezTo>
                  <a:pt x="127635" y="7050"/>
                  <a:pt x="121539" y="13146"/>
                  <a:pt x="121539" y="20670"/>
                </a:cubicBezTo>
                <a:close/>
              </a:path>
            </a:pathLst>
          </a:custGeom>
          <a:solidFill>
            <a:srgbClr val="DF918A"/>
          </a:solidFill>
          <a:ln w="9525" cap="flat">
            <a:noFill/>
            <a:prstDash val="solid"/>
            <a:miter/>
          </a:ln>
        </p:spPr>
        <p:txBody>
          <a:bodyPr rtlCol="0" anchor="ctr"/>
          <a:lstStyle/>
          <a:p>
            <a:endParaRPr lang="en-AU">
              <a:solidFill>
                <a:srgbClr val="C3DDD7"/>
              </a:solidFill>
            </a:endParaRPr>
          </a:p>
        </p:txBody>
      </p:sp>
    </p:spTree>
    <p:extLst>
      <p:ext uri="{BB962C8B-B14F-4D97-AF65-F5344CB8AC3E}">
        <p14:creationId xmlns:p14="http://schemas.microsoft.com/office/powerpoint/2010/main" val="25000733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DFD0DB4-7A89-450E-9B5D-2EAD589A826D}"/>
              </a:ext>
            </a:extLst>
          </p:cNvPr>
          <p:cNvSpPr>
            <a:spLocks noGrp="1"/>
          </p:cNvSpPr>
          <p:nvPr>
            <p:ph type="body" sz="quarter" idx="10"/>
          </p:nvPr>
        </p:nvSpPr>
        <p:spPr>
          <a:xfrm>
            <a:off x="342132" y="1489024"/>
            <a:ext cx="6676289" cy="4714928"/>
          </a:xfrm>
        </p:spPr>
        <p:txBody>
          <a:bodyPr lIns="91440" tIns="45720" rIns="91440" bIns="45720" numCol="1" spcCol="180000" anchor="t"/>
          <a:lstStyle/>
          <a:p>
            <a:pPr>
              <a:lnSpc>
                <a:spcPts val="2300"/>
              </a:lnSpc>
            </a:pPr>
            <a:r>
              <a:rPr lang="en-AU" b="1" dirty="0">
                <a:cs typeface="Roboto Light" panose="02000000000000000000" pitchFamily="2" charset="0"/>
              </a:rPr>
              <a:t>	Pray </a:t>
            </a:r>
            <a:r>
              <a:rPr lang="en-AU" dirty="0">
                <a:cs typeface="Roboto Light" panose="02000000000000000000" pitchFamily="2" charset="0"/>
              </a:rPr>
              <a:t>using the </a:t>
            </a:r>
            <a:br>
              <a:rPr lang="en-AU" dirty="0">
                <a:cs typeface="Roboto Light" panose="02000000000000000000" pitchFamily="2" charset="0"/>
              </a:rPr>
            </a:br>
            <a:r>
              <a:rPr lang="en-AU" dirty="0">
                <a:cs typeface="Roboto Light" panose="02000000000000000000" pitchFamily="2" charset="0"/>
              </a:rPr>
              <a:t>          </a:t>
            </a:r>
            <a:r>
              <a:rPr lang="en-AU" dirty="0">
                <a:cs typeface="Roboto Light" panose="02000000000000000000" pitchFamily="2" charset="0"/>
                <a:hlinkClick r:id="rId3"/>
              </a:rPr>
              <a:t>‘</a:t>
            </a:r>
            <a:r>
              <a:rPr lang="en-AU" dirty="0">
                <a:hlinkClick r:id="rId3"/>
              </a:rPr>
              <a:t>Caring for our Earth: a prayer for children’ video</a:t>
            </a:r>
            <a:endParaRPr lang="en-AU" dirty="0"/>
          </a:p>
          <a:p>
            <a:pPr>
              <a:lnSpc>
                <a:spcPts val="2300"/>
              </a:lnSpc>
            </a:pPr>
            <a:endParaRPr lang="en-AU" dirty="0"/>
          </a:p>
          <a:p>
            <a:pPr marL="625475">
              <a:lnSpc>
                <a:spcPts val="2300"/>
              </a:lnSpc>
            </a:pPr>
            <a:r>
              <a:rPr lang="en-US" dirty="0"/>
              <a:t> </a:t>
            </a:r>
            <a:r>
              <a:rPr lang="en-US" b="1" dirty="0"/>
              <a:t>Read the creation story from a children’s Bible</a:t>
            </a:r>
            <a:r>
              <a:rPr lang="en-US" dirty="0"/>
              <a:t>. </a:t>
            </a:r>
            <a:br>
              <a:rPr lang="en-US" dirty="0"/>
            </a:br>
            <a:r>
              <a:rPr lang="en-US" dirty="0"/>
              <a:t>This story tells us that “God took the man and settled him in the Garden of Eden to cultivate and take care of it” </a:t>
            </a:r>
            <a:br>
              <a:rPr lang="en-US" dirty="0"/>
            </a:br>
            <a:r>
              <a:rPr lang="en-US" dirty="0"/>
              <a:t>(</a:t>
            </a:r>
            <a:r>
              <a:rPr lang="en-US" dirty="0">
                <a:hlinkClick r:id="rId4"/>
              </a:rPr>
              <a:t>Genesis 2:15</a:t>
            </a:r>
            <a:r>
              <a:rPr lang="en-US" dirty="0"/>
              <a:t>). This is a way of saying that God wants us to care for the earth.</a:t>
            </a:r>
          </a:p>
          <a:p>
            <a:pPr>
              <a:lnSpc>
                <a:spcPts val="2300"/>
              </a:lnSpc>
            </a:pPr>
            <a:endParaRPr lang="en-US" dirty="0"/>
          </a:p>
          <a:p>
            <a:pPr marL="625475">
              <a:lnSpc>
                <a:spcPts val="2300"/>
              </a:lnSpc>
            </a:pPr>
            <a:r>
              <a:rPr lang="en-US" dirty="0"/>
              <a:t>H</a:t>
            </a:r>
            <a:r>
              <a:rPr lang="en-AU" dirty="0" err="1"/>
              <a:t>ave</a:t>
            </a:r>
            <a:r>
              <a:rPr lang="en-AU" dirty="0"/>
              <a:t> a go at writing your own prayer for creation! </a:t>
            </a:r>
          </a:p>
          <a:p>
            <a:pPr marL="625475">
              <a:lnSpc>
                <a:spcPts val="2300"/>
              </a:lnSpc>
            </a:pPr>
            <a:endParaRPr lang="en-AU" dirty="0"/>
          </a:p>
          <a:p>
            <a:pPr marL="625475">
              <a:lnSpc>
                <a:spcPts val="2300"/>
              </a:lnSpc>
            </a:pPr>
            <a:r>
              <a:rPr lang="en-AU" dirty="0"/>
              <a:t>Share these at a whole school assembly.  </a:t>
            </a:r>
          </a:p>
        </p:txBody>
      </p:sp>
      <p:sp>
        <p:nvSpPr>
          <p:cNvPr id="2" name="Title 1">
            <a:extLst>
              <a:ext uri="{FF2B5EF4-FFF2-40B4-BE49-F238E27FC236}">
                <a16:creationId xmlns:a16="http://schemas.microsoft.com/office/drawing/2014/main" id="{7F501A87-A2D8-4239-9670-FA89C0D7CBA4}"/>
              </a:ext>
            </a:extLst>
          </p:cNvPr>
          <p:cNvSpPr>
            <a:spLocks noGrp="1"/>
          </p:cNvSpPr>
          <p:nvPr>
            <p:ph type="title"/>
          </p:nvPr>
        </p:nvSpPr>
        <p:spPr/>
        <p:txBody>
          <a:bodyPr/>
          <a:lstStyle/>
          <a:p>
            <a:r>
              <a:rPr lang="en-US" dirty="0">
                <a:solidFill>
                  <a:srgbClr val="DF918A"/>
                </a:solidFill>
              </a:rPr>
              <a:t>PRAY</a:t>
            </a:r>
            <a:endParaRPr lang="en-AU" dirty="0">
              <a:solidFill>
                <a:srgbClr val="DF918A"/>
              </a:solidFill>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237379" y="1942143"/>
            <a:ext cx="4954621" cy="3540157"/>
          </a:xfrm>
          <a:prstGeom prst="rect">
            <a:avLst/>
          </a:prstGeom>
        </p:spPr>
      </p:pic>
      <p:grpSp>
        <p:nvGrpSpPr>
          <p:cNvPr id="10" name="Group 9"/>
          <p:cNvGrpSpPr/>
          <p:nvPr/>
        </p:nvGrpSpPr>
        <p:grpSpPr>
          <a:xfrm>
            <a:off x="497548" y="1559945"/>
            <a:ext cx="353031" cy="485282"/>
            <a:chOff x="3726855" y="5633406"/>
            <a:chExt cx="353031" cy="485282"/>
          </a:xfrm>
        </p:grpSpPr>
        <p:sp>
          <p:nvSpPr>
            <p:cNvPr id="11" name="Freeform: Shape 180">
              <a:extLst>
                <a:ext uri="{FF2B5EF4-FFF2-40B4-BE49-F238E27FC236}">
                  <a16:creationId xmlns:a16="http://schemas.microsoft.com/office/drawing/2014/main" id="{226C63D0-9BFE-47C9-B3E7-9B61091AB41F}"/>
                </a:ext>
              </a:extLst>
            </p:cNvPr>
            <p:cNvSpPr/>
            <p:nvPr/>
          </p:nvSpPr>
          <p:spPr>
            <a:xfrm>
              <a:off x="3761665" y="5843426"/>
              <a:ext cx="33379" cy="79595"/>
            </a:xfrm>
            <a:custGeom>
              <a:avLst/>
              <a:gdLst>
                <a:gd name="connsiteX0" fmla="*/ 27242 w 33378"/>
                <a:gd name="connsiteY0" fmla="*/ 42828 h 79594"/>
                <a:gd name="connsiteX1" fmla="*/ 33301 w 33378"/>
                <a:gd name="connsiteY1" fmla="*/ 37333 h 79594"/>
                <a:gd name="connsiteX2" fmla="*/ 29938 w 33378"/>
                <a:gd name="connsiteY2" fmla="*/ 26703 h 79594"/>
                <a:gd name="connsiteX3" fmla="*/ 30837 w 33378"/>
                <a:gd name="connsiteY3" fmla="*/ 23699 h 79594"/>
                <a:gd name="connsiteX4" fmla="*/ 29553 w 33378"/>
                <a:gd name="connsiteY4" fmla="*/ 23545 h 79594"/>
                <a:gd name="connsiteX5" fmla="*/ 20874 w 33378"/>
                <a:gd name="connsiteY5" fmla="*/ 17408 h 79594"/>
                <a:gd name="connsiteX6" fmla="*/ 20027 w 33378"/>
                <a:gd name="connsiteY6" fmla="*/ 17434 h 79594"/>
                <a:gd name="connsiteX7" fmla="*/ 19899 w 33378"/>
                <a:gd name="connsiteY7" fmla="*/ 17434 h 79594"/>
                <a:gd name="connsiteX8" fmla="*/ 19873 w 33378"/>
                <a:gd name="connsiteY8" fmla="*/ 17434 h 79594"/>
                <a:gd name="connsiteX9" fmla="*/ 11195 w 33378"/>
                <a:gd name="connsiteY9" fmla="*/ 13711 h 79594"/>
                <a:gd name="connsiteX10" fmla="*/ 7728 w 33378"/>
                <a:gd name="connsiteY10" fmla="*/ 6008 h 79594"/>
                <a:gd name="connsiteX11" fmla="*/ 1926 w 33378"/>
                <a:gd name="connsiteY11" fmla="*/ 1926 h 79594"/>
                <a:gd name="connsiteX12" fmla="*/ 2336 w 33378"/>
                <a:gd name="connsiteY12" fmla="*/ 65884 h 79594"/>
                <a:gd name="connsiteX13" fmla="*/ 9757 w 33378"/>
                <a:gd name="connsiteY13" fmla="*/ 75898 h 79594"/>
                <a:gd name="connsiteX14" fmla="*/ 22620 w 33378"/>
                <a:gd name="connsiteY14" fmla="*/ 78055 h 79594"/>
                <a:gd name="connsiteX15" fmla="*/ 24366 w 33378"/>
                <a:gd name="connsiteY15" fmla="*/ 67553 h 79594"/>
                <a:gd name="connsiteX16" fmla="*/ 17357 w 33378"/>
                <a:gd name="connsiteY16" fmla="*/ 53534 h 79594"/>
                <a:gd name="connsiteX17" fmla="*/ 27242 w 33378"/>
                <a:gd name="connsiteY17" fmla="*/ 42828 h 79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378" h="79594">
                  <a:moveTo>
                    <a:pt x="27242" y="42828"/>
                  </a:moveTo>
                  <a:cubicBezTo>
                    <a:pt x="28629" y="40388"/>
                    <a:pt x="30760" y="38488"/>
                    <a:pt x="33301" y="37333"/>
                  </a:cubicBezTo>
                  <a:cubicBezTo>
                    <a:pt x="30657" y="34611"/>
                    <a:pt x="29270" y="30734"/>
                    <a:pt x="29938" y="26703"/>
                  </a:cubicBezTo>
                  <a:cubicBezTo>
                    <a:pt x="30118" y="25650"/>
                    <a:pt x="30426" y="24649"/>
                    <a:pt x="30837" y="23699"/>
                  </a:cubicBezTo>
                  <a:cubicBezTo>
                    <a:pt x="30400" y="23673"/>
                    <a:pt x="29989" y="23622"/>
                    <a:pt x="29553" y="23545"/>
                  </a:cubicBezTo>
                  <a:cubicBezTo>
                    <a:pt x="25778" y="22903"/>
                    <a:pt x="22646" y="20566"/>
                    <a:pt x="20874" y="17408"/>
                  </a:cubicBezTo>
                  <a:cubicBezTo>
                    <a:pt x="20592" y="17434"/>
                    <a:pt x="20309" y="17434"/>
                    <a:pt x="20027" y="17434"/>
                  </a:cubicBezTo>
                  <a:lnTo>
                    <a:pt x="19899" y="17434"/>
                  </a:lnTo>
                  <a:lnTo>
                    <a:pt x="19873" y="17434"/>
                  </a:lnTo>
                  <a:cubicBezTo>
                    <a:pt x="16586" y="17383"/>
                    <a:pt x="13480" y="16073"/>
                    <a:pt x="11195" y="13711"/>
                  </a:cubicBezTo>
                  <a:cubicBezTo>
                    <a:pt x="9140" y="11606"/>
                    <a:pt x="7934" y="8884"/>
                    <a:pt x="7728" y="6008"/>
                  </a:cubicBezTo>
                  <a:cubicBezTo>
                    <a:pt x="5418" y="5238"/>
                    <a:pt x="3415" y="3800"/>
                    <a:pt x="1926" y="1926"/>
                  </a:cubicBezTo>
                  <a:lnTo>
                    <a:pt x="2336" y="65884"/>
                  </a:lnTo>
                  <a:cubicBezTo>
                    <a:pt x="6316" y="67784"/>
                    <a:pt x="9115" y="71559"/>
                    <a:pt x="9757" y="75898"/>
                  </a:cubicBezTo>
                  <a:lnTo>
                    <a:pt x="22620" y="78055"/>
                  </a:lnTo>
                  <a:lnTo>
                    <a:pt x="24366" y="67553"/>
                  </a:lnTo>
                  <a:cubicBezTo>
                    <a:pt x="19385" y="64960"/>
                    <a:pt x="16381" y="59363"/>
                    <a:pt x="17357" y="53534"/>
                  </a:cubicBezTo>
                  <a:cubicBezTo>
                    <a:pt x="18255" y="48168"/>
                    <a:pt x="22210" y="44060"/>
                    <a:pt x="27242" y="42828"/>
                  </a:cubicBezTo>
                  <a:close/>
                </a:path>
              </a:pathLst>
            </a:custGeom>
            <a:solidFill>
              <a:srgbClr val="0C244C"/>
            </a:solidFill>
            <a:ln w="9525" cap="flat">
              <a:noFill/>
              <a:prstDash val="solid"/>
              <a:miter/>
            </a:ln>
          </p:spPr>
          <p:txBody>
            <a:bodyPr rtlCol="0" anchor="ctr"/>
            <a:lstStyle/>
            <a:p>
              <a:endParaRPr lang="en-AU"/>
            </a:p>
          </p:txBody>
        </p:sp>
        <p:sp>
          <p:nvSpPr>
            <p:cNvPr id="12" name="Freeform: Shape 181">
              <a:extLst>
                <a:ext uri="{FF2B5EF4-FFF2-40B4-BE49-F238E27FC236}">
                  <a16:creationId xmlns:a16="http://schemas.microsoft.com/office/drawing/2014/main" id="{B0DF6655-F0F5-45FE-B211-681BEEC70823}"/>
                </a:ext>
              </a:extLst>
            </p:cNvPr>
            <p:cNvSpPr/>
            <p:nvPr/>
          </p:nvSpPr>
          <p:spPr>
            <a:xfrm>
              <a:off x="3763128" y="5633406"/>
              <a:ext cx="133514" cy="215677"/>
            </a:xfrm>
            <a:custGeom>
              <a:avLst/>
              <a:gdLst>
                <a:gd name="connsiteX0" fmla="*/ 36870 w 133514"/>
                <a:gd name="connsiteY0" fmla="*/ 99665 h 215676"/>
                <a:gd name="connsiteX1" fmla="*/ 2182 w 133514"/>
                <a:gd name="connsiteY1" fmla="*/ 171969 h 215676"/>
                <a:gd name="connsiteX2" fmla="*/ 1926 w 133514"/>
                <a:gd name="connsiteY2" fmla="*/ 172713 h 215676"/>
                <a:gd name="connsiteX3" fmla="*/ 7703 w 133514"/>
                <a:gd name="connsiteY3" fmla="*/ 182239 h 215676"/>
                <a:gd name="connsiteX4" fmla="*/ 14302 w 133514"/>
                <a:gd name="connsiteY4" fmla="*/ 192663 h 215676"/>
                <a:gd name="connsiteX5" fmla="*/ 18974 w 133514"/>
                <a:gd name="connsiteY5" fmla="*/ 195668 h 215676"/>
                <a:gd name="connsiteX6" fmla="*/ 22441 w 133514"/>
                <a:gd name="connsiteY6" fmla="*/ 203370 h 215676"/>
                <a:gd name="connsiteX7" fmla="*/ 29322 w 133514"/>
                <a:gd name="connsiteY7" fmla="*/ 209045 h 215676"/>
                <a:gd name="connsiteX8" fmla="*/ 30143 w 133514"/>
                <a:gd name="connsiteY8" fmla="*/ 209019 h 215676"/>
                <a:gd name="connsiteX9" fmla="*/ 32172 w 133514"/>
                <a:gd name="connsiteY9" fmla="*/ 209199 h 215676"/>
                <a:gd name="connsiteX10" fmla="*/ 39772 w 133514"/>
                <a:gd name="connsiteY10" fmla="*/ 213615 h 215676"/>
                <a:gd name="connsiteX11" fmla="*/ 42879 w 133514"/>
                <a:gd name="connsiteY11" fmla="*/ 213204 h 215676"/>
                <a:gd name="connsiteX12" fmla="*/ 44907 w 133514"/>
                <a:gd name="connsiteY12" fmla="*/ 213384 h 215676"/>
                <a:gd name="connsiteX13" fmla="*/ 50042 w 133514"/>
                <a:gd name="connsiteY13" fmla="*/ 215515 h 215676"/>
                <a:gd name="connsiteX14" fmla="*/ 56564 w 133514"/>
                <a:gd name="connsiteY14" fmla="*/ 213615 h 215676"/>
                <a:gd name="connsiteX15" fmla="*/ 58567 w 133514"/>
                <a:gd name="connsiteY15" fmla="*/ 213769 h 215676"/>
                <a:gd name="connsiteX16" fmla="*/ 60698 w 133514"/>
                <a:gd name="connsiteY16" fmla="*/ 214360 h 215676"/>
                <a:gd name="connsiteX17" fmla="*/ 60698 w 133514"/>
                <a:gd name="connsiteY17" fmla="*/ 178901 h 215676"/>
                <a:gd name="connsiteX18" fmla="*/ 89326 w 133514"/>
                <a:gd name="connsiteY18" fmla="*/ 137846 h 215676"/>
                <a:gd name="connsiteX19" fmla="*/ 131665 w 133514"/>
                <a:gd name="connsiteY19" fmla="*/ 44771 h 215676"/>
                <a:gd name="connsiteX20" fmla="*/ 111690 w 133514"/>
                <a:gd name="connsiteY20" fmla="*/ 3125 h 215676"/>
                <a:gd name="connsiteX21" fmla="*/ 111690 w 133514"/>
                <a:gd name="connsiteY21" fmla="*/ 3125 h 215676"/>
                <a:gd name="connsiteX22" fmla="*/ 74999 w 133514"/>
                <a:gd name="connsiteY22" fmla="*/ 20225 h 215676"/>
                <a:gd name="connsiteX23" fmla="*/ 48990 w 133514"/>
                <a:gd name="connsiteY23" fmla="*/ 74427 h 215676"/>
                <a:gd name="connsiteX24" fmla="*/ 36870 w 133514"/>
                <a:gd name="connsiteY24" fmla="*/ 99665 h 21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514" h="215676">
                  <a:moveTo>
                    <a:pt x="36870" y="99665"/>
                  </a:moveTo>
                  <a:lnTo>
                    <a:pt x="2182" y="171969"/>
                  </a:lnTo>
                  <a:cubicBezTo>
                    <a:pt x="2080" y="172200"/>
                    <a:pt x="2028" y="172457"/>
                    <a:pt x="1926" y="172713"/>
                  </a:cubicBezTo>
                  <a:cubicBezTo>
                    <a:pt x="5161" y="174741"/>
                    <a:pt x="7395" y="178234"/>
                    <a:pt x="7703" y="182239"/>
                  </a:cubicBezTo>
                  <a:cubicBezTo>
                    <a:pt x="11503" y="184242"/>
                    <a:pt x="14122" y="188144"/>
                    <a:pt x="14302" y="192663"/>
                  </a:cubicBezTo>
                  <a:cubicBezTo>
                    <a:pt x="16047" y="193279"/>
                    <a:pt x="17639" y="194307"/>
                    <a:pt x="18974" y="195668"/>
                  </a:cubicBezTo>
                  <a:cubicBezTo>
                    <a:pt x="21029" y="197773"/>
                    <a:pt x="22235" y="200494"/>
                    <a:pt x="22441" y="203370"/>
                  </a:cubicBezTo>
                  <a:cubicBezTo>
                    <a:pt x="25368" y="204346"/>
                    <a:pt x="27832" y="206400"/>
                    <a:pt x="29322" y="209045"/>
                  </a:cubicBezTo>
                  <a:cubicBezTo>
                    <a:pt x="29604" y="209019"/>
                    <a:pt x="29861" y="209019"/>
                    <a:pt x="30143" y="209019"/>
                  </a:cubicBezTo>
                  <a:cubicBezTo>
                    <a:pt x="30811" y="209019"/>
                    <a:pt x="31504" y="209070"/>
                    <a:pt x="32172" y="209199"/>
                  </a:cubicBezTo>
                  <a:cubicBezTo>
                    <a:pt x="35278" y="209712"/>
                    <a:pt x="37923" y="211329"/>
                    <a:pt x="39772" y="213615"/>
                  </a:cubicBezTo>
                  <a:cubicBezTo>
                    <a:pt x="40773" y="213358"/>
                    <a:pt x="41826" y="213204"/>
                    <a:pt x="42879" y="213204"/>
                  </a:cubicBezTo>
                  <a:cubicBezTo>
                    <a:pt x="43546" y="213204"/>
                    <a:pt x="44239" y="213255"/>
                    <a:pt x="44907" y="213384"/>
                  </a:cubicBezTo>
                  <a:cubicBezTo>
                    <a:pt x="46781" y="213692"/>
                    <a:pt x="48553" y="214436"/>
                    <a:pt x="50042" y="215515"/>
                  </a:cubicBezTo>
                  <a:cubicBezTo>
                    <a:pt x="51942" y="214308"/>
                    <a:pt x="54202" y="213615"/>
                    <a:pt x="56564" y="213615"/>
                  </a:cubicBezTo>
                  <a:cubicBezTo>
                    <a:pt x="57231" y="213615"/>
                    <a:pt x="57899" y="213666"/>
                    <a:pt x="58567" y="213769"/>
                  </a:cubicBezTo>
                  <a:cubicBezTo>
                    <a:pt x="59285" y="213897"/>
                    <a:pt x="60004" y="214103"/>
                    <a:pt x="60698" y="214360"/>
                  </a:cubicBezTo>
                  <a:lnTo>
                    <a:pt x="60698" y="178901"/>
                  </a:lnTo>
                  <a:cubicBezTo>
                    <a:pt x="60698" y="167167"/>
                    <a:pt x="71147" y="142082"/>
                    <a:pt x="89326" y="137846"/>
                  </a:cubicBezTo>
                  <a:lnTo>
                    <a:pt x="131665" y="44771"/>
                  </a:lnTo>
                  <a:cubicBezTo>
                    <a:pt x="138829" y="27696"/>
                    <a:pt x="129483" y="8209"/>
                    <a:pt x="111690" y="3125"/>
                  </a:cubicBezTo>
                  <a:lnTo>
                    <a:pt x="111690" y="3125"/>
                  </a:lnTo>
                  <a:cubicBezTo>
                    <a:pt x="96900" y="-1112"/>
                    <a:pt x="81290" y="6180"/>
                    <a:pt x="74999" y="20225"/>
                  </a:cubicBezTo>
                  <a:lnTo>
                    <a:pt x="48990" y="74427"/>
                  </a:lnTo>
                  <a:cubicBezTo>
                    <a:pt x="48964" y="74427"/>
                    <a:pt x="38899" y="94967"/>
                    <a:pt x="36870" y="99665"/>
                  </a:cubicBezTo>
                  <a:close/>
                </a:path>
              </a:pathLst>
            </a:custGeom>
            <a:solidFill>
              <a:srgbClr val="0C244C"/>
            </a:solidFill>
            <a:ln w="9525" cap="flat">
              <a:noFill/>
              <a:prstDash val="solid"/>
              <a:miter/>
            </a:ln>
          </p:spPr>
          <p:txBody>
            <a:bodyPr rtlCol="0" anchor="ctr"/>
            <a:lstStyle/>
            <a:p>
              <a:endParaRPr lang="en-AU" dirty="0"/>
            </a:p>
          </p:txBody>
        </p:sp>
        <p:sp>
          <p:nvSpPr>
            <p:cNvPr id="13" name="Freeform: Shape 182">
              <a:extLst>
                <a:ext uri="{FF2B5EF4-FFF2-40B4-BE49-F238E27FC236}">
                  <a16:creationId xmlns:a16="http://schemas.microsoft.com/office/drawing/2014/main" id="{D4BC1D88-224C-454F-8119-46A5FA4951E0}"/>
                </a:ext>
              </a:extLst>
            </p:cNvPr>
            <p:cNvSpPr/>
            <p:nvPr/>
          </p:nvSpPr>
          <p:spPr>
            <a:xfrm>
              <a:off x="3726855" y="5776716"/>
              <a:ext cx="174595" cy="341488"/>
            </a:xfrm>
            <a:custGeom>
              <a:avLst/>
              <a:gdLst>
                <a:gd name="connsiteX0" fmla="*/ 172458 w 174595"/>
                <a:gd name="connsiteY0" fmla="*/ 157551 h 341487"/>
                <a:gd name="connsiteX1" fmla="*/ 172355 w 174595"/>
                <a:gd name="connsiteY1" fmla="*/ 142120 h 341487"/>
                <a:gd name="connsiteX2" fmla="*/ 172484 w 174595"/>
                <a:gd name="connsiteY2" fmla="*/ 139450 h 341487"/>
                <a:gd name="connsiteX3" fmla="*/ 172484 w 174595"/>
                <a:gd name="connsiteY3" fmla="*/ 36439 h 341487"/>
                <a:gd name="connsiteX4" fmla="*/ 143034 w 174595"/>
                <a:gd name="connsiteY4" fmla="*/ 2187 h 341487"/>
                <a:gd name="connsiteX5" fmla="*/ 124162 w 174595"/>
                <a:gd name="connsiteY5" fmla="*/ 5319 h 341487"/>
                <a:gd name="connsiteX6" fmla="*/ 122570 w 174595"/>
                <a:gd name="connsiteY6" fmla="*/ 6167 h 341487"/>
                <a:gd name="connsiteX7" fmla="*/ 121902 w 174595"/>
                <a:gd name="connsiteY7" fmla="*/ 6552 h 341487"/>
                <a:gd name="connsiteX8" fmla="*/ 120618 w 174595"/>
                <a:gd name="connsiteY8" fmla="*/ 7348 h 341487"/>
                <a:gd name="connsiteX9" fmla="*/ 118077 w 174595"/>
                <a:gd name="connsiteY9" fmla="*/ 9119 h 341487"/>
                <a:gd name="connsiteX10" fmla="*/ 112685 w 174595"/>
                <a:gd name="connsiteY10" fmla="*/ 14460 h 341487"/>
                <a:gd name="connsiteX11" fmla="*/ 111119 w 174595"/>
                <a:gd name="connsiteY11" fmla="*/ 16565 h 341487"/>
                <a:gd name="connsiteX12" fmla="*/ 111067 w 174595"/>
                <a:gd name="connsiteY12" fmla="*/ 16668 h 341487"/>
                <a:gd name="connsiteX13" fmla="*/ 109706 w 174595"/>
                <a:gd name="connsiteY13" fmla="*/ 18799 h 341487"/>
                <a:gd name="connsiteX14" fmla="*/ 105187 w 174595"/>
                <a:gd name="connsiteY14" fmla="*/ 35617 h 341487"/>
                <a:gd name="connsiteX15" fmla="*/ 105187 w 174595"/>
                <a:gd name="connsiteY15" fmla="*/ 90974 h 341487"/>
                <a:gd name="connsiteX16" fmla="*/ 105187 w 174595"/>
                <a:gd name="connsiteY16" fmla="*/ 136394 h 341487"/>
                <a:gd name="connsiteX17" fmla="*/ 102029 w 174595"/>
                <a:gd name="connsiteY17" fmla="*/ 139578 h 341487"/>
                <a:gd name="connsiteX18" fmla="*/ 100694 w 174595"/>
                <a:gd name="connsiteY18" fmla="*/ 139578 h 341487"/>
                <a:gd name="connsiteX19" fmla="*/ 96997 w 174595"/>
                <a:gd name="connsiteY19" fmla="*/ 135881 h 341487"/>
                <a:gd name="connsiteX20" fmla="*/ 96997 w 174595"/>
                <a:gd name="connsiteY20" fmla="*/ 123043 h 341487"/>
                <a:gd name="connsiteX21" fmla="*/ 96817 w 174595"/>
                <a:gd name="connsiteY21" fmla="*/ 94311 h 341487"/>
                <a:gd name="connsiteX22" fmla="*/ 92812 w 174595"/>
                <a:gd name="connsiteY22" fmla="*/ 95005 h 341487"/>
                <a:gd name="connsiteX23" fmla="*/ 90809 w 174595"/>
                <a:gd name="connsiteY23" fmla="*/ 94851 h 341487"/>
                <a:gd name="connsiteX24" fmla="*/ 89294 w 174595"/>
                <a:gd name="connsiteY24" fmla="*/ 94491 h 341487"/>
                <a:gd name="connsiteX25" fmla="*/ 89166 w 174595"/>
                <a:gd name="connsiteY25" fmla="*/ 97469 h 341487"/>
                <a:gd name="connsiteX26" fmla="*/ 82618 w 174595"/>
                <a:gd name="connsiteY26" fmla="*/ 106405 h 341487"/>
                <a:gd name="connsiteX27" fmla="*/ 86675 w 174595"/>
                <a:gd name="connsiteY27" fmla="*/ 113645 h 341487"/>
                <a:gd name="connsiteX28" fmla="*/ 92581 w 174595"/>
                <a:gd name="connsiteY28" fmla="*/ 126971 h 341487"/>
                <a:gd name="connsiteX29" fmla="*/ 81412 w 174595"/>
                <a:gd name="connsiteY29" fmla="*/ 137935 h 341487"/>
                <a:gd name="connsiteX30" fmla="*/ 79666 w 174595"/>
                <a:gd name="connsiteY30" fmla="*/ 148410 h 341487"/>
                <a:gd name="connsiteX31" fmla="*/ 92555 w 174595"/>
                <a:gd name="connsiteY31" fmla="*/ 150567 h 341487"/>
                <a:gd name="connsiteX32" fmla="*/ 104366 w 174595"/>
                <a:gd name="connsiteY32" fmla="*/ 143378 h 341487"/>
                <a:gd name="connsiteX33" fmla="*/ 106574 w 174595"/>
                <a:gd name="connsiteY33" fmla="*/ 143558 h 341487"/>
                <a:gd name="connsiteX34" fmla="*/ 117255 w 174595"/>
                <a:gd name="connsiteY34" fmla="*/ 153468 h 341487"/>
                <a:gd name="connsiteX35" fmla="*/ 123751 w 174595"/>
                <a:gd name="connsiteY35" fmla="*/ 167180 h 341487"/>
                <a:gd name="connsiteX36" fmla="*/ 113121 w 174595"/>
                <a:gd name="connsiteY36" fmla="*/ 178015 h 341487"/>
                <a:gd name="connsiteX37" fmla="*/ 102004 w 174595"/>
                <a:gd name="connsiteY37" fmla="*/ 184074 h 341487"/>
                <a:gd name="connsiteX38" fmla="*/ 99795 w 174595"/>
                <a:gd name="connsiteY38" fmla="*/ 183895 h 341487"/>
                <a:gd name="connsiteX39" fmla="*/ 88832 w 174595"/>
                <a:gd name="connsiteY39" fmla="*/ 172725 h 341487"/>
                <a:gd name="connsiteX40" fmla="*/ 75968 w 174595"/>
                <a:gd name="connsiteY40" fmla="*/ 170569 h 341487"/>
                <a:gd name="connsiteX41" fmla="*/ 67701 w 174595"/>
                <a:gd name="connsiteY41" fmla="*/ 220200 h 341487"/>
                <a:gd name="connsiteX42" fmla="*/ 72425 w 174595"/>
                <a:gd name="connsiteY42" fmla="*/ 224308 h 341487"/>
                <a:gd name="connsiteX43" fmla="*/ 74710 w 174595"/>
                <a:gd name="connsiteY43" fmla="*/ 234244 h 341487"/>
                <a:gd name="connsiteX44" fmla="*/ 64825 w 174595"/>
                <a:gd name="connsiteY44" fmla="*/ 244926 h 341487"/>
                <a:gd name="connsiteX45" fmla="*/ 53322 w 174595"/>
                <a:gd name="connsiteY45" fmla="*/ 251601 h 341487"/>
                <a:gd name="connsiteX46" fmla="*/ 51114 w 174595"/>
                <a:gd name="connsiteY46" fmla="*/ 251422 h 341487"/>
                <a:gd name="connsiteX47" fmla="*/ 40279 w 174595"/>
                <a:gd name="connsiteY47" fmla="*/ 240792 h 341487"/>
                <a:gd name="connsiteX48" fmla="*/ 34374 w 174595"/>
                <a:gd name="connsiteY48" fmla="*/ 227466 h 341487"/>
                <a:gd name="connsiteX49" fmla="*/ 45543 w 174595"/>
                <a:gd name="connsiteY49" fmla="*/ 216503 h 341487"/>
                <a:gd name="connsiteX50" fmla="*/ 53810 w 174595"/>
                <a:gd name="connsiteY50" fmla="*/ 166871 h 341487"/>
                <a:gd name="connsiteX51" fmla="*/ 40921 w 174595"/>
                <a:gd name="connsiteY51" fmla="*/ 164715 h 341487"/>
                <a:gd name="connsiteX52" fmla="*/ 37429 w 174595"/>
                <a:gd name="connsiteY52" fmla="*/ 168977 h 341487"/>
                <a:gd name="connsiteX53" fmla="*/ 37532 w 174595"/>
                <a:gd name="connsiteY53" fmla="*/ 186025 h 341487"/>
                <a:gd name="connsiteX54" fmla="*/ 15373 w 174595"/>
                <a:gd name="connsiteY54" fmla="*/ 245594 h 341487"/>
                <a:gd name="connsiteX55" fmla="*/ 8852 w 174595"/>
                <a:gd name="connsiteY55" fmla="*/ 251987 h 341487"/>
                <a:gd name="connsiteX56" fmla="*/ 8749 w 174595"/>
                <a:gd name="connsiteY56" fmla="*/ 284903 h 341487"/>
                <a:gd name="connsiteX57" fmla="*/ 59459 w 174595"/>
                <a:gd name="connsiteY57" fmla="*/ 335356 h 341487"/>
                <a:gd name="connsiteX58" fmla="*/ 91990 w 174595"/>
                <a:gd name="connsiteY58" fmla="*/ 335484 h 341487"/>
                <a:gd name="connsiteX59" fmla="*/ 151327 w 174595"/>
                <a:gd name="connsiteY59" fmla="*/ 277431 h 341487"/>
                <a:gd name="connsiteX60" fmla="*/ 171328 w 174595"/>
                <a:gd name="connsiteY60" fmla="*/ 234784 h 341487"/>
                <a:gd name="connsiteX61" fmla="*/ 172458 w 174595"/>
                <a:gd name="connsiteY61" fmla="*/ 157551 h 34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74595" h="341487">
                  <a:moveTo>
                    <a:pt x="172458" y="157551"/>
                  </a:moveTo>
                  <a:cubicBezTo>
                    <a:pt x="172458" y="157551"/>
                    <a:pt x="172432" y="151491"/>
                    <a:pt x="172355" y="142120"/>
                  </a:cubicBezTo>
                  <a:cubicBezTo>
                    <a:pt x="172432" y="141247"/>
                    <a:pt x="172484" y="140349"/>
                    <a:pt x="172484" y="139450"/>
                  </a:cubicBezTo>
                  <a:lnTo>
                    <a:pt x="172484" y="36439"/>
                  </a:lnTo>
                  <a:cubicBezTo>
                    <a:pt x="172484" y="19313"/>
                    <a:pt x="160031" y="4293"/>
                    <a:pt x="143034" y="2187"/>
                  </a:cubicBezTo>
                  <a:cubicBezTo>
                    <a:pt x="136204" y="1340"/>
                    <a:pt x="129759" y="2598"/>
                    <a:pt x="124162" y="5319"/>
                  </a:cubicBezTo>
                  <a:cubicBezTo>
                    <a:pt x="123623" y="5576"/>
                    <a:pt x="123084" y="5858"/>
                    <a:pt x="122570" y="6167"/>
                  </a:cubicBezTo>
                  <a:cubicBezTo>
                    <a:pt x="122339" y="6295"/>
                    <a:pt x="122108" y="6423"/>
                    <a:pt x="121902" y="6552"/>
                  </a:cubicBezTo>
                  <a:cubicBezTo>
                    <a:pt x="121466" y="6809"/>
                    <a:pt x="121029" y="7065"/>
                    <a:pt x="120618" y="7348"/>
                  </a:cubicBezTo>
                  <a:cubicBezTo>
                    <a:pt x="119746" y="7913"/>
                    <a:pt x="118924" y="8529"/>
                    <a:pt x="118077" y="9119"/>
                  </a:cubicBezTo>
                  <a:cubicBezTo>
                    <a:pt x="115997" y="10609"/>
                    <a:pt x="114174" y="12406"/>
                    <a:pt x="112685" y="14460"/>
                  </a:cubicBezTo>
                  <a:cubicBezTo>
                    <a:pt x="112146" y="15128"/>
                    <a:pt x="111606" y="15847"/>
                    <a:pt x="111119" y="16565"/>
                  </a:cubicBezTo>
                  <a:cubicBezTo>
                    <a:pt x="111093" y="16591"/>
                    <a:pt x="111067" y="16616"/>
                    <a:pt x="111067" y="16668"/>
                  </a:cubicBezTo>
                  <a:cubicBezTo>
                    <a:pt x="110579" y="17361"/>
                    <a:pt x="110143" y="18080"/>
                    <a:pt x="109706" y="18799"/>
                  </a:cubicBezTo>
                  <a:cubicBezTo>
                    <a:pt x="106831" y="23754"/>
                    <a:pt x="105187" y="29480"/>
                    <a:pt x="105187" y="35617"/>
                  </a:cubicBezTo>
                  <a:lnTo>
                    <a:pt x="105187" y="90974"/>
                  </a:lnTo>
                  <a:lnTo>
                    <a:pt x="105187" y="136394"/>
                  </a:lnTo>
                  <a:cubicBezTo>
                    <a:pt x="105187" y="138140"/>
                    <a:pt x="103775" y="139578"/>
                    <a:pt x="102029" y="139578"/>
                  </a:cubicBezTo>
                  <a:cubicBezTo>
                    <a:pt x="101619" y="139578"/>
                    <a:pt x="101156" y="139578"/>
                    <a:pt x="100694" y="139578"/>
                  </a:cubicBezTo>
                  <a:cubicBezTo>
                    <a:pt x="98666" y="139578"/>
                    <a:pt x="96997" y="137909"/>
                    <a:pt x="96997" y="135881"/>
                  </a:cubicBezTo>
                  <a:lnTo>
                    <a:pt x="96997" y="123043"/>
                  </a:lnTo>
                  <a:lnTo>
                    <a:pt x="96817" y="94311"/>
                  </a:lnTo>
                  <a:cubicBezTo>
                    <a:pt x="95533" y="94748"/>
                    <a:pt x="94198" y="95005"/>
                    <a:pt x="92812" y="95005"/>
                  </a:cubicBezTo>
                  <a:cubicBezTo>
                    <a:pt x="92144" y="95005"/>
                    <a:pt x="91477" y="94953"/>
                    <a:pt x="90809" y="94851"/>
                  </a:cubicBezTo>
                  <a:cubicBezTo>
                    <a:pt x="90296" y="94774"/>
                    <a:pt x="89782" y="94646"/>
                    <a:pt x="89294" y="94491"/>
                  </a:cubicBezTo>
                  <a:cubicBezTo>
                    <a:pt x="89371" y="95467"/>
                    <a:pt x="89320" y="96468"/>
                    <a:pt x="89166" y="97469"/>
                  </a:cubicBezTo>
                  <a:cubicBezTo>
                    <a:pt x="88498" y="101449"/>
                    <a:pt x="85982" y="104659"/>
                    <a:pt x="82618" y="106405"/>
                  </a:cubicBezTo>
                  <a:cubicBezTo>
                    <a:pt x="84672" y="108305"/>
                    <a:pt x="86136" y="110847"/>
                    <a:pt x="86675" y="113645"/>
                  </a:cubicBezTo>
                  <a:cubicBezTo>
                    <a:pt x="91015" y="116470"/>
                    <a:pt x="93454" y="121656"/>
                    <a:pt x="92581" y="126971"/>
                  </a:cubicBezTo>
                  <a:cubicBezTo>
                    <a:pt x="91605" y="132748"/>
                    <a:pt x="87060" y="137113"/>
                    <a:pt x="81412" y="137935"/>
                  </a:cubicBezTo>
                  <a:lnTo>
                    <a:pt x="79666" y="148410"/>
                  </a:lnTo>
                  <a:lnTo>
                    <a:pt x="92555" y="150567"/>
                  </a:lnTo>
                  <a:cubicBezTo>
                    <a:pt x="94789" y="146253"/>
                    <a:pt x="99256" y="143378"/>
                    <a:pt x="104366" y="143378"/>
                  </a:cubicBezTo>
                  <a:cubicBezTo>
                    <a:pt x="105111" y="143378"/>
                    <a:pt x="105855" y="143429"/>
                    <a:pt x="106574" y="143558"/>
                  </a:cubicBezTo>
                  <a:cubicBezTo>
                    <a:pt x="111889" y="144456"/>
                    <a:pt x="115997" y="148436"/>
                    <a:pt x="117255" y="153468"/>
                  </a:cubicBezTo>
                  <a:cubicBezTo>
                    <a:pt x="121954" y="156165"/>
                    <a:pt x="124701" y="161608"/>
                    <a:pt x="123751" y="167180"/>
                  </a:cubicBezTo>
                  <a:cubicBezTo>
                    <a:pt x="122801" y="172751"/>
                    <a:pt x="118513" y="177014"/>
                    <a:pt x="113121" y="178015"/>
                  </a:cubicBezTo>
                  <a:cubicBezTo>
                    <a:pt x="110708" y="181712"/>
                    <a:pt x="106548" y="184074"/>
                    <a:pt x="102004" y="184074"/>
                  </a:cubicBezTo>
                  <a:cubicBezTo>
                    <a:pt x="101259" y="184074"/>
                    <a:pt x="100514" y="184023"/>
                    <a:pt x="99795" y="183895"/>
                  </a:cubicBezTo>
                  <a:cubicBezTo>
                    <a:pt x="93967" y="182919"/>
                    <a:pt x="89654" y="178272"/>
                    <a:pt x="88832" y="172725"/>
                  </a:cubicBezTo>
                  <a:lnTo>
                    <a:pt x="75968" y="170569"/>
                  </a:lnTo>
                  <a:lnTo>
                    <a:pt x="67701" y="220200"/>
                  </a:lnTo>
                  <a:cubicBezTo>
                    <a:pt x="69549" y="221150"/>
                    <a:pt x="71167" y="222562"/>
                    <a:pt x="72425" y="224308"/>
                  </a:cubicBezTo>
                  <a:cubicBezTo>
                    <a:pt x="74479" y="227209"/>
                    <a:pt x="75301" y="230727"/>
                    <a:pt x="74710" y="234244"/>
                  </a:cubicBezTo>
                  <a:cubicBezTo>
                    <a:pt x="73812" y="239559"/>
                    <a:pt x="69858" y="243668"/>
                    <a:pt x="64825" y="244926"/>
                  </a:cubicBezTo>
                  <a:cubicBezTo>
                    <a:pt x="62514" y="248982"/>
                    <a:pt x="58175" y="251601"/>
                    <a:pt x="53322" y="251601"/>
                  </a:cubicBezTo>
                  <a:cubicBezTo>
                    <a:pt x="52578" y="251601"/>
                    <a:pt x="51833" y="251550"/>
                    <a:pt x="51114" y="251422"/>
                  </a:cubicBezTo>
                  <a:cubicBezTo>
                    <a:pt x="45543" y="250497"/>
                    <a:pt x="41306" y="246133"/>
                    <a:pt x="40279" y="240792"/>
                  </a:cubicBezTo>
                  <a:cubicBezTo>
                    <a:pt x="35940" y="237968"/>
                    <a:pt x="33501" y="232781"/>
                    <a:pt x="34374" y="227466"/>
                  </a:cubicBezTo>
                  <a:cubicBezTo>
                    <a:pt x="35349" y="221689"/>
                    <a:pt x="39894" y="217324"/>
                    <a:pt x="45543" y="216503"/>
                  </a:cubicBezTo>
                  <a:lnTo>
                    <a:pt x="53810" y="166871"/>
                  </a:lnTo>
                  <a:lnTo>
                    <a:pt x="40921" y="164715"/>
                  </a:lnTo>
                  <a:cubicBezTo>
                    <a:pt x="40074" y="166383"/>
                    <a:pt x="38867" y="167821"/>
                    <a:pt x="37429" y="168977"/>
                  </a:cubicBezTo>
                  <a:lnTo>
                    <a:pt x="37532" y="186025"/>
                  </a:lnTo>
                  <a:cubicBezTo>
                    <a:pt x="37686" y="210264"/>
                    <a:pt x="31575" y="229649"/>
                    <a:pt x="15373" y="245594"/>
                  </a:cubicBezTo>
                  <a:lnTo>
                    <a:pt x="8852" y="251987"/>
                  </a:lnTo>
                  <a:cubicBezTo>
                    <a:pt x="-340" y="261025"/>
                    <a:pt x="-392" y="275814"/>
                    <a:pt x="8749" y="284903"/>
                  </a:cubicBezTo>
                  <a:lnTo>
                    <a:pt x="59459" y="335356"/>
                  </a:lnTo>
                  <a:cubicBezTo>
                    <a:pt x="68445" y="344291"/>
                    <a:pt x="82927" y="344342"/>
                    <a:pt x="91990" y="335484"/>
                  </a:cubicBezTo>
                  <a:lnTo>
                    <a:pt x="151327" y="277431"/>
                  </a:lnTo>
                  <a:cubicBezTo>
                    <a:pt x="151532" y="277226"/>
                    <a:pt x="168042" y="256557"/>
                    <a:pt x="171328" y="234784"/>
                  </a:cubicBezTo>
                  <a:cubicBezTo>
                    <a:pt x="173845" y="217941"/>
                    <a:pt x="172509" y="164741"/>
                    <a:pt x="172458" y="157551"/>
                  </a:cubicBezTo>
                  <a:close/>
                </a:path>
              </a:pathLst>
            </a:custGeom>
            <a:solidFill>
              <a:srgbClr val="0C244C"/>
            </a:solidFill>
            <a:ln w="9525" cap="flat">
              <a:noFill/>
              <a:prstDash val="solid"/>
              <a:miter/>
            </a:ln>
          </p:spPr>
          <p:txBody>
            <a:bodyPr rtlCol="0" anchor="ctr"/>
            <a:lstStyle/>
            <a:p>
              <a:endParaRPr lang="en-AU"/>
            </a:p>
          </p:txBody>
        </p:sp>
        <p:sp>
          <p:nvSpPr>
            <p:cNvPr id="14" name="Freeform: Shape 183">
              <a:extLst>
                <a:ext uri="{FF2B5EF4-FFF2-40B4-BE49-F238E27FC236}">
                  <a16:creationId xmlns:a16="http://schemas.microsoft.com/office/drawing/2014/main" id="{92162707-5109-4EB7-A682-A190DFCECEB0}"/>
                </a:ext>
              </a:extLst>
            </p:cNvPr>
            <p:cNvSpPr/>
            <p:nvPr/>
          </p:nvSpPr>
          <p:spPr>
            <a:xfrm>
              <a:off x="3905291" y="5633416"/>
              <a:ext cx="174595" cy="485272"/>
            </a:xfrm>
            <a:custGeom>
              <a:avLst/>
              <a:gdLst>
                <a:gd name="connsiteX0" fmla="*/ 165998 w 174595"/>
                <a:gd name="connsiteY0" fmla="*/ 395313 h 485272"/>
                <a:gd name="connsiteX1" fmla="*/ 159476 w 174595"/>
                <a:gd name="connsiteY1" fmla="*/ 388920 h 485272"/>
                <a:gd name="connsiteX2" fmla="*/ 137318 w 174595"/>
                <a:gd name="connsiteY2" fmla="*/ 329351 h 485272"/>
                <a:gd name="connsiteX3" fmla="*/ 138063 w 174595"/>
                <a:gd name="connsiteY3" fmla="*/ 210986 h 485272"/>
                <a:gd name="connsiteX4" fmla="*/ 138499 w 174595"/>
                <a:gd name="connsiteY4" fmla="*/ 205671 h 485272"/>
                <a:gd name="connsiteX5" fmla="*/ 138499 w 174595"/>
                <a:gd name="connsiteY5" fmla="*/ 183411 h 485272"/>
                <a:gd name="connsiteX6" fmla="*/ 136291 w 174595"/>
                <a:gd name="connsiteY6" fmla="*/ 171959 h 485272"/>
                <a:gd name="connsiteX7" fmla="*/ 63500 w 174595"/>
                <a:gd name="connsiteY7" fmla="*/ 20215 h 485272"/>
                <a:gd name="connsiteX8" fmla="*/ 26809 w 174595"/>
                <a:gd name="connsiteY8" fmla="*/ 3115 h 485272"/>
                <a:gd name="connsiteX9" fmla="*/ 26809 w 174595"/>
                <a:gd name="connsiteY9" fmla="*/ 3115 h 485272"/>
                <a:gd name="connsiteX10" fmla="*/ 6834 w 174595"/>
                <a:gd name="connsiteY10" fmla="*/ 44761 h 485272"/>
                <a:gd name="connsiteX11" fmla="*/ 49173 w 174595"/>
                <a:gd name="connsiteY11" fmla="*/ 137836 h 485272"/>
                <a:gd name="connsiteX12" fmla="*/ 77802 w 174595"/>
                <a:gd name="connsiteY12" fmla="*/ 178892 h 485272"/>
                <a:gd name="connsiteX13" fmla="*/ 77802 w 174595"/>
                <a:gd name="connsiteY13" fmla="*/ 229627 h 485272"/>
                <a:gd name="connsiteX14" fmla="*/ 78033 w 174595"/>
                <a:gd name="connsiteY14" fmla="*/ 229832 h 485272"/>
                <a:gd name="connsiteX15" fmla="*/ 77802 w 174595"/>
                <a:gd name="connsiteY15" fmla="*/ 266343 h 485272"/>
                <a:gd name="connsiteX16" fmla="*/ 77802 w 174595"/>
                <a:gd name="connsiteY16" fmla="*/ 282750 h 485272"/>
                <a:gd name="connsiteX17" fmla="*/ 77339 w 174595"/>
                <a:gd name="connsiteY17" fmla="*/ 283212 h 485272"/>
                <a:gd name="connsiteX18" fmla="*/ 69585 w 174595"/>
                <a:gd name="connsiteY18" fmla="*/ 283212 h 485272"/>
                <a:gd name="connsiteX19" fmla="*/ 69611 w 174595"/>
                <a:gd name="connsiteY19" fmla="*/ 282750 h 485272"/>
                <a:gd name="connsiteX20" fmla="*/ 69611 w 174595"/>
                <a:gd name="connsiteY20" fmla="*/ 281697 h 485272"/>
                <a:gd name="connsiteX21" fmla="*/ 69611 w 174595"/>
                <a:gd name="connsiteY21" fmla="*/ 234274 h 485272"/>
                <a:gd name="connsiteX22" fmla="*/ 69611 w 174595"/>
                <a:gd name="connsiteY22" fmla="*/ 178917 h 485272"/>
                <a:gd name="connsiteX23" fmla="*/ 65092 w 174595"/>
                <a:gd name="connsiteY23" fmla="*/ 162100 h 485272"/>
                <a:gd name="connsiteX24" fmla="*/ 63731 w 174595"/>
                <a:gd name="connsiteY24" fmla="*/ 159968 h 485272"/>
                <a:gd name="connsiteX25" fmla="*/ 63680 w 174595"/>
                <a:gd name="connsiteY25" fmla="*/ 159865 h 485272"/>
                <a:gd name="connsiteX26" fmla="*/ 62114 w 174595"/>
                <a:gd name="connsiteY26" fmla="*/ 157760 h 485272"/>
                <a:gd name="connsiteX27" fmla="*/ 62114 w 174595"/>
                <a:gd name="connsiteY27" fmla="*/ 157760 h 485272"/>
                <a:gd name="connsiteX28" fmla="*/ 56773 w 174595"/>
                <a:gd name="connsiteY28" fmla="*/ 152471 h 485272"/>
                <a:gd name="connsiteX29" fmla="*/ 54154 w 174595"/>
                <a:gd name="connsiteY29" fmla="*/ 150648 h 485272"/>
                <a:gd name="connsiteX30" fmla="*/ 52870 w 174595"/>
                <a:gd name="connsiteY30" fmla="*/ 149852 h 485272"/>
                <a:gd name="connsiteX31" fmla="*/ 52203 w 174595"/>
                <a:gd name="connsiteY31" fmla="*/ 149467 h 485272"/>
                <a:gd name="connsiteX32" fmla="*/ 50611 w 174595"/>
                <a:gd name="connsiteY32" fmla="*/ 148620 h 485272"/>
                <a:gd name="connsiteX33" fmla="*/ 31739 w 174595"/>
                <a:gd name="connsiteY33" fmla="*/ 145487 h 485272"/>
                <a:gd name="connsiteX34" fmla="*/ 2289 w 174595"/>
                <a:gd name="connsiteY34" fmla="*/ 179739 h 485272"/>
                <a:gd name="connsiteX35" fmla="*/ 2289 w 174595"/>
                <a:gd name="connsiteY35" fmla="*/ 282750 h 485272"/>
                <a:gd name="connsiteX36" fmla="*/ 2417 w 174595"/>
                <a:gd name="connsiteY36" fmla="*/ 285420 h 485272"/>
                <a:gd name="connsiteX37" fmla="*/ 2315 w 174595"/>
                <a:gd name="connsiteY37" fmla="*/ 300852 h 485272"/>
                <a:gd name="connsiteX38" fmla="*/ 3521 w 174595"/>
                <a:gd name="connsiteY38" fmla="*/ 378084 h 485272"/>
                <a:gd name="connsiteX39" fmla="*/ 23523 w 174595"/>
                <a:gd name="connsiteY39" fmla="*/ 420732 h 485272"/>
                <a:gd name="connsiteX40" fmla="*/ 82860 w 174595"/>
                <a:gd name="connsiteY40" fmla="*/ 478785 h 485272"/>
                <a:gd name="connsiteX41" fmla="*/ 115391 w 174595"/>
                <a:gd name="connsiteY41" fmla="*/ 478656 h 485272"/>
                <a:gd name="connsiteX42" fmla="*/ 166101 w 174595"/>
                <a:gd name="connsiteY42" fmla="*/ 428203 h 485272"/>
                <a:gd name="connsiteX43" fmla="*/ 165998 w 174595"/>
                <a:gd name="connsiteY43" fmla="*/ 395313 h 485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4595" h="485272">
                  <a:moveTo>
                    <a:pt x="165998" y="395313"/>
                  </a:moveTo>
                  <a:lnTo>
                    <a:pt x="159476" y="388920"/>
                  </a:lnTo>
                  <a:cubicBezTo>
                    <a:pt x="143249" y="373000"/>
                    <a:pt x="137164" y="353615"/>
                    <a:pt x="137318" y="329351"/>
                  </a:cubicBezTo>
                  <a:lnTo>
                    <a:pt x="138063" y="210986"/>
                  </a:lnTo>
                  <a:cubicBezTo>
                    <a:pt x="138319" y="209241"/>
                    <a:pt x="138499" y="207494"/>
                    <a:pt x="138499" y="205671"/>
                  </a:cubicBezTo>
                  <a:lnTo>
                    <a:pt x="138499" y="183411"/>
                  </a:lnTo>
                  <a:cubicBezTo>
                    <a:pt x="138499" y="179482"/>
                    <a:pt x="137754" y="175605"/>
                    <a:pt x="136291" y="171959"/>
                  </a:cubicBezTo>
                  <a:lnTo>
                    <a:pt x="63500" y="20215"/>
                  </a:lnTo>
                  <a:cubicBezTo>
                    <a:pt x="57235" y="6171"/>
                    <a:pt x="41599" y="-1096"/>
                    <a:pt x="26809" y="3115"/>
                  </a:cubicBezTo>
                  <a:lnTo>
                    <a:pt x="26809" y="3115"/>
                  </a:lnTo>
                  <a:cubicBezTo>
                    <a:pt x="9016" y="8199"/>
                    <a:pt x="-356" y="27712"/>
                    <a:pt x="6834" y="44761"/>
                  </a:cubicBezTo>
                  <a:lnTo>
                    <a:pt x="49173" y="137836"/>
                  </a:lnTo>
                  <a:cubicBezTo>
                    <a:pt x="67377" y="142072"/>
                    <a:pt x="77802" y="167158"/>
                    <a:pt x="77802" y="178892"/>
                  </a:cubicBezTo>
                  <a:lnTo>
                    <a:pt x="77802" y="229627"/>
                  </a:lnTo>
                  <a:cubicBezTo>
                    <a:pt x="77879" y="229704"/>
                    <a:pt x="77955" y="229755"/>
                    <a:pt x="78033" y="229832"/>
                  </a:cubicBezTo>
                  <a:lnTo>
                    <a:pt x="77802" y="266343"/>
                  </a:lnTo>
                  <a:lnTo>
                    <a:pt x="77802" y="282750"/>
                  </a:lnTo>
                  <a:cubicBezTo>
                    <a:pt x="77622" y="282930"/>
                    <a:pt x="77519" y="283033"/>
                    <a:pt x="77339" y="283212"/>
                  </a:cubicBezTo>
                  <a:lnTo>
                    <a:pt x="69585" y="283212"/>
                  </a:lnTo>
                  <a:cubicBezTo>
                    <a:pt x="69585" y="283058"/>
                    <a:pt x="69611" y="282904"/>
                    <a:pt x="69611" y="282750"/>
                  </a:cubicBezTo>
                  <a:lnTo>
                    <a:pt x="69611" y="281697"/>
                  </a:lnTo>
                  <a:lnTo>
                    <a:pt x="69611" y="234274"/>
                  </a:lnTo>
                  <a:lnTo>
                    <a:pt x="69611" y="178917"/>
                  </a:lnTo>
                  <a:cubicBezTo>
                    <a:pt x="69611" y="172780"/>
                    <a:pt x="67942" y="167055"/>
                    <a:pt x="65092" y="162100"/>
                  </a:cubicBezTo>
                  <a:cubicBezTo>
                    <a:pt x="64656" y="161355"/>
                    <a:pt x="64219" y="160662"/>
                    <a:pt x="63731" y="159968"/>
                  </a:cubicBezTo>
                  <a:cubicBezTo>
                    <a:pt x="63706" y="159943"/>
                    <a:pt x="63680" y="159917"/>
                    <a:pt x="63680" y="159865"/>
                  </a:cubicBezTo>
                  <a:cubicBezTo>
                    <a:pt x="63192" y="159147"/>
                    <a:pt x="62653" y="158454"/>
                    <a:pt x="62114" y="157760"/>
                  </a:cubicBezTo>
                  <a:lnTo>
                    <a:pt x="62114" y="157760"/>
                  </a:lnTo>
                  <a:cubicBezTo>
                    <a:pt x="60624" y="155732"/>
                    <a:pt x="58827" y="153935"/>
                    <a:pt x="56773" y="152471"/>
                  </a:cubicBezTo>
                  <a:cubicBezTo>
                    <a:pt x="55900" y="151855"/>
                    <a:pt x="55053" y="151213"/>
                    <a:pt x="54154" y="150648"/>
                  </a:cubicBezTo>
                  <a:cubicBezTo>
                    <a:pt x="53743" y="150366"/>
                    <a:pt x="53307" y="150109"/>
                    <a:pt x="52870" y="149852"/>
                  </a:cubicBezTo>
                  <a:cubicBezTo>
                    <a:pt x="52639" y="149724"/>
                    <a:pt x="52434" y="149595"/>
                    <a:pt x="52203" y="149467"/>
                  </a:cubicBezTo>
                  <a:cubicBezTo>
                    <a:pt x="51663" y="149185"/>
                    <a:pt x="51150" y="148902"/>
                    <a:pt x="50611" y="148620"/>
                  </a:cubicBezTo>
                  <a:cubicBezTo>
                    <a:pt x="45014" y="145898"/>
                    <a:pt x="38569" y="144640"/>
                    <a:pt x="31739" y="145487"/>
                  </a:cubicBezTo>
                  <a:cubicBezTo>
                    <a:pt x="14742" y="147593"/>
                    <a:pt x="2289" y="162613"/>
                    <a:pt x="2289" y="179739"/>
                  </a:cubicBezTo>
                  <a:lnTo>
                    <a:pt x="2289" y="282750"/>
                  </a:lnTo>
                  <a:cubicBezTo>
                    <a:pt x="2289" y="283649"/>
                    <a:pt x="2366" y="284521"/>
                    <a:pt x="2417" y="285420"/>
                  </a:cubicBezTo>
                  <a:cubicBezTo>
                    <a:pt x="2366" y="294792"/>
                    <a:pt x="2315" y="300852"/>
                    <a:pt x="2315" y="300852"/>
                  </a:cubicBezTo>
                  <a:cubicBezTo>
                    <a:pt x="2263" y="308041"/>
                    <a:pt x="928" y="361241"/>
                    <a:pt x="3521" y="378084"/>
                  </a:cubicBezTo>
                  <a:cubicBezTo>
                    <a:pt x="6834" y="399857"/>
                    <a:pt x="23318" y="420526"/>
                    <a:pt x="23523" y="420732"/>
                  </a:cubicBezTo>
                  <a:lnTo>
                    <a:pt x="82860" y="478785"/>
                  </a:lnTo>
                  <a:cubicBezTo>
                    <a:pt x="91923" y="487643"/>
                    <a:pt x="106404" y="487591"/>
                    <a:pt x="115391" y="478656"/>
                  </a:cubicBezTo>
                  <a:lnTo>
                    <a:pt x="166101" y="428203"/>
                  </a:lnTo>
                  <a:cubicBezTo>
                    <a:pt x="175241" y="419140"/>
                    <a:pt x="175190" y="404351"/>
                    <a:pt x="165998" y="395313"/>
                  </a:cubicBezTo>
                  <a:close/>
                </a:path>
              </a:pathLst>
            </a:custGeom>
            <a:solidFill>
              <a:srgbClr val="0C244C"/>
            </a:solidFill>
            <a:ln w="9525" cap="flat">
              <a:noFill/>
              <a:prstDash val="solid"/>
              <a:miter/>
            </a:ln>
          </p:spPr>
          <p:txBody>
            <a:bodyPr rtlCol="0" anchor="ctr"/>
            <a:lstStyle/>
            <a:p>
              <a:endParaRPr lang="en-AU"/>
            </a:p>
          </p:txBody>
        </p:sp>
        <p:sp>
          <p:nvSpPr>
            <p:cNvPr id="15" name="Freeform: Shape 184">
              <a:extLst>
                <a:ext uri="{FF2B5EF4-FFF2-40B4-BE49-F238E27FC236}">
                  <a16:creationId xmlns:a16="http://schemas.microsoft.com/office/drawing/2014/main" id="{5A60586C-57DC-4539-A4D6-38B8539DC62B}"/>
                </a:ext>
              </a:extLst>
            </p:cNvPr>
            <p:cNvSpPr/>
            <p:nvPr/>
          </p:nvSpPr>
          <p:spPr>
            <a:xfrm>
              <a:off x="3739521" y="5882724"/>
              <a:ext cx="107838" cy="141217"/>
            </a:xfrm>
            <a:custGeom>
              <a:avLst/>
              <a:gdLst>
                <a:gd name="connsiteX0" fmla="*/ 2040 w 107838"/>
                <a:gd name="connsiteY0" fmla="*/ 42967 h 141216"/>
                <a:gd name="connsiteX1" fmla="*/ 10924 w 107838"/>
                <a:gd name="connsiteY1" fmla="*/ 36215 h 141216"/>
                <a:gd name="connsiteX2" fmla="*/ 20090 w 107838"/>
                <a:gd name="connsiteY2" fmla="*/ 30437 h 141216"/>
                <a:gd name="connsiteX3" fmla="*/ 26791 w 107838"/>
                <a:gd name="connsiteY3" fmla="*/ 39860 h 141216"/>
                <a:gd name="connsiteX4" fmla="*/ 26509 w 107838"/>
                <a:gd name="connsiteY4" fmla="*/ 40861 h 141216"/>
                <a:gd name="connsiteX5" fmla="*/ 48975 w 107838"/>
                <a:gd name="connsiteY5" fmla="*/ 44611 h 141216"/>
                <a:gd name="connsiteX6" fmla="*/ 52339 w 107838"/>
                <a:gd name="connsiteY6" fmla="*/ 24506 h 141216"/>
                <a:gd name="connsiteX7" fmla="*/ 51286 w 107838"/>
                <a:gd name="connsiteY7" fmla="*/ 24429 h 141216"/>
                <a:gd name="connsiteX8" fmla="*/ 44585 w 107838"/>
                <a:gd name="connsiteY8" fmla="*/ 15006 h 141216"/>
                <a:gd name="connsiteX9" fmla="*/ 53006 w 107838"/>
                <a:gd name="connsiteY9" fmla="*/ 8228 h 141216"/>
                <a:gd name="connsiteX10" fmla="*/ 62275 w 107838"/>
                <a:gd name="connsiteY10" fmla="*/ 2040 h 141216"/>
                <a:gd name="connsiteX11" fmla="*/ 69028 w 107838"/>
                <a:gd name="connsiteY11" fmla="*/ 10924 h 141216"/>
                <a:gd name="connsiteX12" fmla="*/ 74805 w 107838"/>
                <a:gd name="connsiteY12" fmla="*/ 20090 h 141216"/>
                <a:gd name="connsiteX13" fmla="*/ 65382 w 107838"/>
                <a:gd name="connsiteY13" fmla="*/ 26791 h 141216"/>
                <a:gd name="connsiteX14" fmla="*/ 64381 w 107838"/>
                <a:gd name="connsiteY14" fmla="*/ 26509 h 141216"/>
                <a:gd name="connsiteX15" fmla="*/ 61043 w 107838"/>
                <a:gd name="connsiteY15" fmla="*/ 46588 h 141216"/>
                <a:gd name="connsiteX16" fmla="*/ 83535 w 107838"/>
                <a:gd name="connsiteY16" fmla="*/ 50336 h 141216"/>
                <a:gd name="connsiteX17" fmla="*/ 83612 w 107838"/>
                <a:gd name="connsiteY17" fmla="*/ 49283 h 141216"/>
                <a:gd name="connsiteX18" fmla="*/ 93035 w 107838"/>
                <a:gd name="connsiteY18" fmla="*/ 42582 h 141216"/>
                <a:gd name="connsiteX19" fmla="*/ 99813 w 107838"/>
                <a:gd name="connsiteY19" fmla="*/ 51004 h 141216"/>
                <a:gd name="connsiteX20" fmla="*/ 106001 w 107838"/>
                <a:gd name="connsiteY20" fmla="*/ 60272 h 141216"/>
                <a:gd name="connsiteX21" fmla="*/ 97117 w 107838"/>
                <a:gd name="connsiteY21" fmla="*/ 67025 h 141216"/>
                <a:gd name="connsiteX22" fmla="*/ 87951 w 107838"/>
                <a:gd name="connsiteY22" fmla="*/ 72803 h 141216"/>
                <a:gd name="connsiteX23" fmla="*/ 81250 w 107838"/>
                <a:gd name="connsiteY23" fmla="*/ 63379 h 141216"/>
                <a:gd name="connsiteX24" fmla="*/ 81532 w 107838"/>
                <a:gd name="connsiteY24" fmla="*/ 62378 h 141216"/>
                <a:gd name="connsiteX25" fmla="*/ 59066 w 107838"/>
                <a:gd name="connsiteY25" fmla="*/ 58629 h 141216"/>
                <a:gd name="connsiteX26" fmla="*/ 49181 w 107838"/>
                <a:gd name="connsiteY26" fmla="*/ 117864 h 141216"/>
                <a:gd name="connsiteX27" fmla="*/ 50233 w 107838"/>
                <a:gd name="connsiteY27" fmla="*/ 117940 h 141216"/>
                <a:gd name="connsiteX28" fmla="*/ 56935 w 107838"/>
                <a:gd name="connsiteY28" fmla="*/ 127364 h 141216"/>
                <a:gd name="connsiteX29" fmla="*/ 48513 w 107838"/>
                <a:gd name="connsiteY29" fmla="*/ 134142 h 141216"/>
                <a:gd name="connsiteX30" fmla="*/ 39244 w 107838"/>
                <a:gd name="connsiteY30" fmla="*/ 140330 h 141216"/>
                <a:gd name="connsiteX31" fmla="*/ 32491 w 107838"/>
                <a:gd name="connsiteY31" fmla="*/ 131446 h 141216"/>
                <a:gd name="connsiteX32" fmla="*/ 26714 w 107838"/>
                <a:gd name="connsiteY32" fmla="*/ 122280 h 141216"/>
                <a:gd name="connsiteX33" fmla="*/ 36137 w 107838"/>
                <a:gd name="connsiteY33" fmla="*/ 115578 h 141216"/>
                <a:gd name="connsiteX34" fmla="*/ 37139 w 107838"/>
                <a:gd name="connsiteY34" fmla="*/ 115861 h 141216"/>
                <a:gd name="connsiteX35" fmla="*/ 47024 w 107838"/>
                <a:gd name="connsiteY35" fmla="*/ 56627 h 141216"/>
                <a:gd name="connsiteX36" fmla="*/ 24532 w 107838"/>
                <a:gd name="connsiteY36" fmla="*/ 52878 h 141216"/>
                <a:gd name="connsiteX37" fmla="*/ 24455 w 107838"/>
                <a:gd name="connsiteY37" fmla="*/ 53931 h 141216"/>
                <a:gd name="connsiteX38" fmla="*/ 15032 w 107838"/>
                <a:gd name="connsiteY38" fmla="*/ 60632 h 141216"/>
                <a:gd name="connsiteX39" fmla="*/ 8253 w 107838"/>
                <a:gd name="connsiteY39" fmla="*/ 52211 h 141216"/>
                <a:gd name="connsiteX40" fmla="*/ 2040 w 107838"/>
                <a:gd name="connsiteY40" fmla="*/ 42967 h 141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7838" h="141216">
                  <a:moveTo>
                    <a:pt x="2040" y="42967"/>
                  </a:moveTo>
                  <a:cubicBezTo>
                    <a:pt x="2759" y="38705"/>
                    <a:pt x="6662" y="35803"/>
                    <a:pt x="10924" y="36215"/>
                  </a:cubicBezTo>
                  <a:cubicBezTo>
                    <a:pt x="12079" y="32286"/>
                    <a:pt x="15956" y="29744"/>
                    <a:pt x="20090" y="30437"/>
                  </a:cubicBezTo>
                  <a:cubicBezTo>
                    <a:pt x="24532" y="31182"/>
                    <a:pt x="27536" y="35393"/>
                    <a:pt x="26791" y="39860"/>
                  </a:cubicBezTo>
                  <a:cubicBezTo>
                    <a:pt x="26740" y="40219"/>
                    <a:pt x="26612" y="40528"/>
                    <a:pt x="26509" y="40861"/>
                  </a:cubicBezTo>
                  <a:lnTo>
                    <a:pt x="48975" y="44611"/>
                  </a:lnTo>
                  <a:lnTo>
                    <a:pt x="52339" y="24506"/>
                  </a:lnTo>
                  <a:cubicBezTo>
                    <a:pt x="51979" y="24481"/>
                    <a:pt x="51646" y="24506"/>
                    <a:pt x="51286" y="24429"/>
                  </a:cubicBezTo>
                  <a:cubicBezTo>
                    <a:pt x="46844" y="23684"/>
                    <a:pt x="43840" y="19474"/>
                    <a:pt x="44585" y="15006"/>
                  </a:cubicBezTo>
                  <a:cubicBezTo>
                    <a:pt x="45278" y="10898"/>
                    <a:pt x="48950" y="8048"/>
                    <a:pt x="53006" y="8228"/>
                  </a:cubicBezTo>
                  <a:cubicBezTo>
                    <a:pt x="53982" y="4068"/>
                    <a:pt x="58013" y="1321"/>
                    <a:pt x="62275" y="2040"/>
                  </a:cubicBezTo>
                  <a:cubicBezTo>
                    <a:pt x="66537" y="2759"/>
                    <a:pt x="69439" y="6662"/>
                    <a:pt x="69028" y="10924"/>
                  </a:cubicBezTo>
                  <a:cubicBezTo>
                    <a:pt x="72956" y="12079"/>
                    <a:pt x="75498" y="15956"/>
                    <a:pt x="74805" y="20090"/>
                  </a:cubicBezTo>
                  <a:cubicBezTo>
                    <a:pt x="74061" y="24532"/>
                    <a:pt x="69850" y="27536"/>
                    <a:pt x="65382" y="26791"/>
                  </a:cubicBezTo>
                  <a:cubicBezTo>
                    <a:pt x="65023" y="26740"/>
                    <a:pt x="64714" y="26612"/>
                    <a:pt x="64381" y="26509"/>
                  </a:cubicBezTo>
                  <a:lnTo>
                    <a:pt x="61043" y="46588"/>
                  </a:lnTo>
                  <a:lnTo>
                    <a:pt x="83535" y="50336"/>
                  </a:lnTo>
                  <a:cubicBezTo>
                    <a:pt x="83560" y="49976"/>
                    <a:pt x="83535" y="49643"/>
                    <a:pt x="83612" y="49283"/>
                  </a:cubicBezTo>
                  <a:cubicBezTo>
                    <a:pt x="84357" y="44841"/>
                    <a:pt x="88567" y="41837"/>
                    <a:pt x="93035" y="42582"/>
                  </a:cubicBezTo>
                  <a:cubicBezTo>
                    <a:pt x="97143" y="43275"/>
                    <a:pt x="99993" y="46947"/>
                    <a:pt x="99813" y="51004"/>
                  </a:cubicBezTo>
                  <a:cubicBezTo>
                    <a:pt x="103973" y="51979"/>
                    <a:pt x="106720" y="56010"/>
                    <a:pt x="106001" y="60272"/>
                  </a:cubicBezTo>
                  <a:cubicBezTo>
                    <a:pt x="105282" y="64535"/>
                    <a:pt x="101380" y="67436"/>
                    <a:pt x="97117" y="67025"/>
                  </a:cubicBezTo>
                  <a:cubicBezTo>
                    <a:pt x="95962" y="70954"/>
                    <a:pt x="92085" y="73496"/>
                    <a:pt x="87951" y="72803"/>
                  </a:cubicBezTo>
                  <a:cubicBezTo>
                    <a:pt x="83509" y="72058"/>
                    <a:pt x="80505" y="67847"/>
                    <a:pt x="81250" y="63379"/>
                  </a:cubicBezTo>
                  <a:cubicBezTo>
                    <a:pt x="81301" y="63020"/>
                    <a:pt x="81429" y="62711"/>
                    <a:pt x="81532" y="62378"/>
                  </a:cubicBezTo>
                  <a:lnTo>
                    <a:pt x="59066" y="58629"/>
                  </a:lnTo>
                  <a:lnTo>
                    <a:pt x="49181" y="117864"/>
                  </a:lnTo>
                  <a:cubicBezTo>
                    <a:pt x="49540" y="117889"/>
                    <a:pt x="49874" y="117864"/>
                    <a:pt x="50233" y="117940"/>
                  </a:cubicBezTo>
                  <a:cubicBezTo>
                    <a:pt x="54675" y="118685"/>
                    <a:pt x="57679" y="122896"/>
                    <a:pt x="56935" y="127364"/>
                  </a:cubicBezTo>
                  <a:cubicBezTo>
                    <a:pt x="56241" y="131471"/>
                    <a:pt x="52570" y="134322"/>
                    <a:pt x="48513" y="134142"/>
                  </a:cubicBezTo>
                  <a:cubicBezTo>
                    <a:pt x="47538" y="138301"/>
                    <a:pt x="43506" y="141048"/>
                    <a:pt x="39244" y="140330"/>
                  </a:cubicBezTo>
                  <a:cubicBezTo>
                    <a:pt x="34982" y="139611"/>
                    <a:pt x="32081" y="135708"/>
                    <a:pt x="32491" y="131446"/>
                  </a:cubicBezTo>
                  <a:cubicBezTo>
                    <a:pt x="28563" y="130290"/>
                    <a:pt x="26021" y="126413"/>
                    <a:pt x="26714" y="122280"/>
                  </a:cubicBezTo>
                  <a:cubicBezTo>
                    <a:pt x="27459" y="117838"/>
                    <a:pt x="31670" y="114833"/>
                    <a:pt x="36137" y="115578"/>
                  </a:cubicBezTo>
                  <a:cubicBezTo>
                    <a:pt x="36471" y="115630"/>
                    <a:pt x="36805" y="115758"/>
                    <a:pt x="37139" y="115861"/>
                  </a:cubicBezTo>
                  <a:lnTo>
                    <a:pt x="47024" y="56627"/>
                  </a:lnTo>
                  <a:lnTo>
                    <a:pt x="24532" y="52878"/>
                  </a:lnTo>
                  <a:cubicBezTo>
                    <a:pt x="24506" y="53237"/>
                    <a:pt x="24532" y="53571"/>
                    <a:pt x="24455" y="53931"/>
                  </a:cubicBezTo>
                  <a:cubicBezTo>
                    <a:pt x="23710" y="58372"/>
                    <a:pt x="19499" y="61377"/>
                    <a:pt x="15032" y="60632"/>
                  </a:cubicBezTo>
                  <a:cubicBezTo>
                    <a:pt x="10924" y="59939"/>
                    <a:pt x="8074" y="56267"/>
                    <a:pt x="8253" y="52211"/>
                  </a:cubicBezTo>
                  <a:cubicBezTo>
                    <a:pt x="4068" y="51260"/>
                    <a:pt x="1321" y="47255"/>
                    <a:pt x="2040" y="42967"/>
                  </a:cubicBezTo>
                  <a:close/>
                </a:path>
              </a:pathLst>
            </a:custGeom>
            <a:solidFill>
              <a:srgbClr val="0C244C"/>
            </a:solidFill>
            <a:ln w="9525" cap="flat">
              <a:noFill/>
              <a:prstDash val="solid"/>
              <a:miter/>
            </a:ln>
          </p:spPr>
          <p:txBody>
            <a:bodyPr rtlCol="0" anchor="ctr"/>
            <a:lstStyle/>
            <a:p>
              <a:endParaRPr lang="en-AU"/>
            </a:p>
          </p:txBody>
        </p:sp>
        <p:sp>
          <p:nvSpPr>
            <p:cNvPr id="17" name="Freeform: Shape 185">
              <a:extLst>
                <a:ext uri="{FF2B5EF4-FFF2-40B4-BE49-F238E27FC236}">
                  <a16:creationId xmlns:a16="http://schemas.microsoft.com/office/drawing/2014/main" id="{5AA5BA28-D4AF-4E82-A897-97CA45B0C16E}"/>
                </a:ext>
              </a:extLst>
            </p:cNvPr>
            <p:cNvSpPr/>
            <p:nvPr/>
          </p:nvSpPr>
          <p:spPr>
            <a:xfrm>
              <a:off x="3739588" y="5706900"/>
              <a:ext cx="84730" cy="172028"/>
            </a:xfrm>
            <a:custGeom>
              <a:avLst/>
              <a:gdLst>
                <a:gd name="connsiteX0" fmla="*/ 81234 w 84730"/>
                <a:gd name="connsiteY0" fmla="*/ 145359 h 172027"/>
                <a:gd name="connsiteX1" fmla="*/ 73326 w 84730"/>
                <a:gd name="connsiteY1" fmla="*/ 150160 h 172027"/>
                <a:gd name="connsiteX2" fmla="*/ 67575 w 84730"/>
                <a:gd name="connsiteY2" fmla="*/ 144948 h 172027"/>
                <a:gd name="connsiteX3" fmla="*/ 60873 w 84730"/>
                <a:gd name="connsiteY3" fmla="*/ 147464 h 172027"/>
                <a:gd name="connsiteX4" fmla="*/ 54865 w 84730"/>
                <a:gd name="connsiteY4" fmla="*/ 140763 h 172027"/>
                <a:gd name="connsiteX5" fmla="*/ 49268 w 84730"/>
                <a:gd name="connsiteY5" fmla="*/ 142201 h 172027"/>
                <a:gd name="connsiteX6" fmla="*/ 49319 w 84730"/>
                <a:gd name="connsiteY6" fmla="*/ 141687 h 172027"/>
                <a:gd name="connsiteX7" fmla="*/ 42207 w 84730"/>
                <a:gd name="connsiteY7" fmla="*/ 134370 h 172027"/>
                <a:gd name="connsiteX8" fmla="*/ 39639 w 84730"/>
                <a:gd name="connsiteY8" fmla="*/ 134832 h 172027"/>
                <a:gd name="connsiteX9" fmla="*/ 40898 w 84730"/>
                <a:gd name="connsiteY9" fmla="*/ 130878 h 172027"/>
                <a:gd name="connsiteX10" fmla="*/ 33785 w 84730"/>
                <a:gd name="connsiteY10" fmla="*/ 123560 h 172027"/>
                <a:gd name="connsiteX11" fmla="*/ 31269 w 84730"/>
                <a:gd name="connsiteY11" fmla="*/ 123997 h 172027"/>
                <a:gd name="connsiteX12" fmla="*/ 32758 w 84730"/>
                <a:gd name="connsiteY12" fmla="*/ 119735 h 172027"/>
                <a:gd name="connsiteX13" fmla="*/ 25646 w 84730"/>
                <a:gd name="connsiteY13" fmla="*/ 112417 h 172027"/>
                <a:gd name="connsiteX14" fmla="*/ 25621 w 84730"/>
                <a:gd name="connsiteY14" fmla="*/ 112417 h 172027"/>
                <a:gd name="connsiteX15" fmla="*/ 26185 w 84730"/>
                <a:gd name="connsiteY15" fmla="*/ 109695 h 172027"/>
                <a:gd name="connsiteX16" fmla="*/ 19073 w 84730"/>
                <a:gd name="connsiteY16" fmla="*/ 102378 h 172027"/>
                <a:gd name="connsiteX17" fmla="*/ 18354 w 84730"/>
                <a:gd name="connsiteY17" fmla="*/ 102429 h 172027"/>
                <a:gd name="connsiteX18" fmla="*/ 19638 w 84730"/>
                <a:gd name="connsiteY18" fmla="*/ 99656 h 172027"/>
                <a:gd name="connsiteX19" fmla="*/ 14169 w 84730"/>
                <a:gd name="connsiteY19" fmla="*/ 91054 h 172027"/>
                <a:gd name="connsiteX20" fmla="*/ 12962 w 84730"/>
                <a:gd name="connsiteY20" fmla="*/ 90900 h 172027"/>
                <a:gd name="connsiteX21" fmla="*/ 16197 w 84730"/>
                <a:gd name="connsiteY21" fmla="*/ 86356 h 172027"/>
                <a:gd name="connsiteX22" fmla="*/ 12962 w 84730"/>
                <a:gd name="connsiteY22" fmla="*/ 78679 h 172027"/>
                <a:gd name="connsiteX23" fmla="*/ 19946 w 84730"/>
                <a:gd name="connsiteY23" fmla="*/ 73030 h 172027"/>
                <a:gd name="connsiteX24" fmla="*/ 16762 w 84730"/>
                <a:gd name="connsiteY24" fmla="*/ 65404 h 172027"/>
                <a:gd name="connsiteX25" fmla="*/ 25055 w 84730"/>
                <a:gd name="connsiteY25" fmla="*/ 59884 h 172027"/>
                <a:gd name="connsiteX26" fmla="*/ 24208 w 84730"/>
                <a:gd name="connsiteY26" fmla="*/ 54646 h 172027"/>
                <a:gd name="connsiteX27" fmla="*/ 24747 w 84730"/>
                <a:gd name="connsiteY27" fmla="*/ 54826 h 172027"/>
                <a:gd name="connsiteX28" fmla="*/ 33349 w 84730"/>
                <a:gd name="connsiteY28" fmla="*/ 49357 h 172027"/>
                <a:gd name="connsiteX29" fmla="*/ 31988 w 84730"/>
                <a:gd name="connsiteY29" fmla="*/ 43400 h 172027"/>
                <a:gd name="connsiteX30" fmla="*/ 40589 w 84730"/>
                <a:gd name="connsiteY30" fmla="*/ 38471 h 172027"/>
                <a:gd name="connsiteX31" fmla="*/ 40076 w 84730"/>
                <a:gd name="connsiteY31" fmla="*/ 33079 h 172027"/>
                <a:gd name="connsiteX32" fmla="*/ 41180 w 84730"/>
                <a:gd name="connsiteY32" fmla="*/ 33541 h 172027"/>
                <a:gd name="connsiteX33" fmla="*/ 50166 w 84730"/>
                <a:gd name="connsiteY33" fmla="*/ 28688 h 172027"/>
                <a:gd name="connsiteX34" fmla="*/ 49884 w 84730"/>
                <a:gd name="connsiteY34" fmla="*/ 23861 h 172027"/>
                <a:gd name="connsiteX35" fmla="*/ 58280 w 84730"/>
                <a:gd name="connsiteY35" fmla="*/ 20883 h 172027"/>
                <a:gd name="connsiteX36" fmla="*/ 59050 w 84730"/>
                <a:gd name="connsiteY36" fmla="*/ 14926 h 172027"/>
                <a:gd name="connsiteX37" fmla="*/ 59435 w 84730"/>
                <a:gd name="connsiteY37" fmla="*/ 15234 h 172027"/>
                <a:gd name="connsiteX38" fmla="*/ 61027 w 84730"/>
                <a:gd name="connsiteY38" fmla="*/ 15953 h 172027"/>
                <a:gd name="connsiteX39" fmla="*/ 67241 w 84730"/>
                <a:gd name="connsiteY39" fmla="*/ 3115 h 172027"/>
                <a:gd name="connsiteX40" fmla="*/ 67138 w 84730"/>
                <a:gd name="connsiteY40" fmla="*/ 3038 h 172027"/>
                <a:gd name="connsiteX41" fmla="*/ 57176 w 84730"/>
                <a:gd name="connsiteY41" fmla="*/ 5298 h 172027"/>
                <a:gd name="connsiteX42" fmla="*/ 56406 w 84730"/>
                <a:gd name="connsiteY42" fmla="*/ 11255 h 172027"/>
                <a:gd name="connsiteX43" fmla="*/ 56021 w 84730"/>
                <a:gd name="connsiteY43" fmla="*/ 10972 h 172027"/>
                <a:gd name="connsiteX44" fmla="*/ 46058 w 84730"/>
                <a:gd name="connsiteY44" fmla="*/ 13231 h 172027"/>
                <a:gd name="connsiteX45" fmla="*/ 45519 w 84730"/>
                <a:gd name="connsiteY45" fmla="*/ 19856 h 172027"/>
                <a:gd name="connsiteX46" fmla="*/ 45314 w 84730"/>
                <a:gd name="connsiteY46" fmla="*/ 19778 h 172027"/>
                <a:gd name="connsiteX47" fmla="*/ 36327 w 84730"/>
                <a:gd name="connsiteY47" fmla="*/ 24632 h 172027"/>
                <a:gd name="connsiteX48" fmla="*/ 36841 w 84730"/>
                <a:gd name="connsiteY48" fmla="*/ 30023 h 172027"/>
                <a:gd name="connsiteX49" fmla="*/ 35737 w 84730"/>
                <a:gd name="connsiteY49" fmla="*/ 29561 h 172027"/>
                <a:gd name="connsiteX50" fmla="*/ 26750 w 84730"/>
                <a:gd name="connsiteY50" fmla="*/ 34414 h 172027"/>
                <a:gd name="connsiteX51" fmla="*/ 27931 w 84730"/>
                <a:gd name="connsiteY51" fmla="*/ 40832 h 172027"/>
                <a:gd name="connsiteX52" fmla="*/ 27854 w 84730"/>
                <a:gd name="connsiteY52" fmla="*/ 40807 h 172027"/>
                <a:gd name="connsiteX53" fmla="*/ 19253 w 84730"/>
                <a:gd name="connsiteY53" fmla="*/ 46276 h 172027"/>
                <a:gd name="connsiteX54" fmla="*/ 20100 w 84730"/>
                <a:gd name="connsiteY54" fmla="*/ 51514 h 172027"/>
                <a:gd name="connsiteX55" fmla="*/ 19561 w 84730"/>
                <a:gd name="connsiteY55" fmla="*/ 51334 h 172027"/>
                <a:gd name="connsiteX56" fmla="*/ 10959 w 84730"/>
                <a:gd name="connsiteY56" fmla="*/ 56829 h 172027"/>
                <a:gd name="connsiteX57" fmla="*/ 14143 w 84730"/>
                <a:gd name="connsiteY57" fmla="*/ 64455 h 172027"/>
                <a:gd name="connsiteX58" fmla="*/ 5850 w 84730"/>
                <a:gd name="connsiteY58" fmla="*/ 69975 h 172027"/>
                <a:gd name="connsiteX59" fmla="*/ 9085 w 84730"/>
                <a:gd name="connsiteY59" fmla="*/ 77652 h 172027"/>
                <a:gd name="connsiteX60" fmla="*/ 2101 w 84730"/>
                <a:gd name="connsiteY60" fmla="*/ 83300 h 172027"/>
                <a:gd name="connsiteX61" fmla="*/ 7570 w 84730"/>
                <a:gd name="connsiteY61" fmla="*/ 91902 h 172027"/>
                <a:gd name="connsiteX62" fmla="*/ 8777 w 84730"/>
                <a:gd name="connsiteY62" fmla="*/ 92056 h 172027"/>
                <a:gd name="connsiteX63" fmla="*/ 5542 w 84730"/>
                <a:gd name="connsiteY63" fmla="*/ 96601 h 172027"/>
                <a:gd name="connsiteX64" fmla="*/ 11011 w 84730"/>
                <a:gd name="connsiteY64" fmla="*/ 105202 h 172027"/>
                <a:gd name="connsiteX65" fmla="*/ 13219 w 84730"/>
                <a:gd name="connsiteY65" fmla="*/ 105305 h 172027"/>
                <a:gd name="connsiteX66" fmla="*/ 11756 w 84730"/>
                <a:gd name="connsiteY66" fmla="*/ 109541 h 172027"/>
                <a:gd name="connsiteX67" fmla="*/ 18868 w 84730"/>
                <a:gd name="connsiteY67" fmla="*/ 116859 h 172027"/>
                <a:gd name="connsiteX68" fmla="*/ 18894 w 84730"/>
                <a:gd name="connsiteY68" fmla="*/ 116859 h 172027"/>
                <a:gd name="connsiteX69" fmla="*/ 18328 w 84730"/>
                <a:gd name="connsiteY69" fmla="*/ 119581 h 172027"/>
                <a:gd name="connsiteX70" fmla="*/ 25441 w 84730"/>
                <a:gd name="connsiteY70" fmla="*/ 126898 h 172027"/>
                <a:gd name="connsiteX71" fmla="*/ 27957 w 84730"/>
                <a:gd name="connsiteY71" fmla="*/ 126461 h 172027"/>
                <a:gd name="connsiteX72" fmla="*/ 26468 w 84730"/>
                <a:gd name="connsiteY72" fmla="*/ 130723 h 172027"/>
                <a:gd name="connsiteX73" fmla="*/ 33580 w 84730"/>
                <a:gd name="connsiteY73" fmla="*/ 138041 h 172027"/>
                <a:gd name="connsiteX74" fmla="*/ 36148 w 84730"/>
                <a:gd name="connsiteY74" fmla="*/ 137579 h 172027"/>
                <a:gd name="connsiteX75" fmla="*/ 34889 w 84730"/>
                <a:gd name="connsiteY75" fmla="*/ 141533 h 172027"/>
                <a:gd name="connsiteX76" fmla="*/ 42002 w 84730"/>
                <a:gd name="connsiteY76" fmla="*/ 148851 h 172027"/>
                <a:gd name="connsiteX77" fmla="*/ 46521 w 84730"/>
                <a:gd name="connsiteY77" fmla="*/ 147310 h 172027"/>
                <a:gd name="connsiteX78" fmla="*/ 52477 w 84730"/>
                <a:gd name="connsiteY78" fmla="*/ 155039 h 172027"/>
                <a:gd name="connsiteX79" fmla="*/ 59179 w 84730"/>
                <a:gd name="connsiteY79" fmla="*/ 152522 h 172027"/>
                <a:gd name="connsiteX80" fmla="*/ 62619 w 84730"/>
                <a:gd name="connsiteY80" fmla="*/ 158273 h 172027"/>
                <a:gd name="connsiteX81" fmla="*/ 57073 w 84730"/>
                <a:gd name="connsiteY81" fmla="*/ 164128 h 172027"/>
                <a:gd name="connsiteX82" fmla="*/ 63004 w 84730"/>
                <a:gd name="connsiteY82" fmla="*/ 172447 h 172027"/>
                <a:gd name="connsiteX83" fmla="*/ 71298 w 84730"/>
                <a:gd name="connsiteY83" fmla="*/ 166516 h 172027"/>
                <a:gd name="connsiteX84" fmla="*/ 67934 w 84730"/>
                <a:gd name="connsiteY84" fmla="*/ 159172 h 172027"/>
                <a:gd name="connsiteX85" fmla="*/ 73172 w 84730"/>
                <a:gd name="connsiteY85" fmla="*/ 154499 h 172027"/>
                <a:gd name="connsiteX86" fmla="*/ 78846 w 84730"/>
                <a:gd name="connsiteY86" fmla="*/ 159660 h 172027"/>
                <a:gd name="connsiteX87" fmla="*/ 84187 w 84730"/>
                <a:gd name="connsiteY87" fmla="*/ 158376 h 172027"/>
                <a:gd name="connsiteX88" fmla="*/ 84187 w 84730"/>
                <a:gd name="connsiteY88" fmla="*/ 146669 h 172027"/>
                <a:gd name="connsiteX89" fmla="*/ 81234 w 84730"/>
                <a:gd name="connsiteY89" fmla="*/ 145359 h 172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84730" h="172027">
                  <a:moveTo>
                    <a:pt x="81234" y="145359"/>
                  </a:moveTo>
                  <a:cubicBezTo>
                    <a:pt x="77742" y="144769"/>
                    <a:pt x="74456" y="146874"/>
                    <a:pt x="73326" y="150160"/>
                  </a:cubicBezTo>
                  <a:cubicBezTo>
                    <a:pt x="72607" y="147541"/>
                    <a:pt x="70425" y="145436"/>
                    <a:pt x="67575" y="144948"/>
                  </a:cubicBezTo>
                  <a:cubicBezTo>
                    <a:pt x="64956" y="144512"/>
                    <a:pt x="62440" y="145564"/>
                    <a:pt x="60873" y="147464"/>
                  </a:cubicBezTo>
                  <a:cubicBezTo>
                    <a:pt x="60693" y="144177"/>
                    <a:pt x="58254" y="141328"/>
                    <a:pt x="54865" y="140763"/>
                  </a:cubicBezTo>
                  <a:cubicBezTo>
                    <a:pt x="52785" y="140429"/>
                    <a:pt x="50808" y="141019"/>
                    <a:pt x="49268" y="142201"/>
                  </a:cubicBezTo>
                  <a:cubicBezTo>
                    <a:pt x="49294" y="142021"/>
                    <a:pt x="49319" y="141867"/>
                    <a:pt x="49319" y="141687"/>
                  </a:cubicBezTo>
                  <a:cubicBezTo>
                    <a:pt x="49371" y="137708"/>
                    <a:pt x="46187" y="134421"/>
                    <a:pt x="42207" y="134370"/>
                  </a:cubicBezTo>
                  <a:cubicBezTo>
                    <a:pt x="41308" y="134370"/>
                    <a:pt x="40436" y="134523"/>
                    <a:pt x="39639" y="134832"/>
                  </a:cubicBezTo>
                  <a:cubicBezTo>
                    <a:pt x="40410" y="133702"/>
                    <a:pt x="40872" y="132341"/>
                    <a:pt x="40898" y="130878"/>
                  </a:cubicBezTo>
                  <a:cubicBezTo>
                    <a:pt x="40949" y="126898"/>
                    <a:pt x="37765" y="123611"/>
                    <a:pt x="33785" y="123560"/>
                  </a:cubicBezTo>
                  <a:cubicBezTo>
                    <a:pt x="32887" y="123560"/>
                    <a:pt x="32065" y="123714"/>
                    <a:pt x="31269" y="123997"/>
                  </a:cubicBezTo>
                  <a:cubicBezTo>
                    <a:pt x="32168" y="122816"/>
                    <a:pt x="32733" y="121352"/>
                    <a:pt x="32758" y="119735"/>
                  </a:cubicBezTo>
                  <a:cubicBezTo>
                    <a:pt x="32810" y="115755"/>
                    <a:pt x="29626" y="112468"/>
                    <a:pt x="25646" y="112417"/>
                  </a:cubicBezTo>
                  <a:cubicBezTo>
                    <a:pt x="25646" y="112417"/>
                    <a:pt x="25621" y="112417"/>
                    <a:pt x="25621" y="112417"/>
                  </a:cubicBezTo>
                  <a:cubicBezTo>
                    <a:pt x="25980" y="111569"/>
                    <a:pt x="26185" y="110671"/>
                    <a:pt x="26185" y="109695"/>
                  </a:cubicBezTo>
                  <a:cubicBezTo>
                    <a:pt x="26237" y="105715"/>
                    <a:pt x="23053" y="102429"/>
                    <a:pt x="19073" y="102378"/>
                  </a:cubicBezTo>
                  <a:cubicBezTo>
                    <a:pt x="18816" y="102378"/>
                    <a:pt x="18585" y="102429"/>
                    <a:pt x="18354" y="102429"/>
                  </a:cubicBezTo>
                  <a:cubicBezTo>
                    <a:pt x="18945" y="101633"/>
                    <a:pt x="19407" y="100709"/>
                    <a:pt x="19638" y="99656"/>
                  </a:cubicBezTo>
                  <a:cubicBezTo>
                    <a:pt x="20511" y="95753"/>
                    <a:pt x="18046" y="91902"/>
                    <a:pt x="14169" y="91054"/>
                  </a:cubicBezTo>
                  <a:cubicBezTo>
                    <a:pt x="13758" y="90952"/>
                    <a:pt x="13347" y="90926"/>
                    <a:pt x="12962" y="90900"/>
                  </a:cubicBezTo>
                  <a:cubicBezTo>
                    <a:pt x="14554" y="89899"/>
                    <a:pt x="15761" y="88307"/>
                    <a:pt x="16197" y="86356"/>
                  </a:cubicBezTo>
                  <a:cubicBezTo>
                    <a:pt x="16891" y="83275"/>
                    <a:pt x="15478" y="80271"/>
                    <a:pt x="12962" y="78679"/>
                  </a:cubicBezTo>
                  <a:cubicBezTo>
                    <a:pt x="16249" y="78653"/>
                    <a:pt x="19202" y="76368"/>
                    <a:pt x="19946" y="73030"/>
                  </a:cubicBezTo>
                  <a:cubicBezTo>
                    <a:pt x="20614" y="69975"/>
                    <a:pt x="19253" y="66971"/>
                    <a:pt x="16762" y="65404"/>
                  </a:cubicBezTo>
                  <a:cubicBezTo>
                    <a:pt x="20537" y="66072"/>
                    <a:pt x="24234" y="63684"/>
                    <a:pt x="25055" y="59884"/>
                  </a:cubicBezTo>
                  <a:cubicBezTo>
                    <a:pt x="25466" y="58010"/>
                    <a:pt x="25107" y="56161"/>
                    <a:pt x="24208" y="54646"/>
                  </a:cubicBezTo>
                  <a:cubicBezTo>
                    <a:pt x="24388" y="54698"/>
                    <a:pt x="24568" y="54775"/>
                    <a:pt x="24747" y="54826"/>
                  </a:cubicBezTo>
                  <a:cubicBezTo>
                    <a:pt x="28650" y="55699"/>
                    <a:pt x="32501" y="53234"/>
                    <a:pt x="33349" y="49357"/>
                  </a:cubicBezTo>
                  <a:cubicBezTo>
                    <a:pt x="33837" y="47175"/>
                    <a:pt x="33246" y="45044"/>
                    <a:pt x="31988" y="43400"/>
                  </a:cubicBezTo>
                  <a:cubicBezTo>
                    <a:pt x="35685" y="44299"/>
                    <a:pt x="39485" y="42168"/>
                    <a:pt x="40589" y="38471"/>
                  </a:cubicBezTo>
                  <a:cubicBezTo>
                    <a:pt x="41154" y="36596"/>
                    <a:pt x="40898" y="34696"/>
                    <a:pt x="40076" y="33079"/>
                  </a:cubicBezTo>
                  <a:cubicBezTo>
                    <a:pt x="40436" y="33258"/>
                    <a:pt x="40795" y="33412"/>
                    <a:pt x="41180" y="33541"/>
                  </a:cubicBezTo>
                  <a:cubicBezTo>
                    <a:pt x="45006" y="34671"/>
                    <a:pt x="49011" y="32514"/>
                    <a:pt x="50166" y="28688"/>
                  </a:cubicBezTo>
                  <a:cubicBezTo>
                    <a:pt x="50654" y="27019"/>
                    <a:pt x="50500" y="25351"/>
                    <a:pt x="49884" y="23861"/>
                  </a:cubicBezTo>
                  <a:cubicBezTo>
                    <a:pt x="52965" y="24888"/>
                    <a:pt x="56483" y="23758"/>
                    <a:pt x="58280" y="20883"/>
                  </a:cubicBezTo>
                  <a:cubicBezTo>
                    <a:pt x="59435" y="19034"/>
                    <a:pt x="59641" y="16877"/>
                    <a:pt x="59050" y="14926"/>
                  </a:cubicBezTo>
                  <a:cubicBezTo>
                    <a:pt x="59179" y="15029"/>
                    <a:pt x="59281" y="15131"/>
                    <a:pt x="59435" y="15234"/>
                  </a:cubicBezTo>
                  <a:cubicBezTo>
                    <a:pt x="59949" y="15542"/>
                    <a:pt x="60462" y="15773"/>
                    <a:pt x="61027" y="15953"/>
                  </a:cubicBezTo>
                  <a:lnTo>
                    <a:pt x="67241" y="3115"/>
                  </a:lnTo>
                  <a:cubicBezTo>
                    <a:pt x="67190" y="3089"/>
                    <a:pt x="67164" y="3064"/>
                    <a:pt x="67138" y="3038"/>
                  </a:cubicBezTo>
                  <a:cubicBezTo>
                    <a:pt x="63775" y="907"/>
                    <a:pt x="59307" y="1934"/>
                    <a:pt x="57176" y="5298"/>
                  </a:cubicBezTo>
                  <a:cubicBezTo>
                    <a:pt x="56021" y="7146"/>
                    <a:pt x="55815" y="9303"/>
                    <a:pt x="56406" y="11255"/>
                  </a:cubicBezTo>
                  <a:cubicBezTo>
                    <a:pt x="56277" y="11152"/>
                    <a:pt x="56174" y="11049"/>
                    <a:pt x="56021" y="10972"/>
                  </a:cubicBezTo>
                  <a:cubicBezTo>
                    <a:pt x="52657" y="8841"/>
                    <a:pt x="48189" y="9868"/>
                    <a:pt x="46058" y="13231"/>
                  </a:cubicBezTo>
                  <a:cubicBezTo>
                    <a:pt x="44749" y="15285"/>
                    <a:pt x="44646" y="17750"/>
                    <a:pt x="45519" y="19856"/>
                  </a:cubicBezTo>
                  <a:cubicBezTo>
                    <a:pt x="45442" y="19830"/>
                    <a:pt x="45391" y="19778"/>
                    <a:pt x="45314" y="19778"/>
                  </a:cubicBezTo>
                  <a:cubicBezTo>
                    <a:pt x="41488" y="18649"/>
                    <a:pt x="37483" y="20832"/>
                    <a:pt x="36327" y="24632"/>
                  </a:cubicBezTo>
                  <a:cubicBezTo>
                    <a:pt x="35762" y="26506"/>
                    <a:pt x="36019" y="28406"/>
                    <a:pt x="36841" y="30023"/>
                  </a:cubicBezTo>
                  <a:cubicBezTo>
                    <a:pt x="36481" y="29844"/>
                    <a:pt x="36122" y="29690"/>
                    <a:pt x="35737" y="29561"/>
                  </a:cubicBezTo>
                  <a:cubicBezTo>
                    <a:pt x="31911" y="28432"/>
                    <a:pt x="27906" y="30614"/>
                    <a:pt x="26750" y="34414"/>
                  </a:cubicBezTo>
                  <a:cubicBezTo>
                    <a:pt x="26057" y="36699"/>
                    <a:pt x="26596" y="39061"/>
                    <a:pt x="27931" y="40832"/>
                  </a:cubicBezTo>
                  <a:cubicBezTo>
                    <a:pt x="27906" y="40832"/>
                    <a:pt x="27880" y="40807"/>
                    <a:pt x="27854" y="40807"/>
                  </a:cubicBezTo>
                  <a:cubicBezTo>
                    <a:pt x="23952" y="39934"/>
                    <a:pt x="20100" y="42399"/>
                    <a:pt x="19253" y="46276"/>
                  </a:cubicBezTo>
                  <a:cubicBezTo>
                    <a:pt x="18842" y="48150"/>
                    <a:pt x="19202" y="49999"/>
                    <a:pt x="20100" y="51514"/>
                  </a:cubicBezTo>
                  <a:cubicBezTo>
                    <a:pt x="19920" y="51463"/>
                    <a:pt x="19741" y="51386"/>
                    <a:pt x="19561" y="51334"/>
                  </a:cubicBezTo>
                  <a:cubicBezTo>
                    <a:pt x="15658" y="50461"/>
                    <a:pt x="11807" y="52926"/>
                    <a:pt x="10959" y="56829"/>
                  </a:cubicBezTo>
                  <a:cubicBezTo>
                    <a:pt x="10292" y="59884"/>
                    <a:pt x="11653" y="62888"/>
                    <a:pt x="14143" y="64455"/>
                  </a:cubicBezTo>
                  <a:cubicBezTo>
                    <a:pt x="10369" y="63787"/>
                    <a:pt x="6672" y="66175"/>
                    <a:pt x="5850" y="69975"/>
                  </a:cubicBezTo>
                  <a:cubicBezTo>
                    <a:pt x="5157" y="73056"/>
                    <a:pt x="6569" y="76060"/>
                    <a:pt x="9085" y="77652"/>
                  </a:cubicBezTo>
                  <a:cubicBezTo>
                    <a:pt x="5799" y="77677"/>
                    <a:pt x="2846" y="79937"/>
                    <a:pt x="2101" y="83300"/>
                  </a:cubicBezTo>
                  <a:cubicBezTo>
                    <a:pt x="1229" y="87203"/>
                    <a:pt x="3693" y="91054"/>
                    <a:pt x="7570" y="91902"/>
                  </a:cubicBezTo>
                  <a:cubicBezTo>
                    <a:pt x="7981" y="92005"/>
                    <a:pt x="8392" y="92030"/>
                    <a:pt x="8777" y="92056"/>
                  </a:cubicBezTo>
                  <a:cubicBezTo>
                    <a:pt x="7185" y="93057"/>
                    <a:pt x="5979" y="94649"/>
                    <a:pt x="5542" y="96601"/>
                  </a:cubicBezTo>
                  <a:cubicBezTo>
                    <a:pt x="4669" y="100503"/>
                    <a:pt x="7134" y="104354"/>
                    <a:pt x="11011" y="105202"/>
                  </a:cubicBezTo>
                  <a:cubicBezTo>
                    <a:pt x="11756" y="105356"/>
                    <a:pt x="12500" y="105382"/>
                    <a:pt x="13219" y="105305"/>
                  </a:cubicBezTo>
                  <a:cubicBezTo>
                    <a:pt x="12320" y="106486"/>
                    <a:pt x="11781" y="107949"/>
                    <a:pt x="11756" y="109541"/>
                  </a:cubicBezTo>
                  <a:cubicBezTo>
                    <a:pt x="11704" y="113521"/>
                    <a:pt x="14888" y="116807"/>
                    <a:pt x="18868" y="116859"/>
                  </a:cubicBezTo>
                  <a:cubicBezTo>
                    <a:pt x="18868" y="116859"/>
                    <a:pt x="18894" y="116859"/>
                    <a:pt x="18894" y="116859"/>
                  </a:cubicBezTo>
                  <a:cubicBezTo>
                    <a:pt x="18534" y="117706"/>
                    <a:pt x="18328" y="118605"/>
                    <a:pt x="18328" y="119581"/>
                  </a:cubicBezTo>
                  <a:cubicBezTo>
                    <a:pt x="18277" y="123560"/>
                    <a:pt x="21461" y="126846"/>
                    <a:pt x="25441" y="126898"/>
                  </a:cubicBezTo>
                  <a:cubicBezTo>
                    <a:pt x="26339" y="126898"/>
                    <a:pt x="27161" y="126744"/>
                    <a:pt x="27957" y="126461"/>
                  </a:cubicBezTo>
                  <a:cubicBezTo>
                    <a:pt x="27058" y="127642"/>
                    <a:pt x="26493" y="129106"/>
                    <a:pt x="26468" y="130723"/>
                  </a:cubicBezTo>
                  <a:cubicBezTo>
                    <a:pt x="26416" y="134703"/>
                    <a:pt x="29600" y="137990"/>
                    <a:pt x="33580" y="138041"/>
                  </a:cubicBezTo>
                  <a:cubicBezTo>
                    <a:pt x="34479" y="138041"/>
                    <a:pt x="35351" y="137887"/>
                    <a:pt x="36148" y="137579"/>
                  </a:cubicBezTo>
                  <a:cubicBezTo>
                    <a:pt x="35377" y="138709"/>
                    <a:pt x="34915" y="140070"/>
                    <a:pt x="34889" y="141533"/>
                  </a:cubicBezTo>
                  <a:cubicBezTo>
                    <a:pt x="34838" y="145513"/>
                    <a:pt x="38022" y="148799"/>
                    <a:pt x="42002" y="148851"/>
                  </a:cubicBezTo>
                  <a:cubicBezTo>
                    <a:pt x="43722" y="148876"/>
                    <a:pt x="45262" y="148286"/>
                    <a:pt x="46521" y="147310"/>
                  </a:cubicBezTo>
                  <a:cubicBezTo>
                    <a:pt x="46213" y="151033"/>
                    <a:pt x="48754" y="154422"/>
                    <a:pt x="52477" y="155039"/>
                  </a:cubicBezTo>
                  <a:cubicBezTo>
                    <a:pt x="55096" y="155475"/>
                    <a:pt x="57612" y="154422"/>
                    <a:pt x="59179" y="152522"/>
                  </a:cubicBezTo>
                  <a:cubicBezTo>
                    <a:pt x="59307" y="154910"/>
                    <a:pt x="60617" y="157041"/>
                    <a:pt x="62619" y="158273"/>
                  </a:cubicBezTo>
                  <a:cubicBezTo>
                    <a:pt x="59846" y="158890"/>
                    <a:pt x="57561" y="161124"/>
                    <a:pt x="57073" y="164128"/>
                  </a:cubicBezTo>
                  <a:cubicBezTo>
                    <a:pt x="56406" y="168056"/>
                    <a:pt x="59076" y="171779"/>
                    <a:pt x="63004" y="172447"/>
                  </a:cubicBezTo>
                  <a:cubicBezTo>
                    <a:pt x="66933" y="173114"/>
                    <a:pt x="70656" y="170444"/>
                    <a:pt x="71298" y="166516"/>
                  </a:cubicBezTo>
                  <a:cubicBezTo>
                    <a:pt x="71786" y="163537"/>
                    <a:pt x="70373" y="160662"/>
                    <a:pt x="67934" y="159172"/>
                  </a:cubicBezTo>
                  <a:cubicBezTo>
                    <a:pt x="70322" y="158633"/>
                    <a:pt x="72350" y="156888"/>
                    <a:pt x="73172" y="154499"/>
                  </a:cubicBezTo>
                  <a:cubicBezTo>
                    <a:pt x="73891" y="157092"/>
                    <a:pt x="76022" y="159198"/>
                    <a:pt x="78846" y="159660"/>
                  </a:cubicBezTo>
                  <a:cubicBezTo>
                    <a:pt x="80798" y="159994"/>
                    <a:pt x="82698" y="159481"/>
                    <a:pt x="84187" y="158376"/>
                  </a:cubicBezTo>
                  <a:lnTo>
                    <a:pt x="84187" y="146669"/>
                  </a:lnTo>
                  <a:cubicBezTo>
                    <a:pt x="83340" y="146001"/>
                    <a:pt x="82364" y="145564"/>
                    <a:pt x="81234" y="145359"/>
                  </a:cubicBezTo>
                  <a:close/>
                </a:path>
              </a:pathLst>
            </a:custGeom>
            <a:solidFill>
              <a:srgbClr val="0C244C"/>
            </a:solidFill>
            <a:ln w="9525" cap="flat">
              <a:noFill/>
              <a:prstDash val="solid"/>
              <a:miter/>
            </a:ln>
          </p:spPr>
          <p:txBody>
            <a:bodyPr rtlCol="0" anchor="ctr"/>
            <a:lstStyle/>
            <a:p>
              <a:endParaRPr lang="en-AU"/>
            </a:p>
          </p:txBody>
        </p:sp>
        <p:sp>
          <p:nvSpPr>
            <p:cNvPr id="18" name="Freeform: Shape 186">
              <a:extLst>
                <a:ext uri="{FF2B5EF4-FFF2-40B4-BE49-F238E27FC236}">
                  <a16:creationId xmlns:a16="http://schemas.microsoft.com/office/drawing/2014/main" id="{E28FF839-B063-40E5-A610-558055C667CB}"/>
                </a:ext>
              </a:extLst>
            </p:cNvPr>
            <p:cNvSpPr/>
            <p:nvPr/>
          </p:nvSpPr>
          <p:spPr>
            <a:xfrm>
              <a:off x="3864651" y="5735536"/>
              <a:ext cx="17973" cy="35946"/>
            </a:xfrm>
            <a:custGeom>
              <a:avLst/>
              <a:gdLst>
                <a:gd name="connsiteX0" fmla="*/ 17434 w 17973"/>
                <a:gd name="connsiteY0" fmla="*/ 24316 h 35946"/>
                <a:gd name="connsiteX1" fmla="*/ 12196 w 17973"/>
                <a:gd name="connsiteY1" fmla="*/ 15637 h 35946"/>
                <a:gd name="connsiteX2" fmla="*/ 9012 w 17973"/>
                <a:gd name="connsiteY2" fmla="*/ 15637 h 35946"/>
                <a:gd name="connsiteX3" fmla="*/ 13300 w 17973"/>
                <a:gd name="connsiteY3" fmla="*/ 10630 h 35946"/>
                <a:gd name="connsiteX4" fmla="*/ 8062 w 17973"/>
                <a:gd name="connsiteY4" fmla="*/ 1951 h 35946"/>
                <a:gd name="connsiteX5" fmla="*/ 7780 w 17973"/>
                <a:gd name="connsiteY5" fmla="*/ 1926 h 35946"/>
                <a:gd name="connsiteX6" fmla="*/ 1926 w 17973"/>
                <a:gd name="connsiteY6" fmla="*/ 14584 h 35946"/>
                <a:gd name="connsiteX7" fmla="*/ 4724 w 17973"/>
                <a:gd name="connsiteY7" fmla="*/ 15997 h 35946"/>
                <a:gd name="connsiteX8" fmla="*/ 7908 w 17973"/>
                <a:gd name="connsiteY8" fmla="*/ 15997 h 35946"/>
                <a:gd name="connsiteX9" fmla="*/ 3620 w 17973"/>
                <a:gd name="connsiteY9" fmla="*/ 21003 h 35946"/>
                <a:gd name="connsiteX10" fmla="*/ 8858 w 17973"/>
                <a:gd name="connsiteY10" fmla="*/ 29681 h 35946"/>
                <a:gd name="connsiteX11" fmla="*/ 9115 w 17973"/>
                <a:gd name="connsiteY11" fmla="*/ 29707 h 35946"/>
                <a:gd name="connsiteX12" fmla="*/ 4237 w 17973"/>
                <a:gd name="connsiteY12" fmla="*/ 33096 h 35946"/>
                <a:gd name="connsiteX13" fmla="*/ 17408 w 17973"/>
                <a:gd name="connsiteY13" fmla="*/ 36280 h 35946"/>
                <a:gd name="connsiteX14" fmla="*/ 12016 w 17973"/>
                <a:gd name="connsiteY14" fmla="*/ 29784 h 35946"/>
                <a:gd name="connsiteX15" fmla="*/ 11759 w 17973"/>
                <a:gd name="connsiteY15" fmla="*/ 29758 h 35946"/>
                <a:gd name="connsiteX16" fmla="*/ 17434 w 17973"/>
                <a:gd name="connsiteY16" fmla="*/ 24316 h 3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973" h="35946">
                  <a:moveTo>
                    <a:pt x="17434" y="24316"/>
                  </a:moveTo>
                  <a:cubicBezTo>
                    <a:pt x="18358" y="20438"/>
                    <a:pt x="16022" y="16561"/>
                    <a:pt x="12196" y="15637"/>
                  </a:cubicBezTo>
                  <a:cubicBezTo>
                    <a:pt x="11117" y="15380"/>
                    <a:pt x="10039" y="15405"/>
                    <a:pt x="9012" y="15637"/>
                  </a:cubicBezTo>
                  <a:cubicBezTo>
                    <a:pt x="11066" y="14789"/>
                    <a:pt x="12735" y="12992"/>
                    <a:pt x="13300" y="10630"/>
                  </a:cubicBezTo>
                  <a:cubicBezTo>
                    <a:pt x="14224" y="6753"/>
                    <a:pt x="11888" y="2850"/>
                    <a:pt x="8062" y="1951"/>
                  </a:cubicBezTo>
                  <a:cubicBezTo>
                    <a:pt x="7959" y="1926"/>
                    <a:pt x="7857" y="1926"/>
                    <a:pt x="7780" y="1926"/>
                  </a:cubicBezTo>
                  <a:lnTo>
                    <a:pt x="1926" y="14584"/>
                  </a:lnTo>
                  <a:cubicBezTo>
                    <a:pt x="2721" y="15226"/>
                    <a:pt x="3646" y="15740"/>
                    <a:pt x="4724" y="15997"/>
                  </a:cubicBezTo>
                  <a:cubicBezTo>
                    <a:pt x="5803" y="16253"/>
                    <a:pt x="6881" y="16227"/>
                    <a:pt x="7908" y="15997"/>
                  </a:cubicBezTo>
                  <a:cubicBezTo>
                    <a:pt x="5854" y="16843"/>
                    <a:pt x="4185" y="18641"/>
                    <a:pt x="3620" y="21003"/>
                  </a:cubicBezTo>
                  <a:cubicBezTo>
                    <a:pt x="2696" y="24880"/>
                    <a:pt x="5032" y="28757"/>
                    <a:pt x="8858" y="29681"/>
                  </a:cubicBezTo>
                  <a:cubicBezTo>
                    <a:pt x="8935" y="29707"/>
                    <a:pt x="9038" y="29707"/>
                    <a:pt x="9115" y="29707"/>
                  </a:cubicBezTo>
                  <a:cubicBezTo>
                    <a:pt x="7112" y="30067"/>
                    <a:pt x="5315" y="31299"/>
                    <a:pt x="4237" y="33096"/>
                  </a:cubicBezTo>
                  <a:cubicBezTo>
                    <a:pt x="8884" y="33456"/>
                    <a:pt x="13326" y="34534"/>
                    <a:pt x="17408" y="36280"/>
                  </a:cubicBezTo>
                  <a:cubicBezTo>
                    <a:pt x="17203" y="33225"/>
                    <a:pt x="15097" y="30529"/>
                    <a:pt x="12016" y="29784"/>
                  </a:cubicBezTo>
                  <a:cubicBezTo>
                    <a:pt x="11939" y="29758"/>
                    <a:pt x="11836" y="29758"/>
                    <a:pt x="11759" y="29758"/>
                  </a:cubicBezTo>
                  <a:cubicBezTo>
                    <a:pt x="14455" y="29245"/>
                    <a:pt x="16766" y="27191"/>
                    <a:pt x="17434" y="24316"/>
                  </a:cubicBezTo>
                  <a:close/>
                </a:path>
              </a:pathLst>
            </a:custGeom>
            <a:solidFill>
              <a:srgbClr val="0C244C"/>
            </a:solidFill>
            <a:ln w="9525" cap="flat">
              <a:noFill/>
              <a:prstDash val="solid"/>
              <a:miter/>
            </a:ln>
          </p:spPr>
          <p:txBody>
            <a:bodyPr rtlCol="0" anchor="ctr"/>
            <a:lstStyle/>
            <a:p>
              <a:endParaRPr lang="en-AU"/>
            </a:p>
          </p:txBody>
        </p:sp>
      </p:grpSp>
      <p:grpSp>
        <p:nvGrpSpPr>
          <p:cNvPr id="16" name="Group 15">
            <a:extLst>
              <a:ext uri="{FF2B5EF4-FFF2-40B4-BE49-F238E27FC236}">
                <a16:creationId xmlns:a16="http://schemas.microsoft.com/office/drawing/2014/main" id="{6C988C77-A77A-49D0-B648-3673A19766E0}"/>
              </a:ext>
            </a:extLst>
          </p:cNvPr>
          <p:cNvGrpSpPr/>
          <p:nvPr/>
        </p:nvGrpSpPr>
        <p:grpSpPr>
          <a:xfrm>
            <a:off x="443119" y="2441428"/>
            <a:ext cx="448431" cy="492012"/>
            <a:chOff x="6963183" y="3099593"/>
            <a:chExt cx="620713" cy="681038"/>
          </a:xfrm>
          <a:solidFill>
            <a:srgbClr val="0D254A"/>
          </a:solidFill>
        </p:grpSpPr>
        <p:sp>
          <p:nvSpPr>
            <p:cNvPr id="19" name="Freeform 166">
              <a:extLst>
                <a:ext uri="{FF2B5EF4-FFF2-40B4-BE49-F238E27FC236}">
                  <a16:creationId xmlns:a16="http://schemas.microsoft.com/office/drawing/2014/main" id="{ACE137C1-3E8F-4776-806E-76A47CEAA029}"/>
                </a:ext>
              </a:extLst>
            </p:cNvPr>
            <p:cNvSpPr>
              <a:spLocks/>
            </p:cNvSpPr>
            <p:nvPr/>
          </p:nvSpPr>
          <p:spPr bwMode="auto">
            <a:xfrm>
              <a:off x="7112408" y="3099593"/>
              <a:ext cx="319088" cy="247650"/>
            </a:xfrm>
            <a:custGeom>
              <a:avLst/>
              <a:gdLst>
                <a:gd name="T0" fmla="*/ 123 w 125"/>
                <a:gd name="T1" fmla="*/ 77 h 98"/>
                <a:gd name="T2" fmla="*/ 123 w 125"/>
                <a:gd name="T3" fmla="*/ 77 h 98"/>
                <a:gd name="T4" fmla="*/ 125 w 125"/>
                <a:gd name="T5" fmla="*/ 62 h 98"/>
                <a:gd name="T6" fmla="*/ 62 w 125"/>
                <a:gd name="T7" fmla="*/ 0 h 98"/>
                <a:gd name="T8" fmla="*/ 0 w 125"/>
                <a:gd name="T9" fmla="*/ 62 h 98"/>
                <a:gd name="T10" fmla="*/ 2 w 125"/>
                <a:gd name="T11" fmla="*/ 77 h 98"/>
                <a:gd name="T12" fmla="*/ 63 w 125"/>
                <a:gd name="T13" fmla="*/ 98 h 98"/>
                <a:gd name="T14" fmla="*/ 123 w 125"/>
                <a:gd name="T15" fmla="*/ 77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5" h="98">
                  <a:moveTo>
                    <a:pt x="123" y="77"/>
                  </a:moveTo>
                  <a:lnTo>
                    <a:pt x="123" y="77"/>
                  </a:lnTo>
                  <a:cubicBezTo>
                    <a:pt x="124" y="72"/>
                    <a:pt x="125" y="67"/>
                    <a:pt x="125" y="62"/>
                  </a:cubicBezTo>
                  <a:cubicBezTo>
                    <a:pt x="125" y="27"/>
                    <a:pt x="97" y="0"/>
                    <a:pt x="62" y="0"/>
                  </a:cubicBezTo>
                  <a:cubicBezTo>
                    <a:pt x="28" y="0"/>
                    <a:pt x="0" y="27"/>
                    <a:pt x="0" y="62"/>
                  </a:cubicBezTo>
                  <a:cubicBezTo>
                    <a:pt x="0" y="67"/>
                    <a:pt x="0" y="72"/>
                    <a:pt x="2" y="77"/>
                  </a:cubicBezTo>
                  <a:cubicBezTo>
                    <a:pt x="24" y="78"/>
                    <a:pt x="46" y="86"/>
                    <a:pt x="63" y="98"/>
                  </a:cubicBezTo>
                  <a:cubicBezTo>
                    <a:pt x="80" y="86"/>
                    <a:pt x="101" y="79"/>
                    <a:pt x="123" y="77"/>
                  </a:cubicBezTo>
                  <a:close/>
                </a:path>
              </a:pathLst>
            </a:custGeom>
            <a:grpFill/>
            <a:ln w="0">
              <a:solidFill>
                <a:srgbClr val="0D254A"/>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0" name="Freeform 167">
              <a:extLst>
                <a:ext uri="{FF2B5EF4-FFF2-40B4-BE49-F238E27FC236}">
                  <a16:creationId xmlns:a16="http://schemas.microsoft.com/office/drawing/2014/main" id="{E0F233E2-DEAF-4DD3-B1FF-79AA323BF101}"/>
                </a:ext>
              </a:extLst>
            </p:cNvPr>
            <p:cNvSpPr>
              <a:spLocks/>
            </p:cNvSpPr>
            <p:nvPr/>
          </p:nvSpPr>
          <p:spPr bwMode="auto">
            <a:xfrm>
              <a:off x="6991758" y="3588543"/>
              <a:ext cx="565150" cy="192088"/>
            </a:xfrm>
            <a:custGeom>
              <a:avLst/>
              <a:gdLst>
                <a:gd name="T0" fmla="*/ 19 w 221"/>
                <a:gd name="T1" fmla="*/ 55 h 76"/>
                <a:gd name="T2" fmla="*/ 19 w 221"/>
                <a:gd name="T3" fmla="*/ 55 h 76"/>
                <a:gd name="T4" fmla="*/ 24 w 221"/>
                <a:gd name="T5" fmla="*/ 55 h 76"/>
                <a:gd name="T6" fmla="*/ 43 w 221"/>
                <a:gd name="T7" fmla="*/ 52 h 76"/>
                <a:gd name="T8" fmla="*/ 97 w 221"/>
                <a:gd name="T9" fmla="*/ 71 h 76"/>
                <a:gd name="T10" fmla="*/ 110 w 221"/>
                <a:gd name="T11" fmla="*/ 76 h 76"/>
                <a:gd name="T12" fmla="*/ 124 w 221"/>
                <a:gd name="T13" fmla="*/ 70 h 76"/>
                <a:gd name="T14" fmla="*/ 178 w 221"/>
                <a:gd name="T15" fmla="*/ 51 h 76"/>
                <a:gd name="T16" fmla="*/ 197 w 221"/>
                <a:gd name="T17" fmla="*/ 54 h 76"/>
                <a:gd name="T18" fmla="*/ 201 w 221"/>
                <a:gd name="T19" fmla="*/ 54 h 76"/>
                <a:gd name="T20" fmla="*/ 221 w 221"/>
                <a:gd name="T21" fmla="*/ 35 h 76"/>
                <a:gd name="T22" fmla="*/ 221 w 221"/>
                <a:gd name="T23" fmla="*/ 19 h 76"/>
                <a:gd name="T24" fmla="*/ 221 w 221"/>
                <a:gd name="T25" fmla="*/ 19 h 76"/>
                <a:gd name="T26" fmla="*/ 213 w 221"/>
                <a:gd name="T27" fmla="*/ 20 h 76"/>
                <a:gd name="T28" fmla="*/ 212 w 221"/>
                <a:gd name="T29" fmla="*/ 20 h 76"/>
                <a:gd name="T30" fmla="*/ 212 w 221"/>
                <a:gd name="T31" fmla="*/ 20 h 76"/>
                <a:gd name="T32" fmla="*/ 204 w 221"/>
                <a:gd name="T33" fmla="*/ 20 h 76"/>
                <a:gd name="T34" fmla="*/ 204 w 221"/>
                <a:gd name="T35" fmla="*/ 28 h 76"/>
                <a:gd name="T36" fmla="*/ 204 w 221"/>
                <a:gd name="T37" fmla="*/ 35 h 76"/>
                <a:gd name="T38" fmla="*/ 201 w 221"/>
                <a:gd name="T39" fmla="*/ 37 h 76"/>
                <a:gd name="T40" fmla="*/ 201 w 221"/>
                <a:gd name="T41" fmla="*/ 37 h 76"/>
                <a:gd name="T42" fmla="*/ 181 w 221"/>
                <a:gd name="T43" fmla="*/ 34 h 76"/>
                <a:gd name="T44" fmla="*/ 178 w 221"/>
                <a:gd name="T45" fmla="*/ 34 h 76"/>
                <a:gd name="T46" fmla="*/ 175 w 221"/>
                <a:gd name="T47" fmla="*/ 34 h 76"/>
                <a:gd name="T48" fmla="*/ 118 w 221"/>
                <a:gd name="T49" fmla="*/ 54 h 76"/>
                <a:gd name="T50" fmla="*/ 117 w 221"/>
                <a:gd name="T51" fmla="*/ 48 h 76"/>
                <a:gd name="T52" fmla="*/ 116 w 221"/>
                <a:gd name="T53" fmla="*/ 38 h 76"/>
                <a:gd name="T54" fmla="*/ 110 w 221"/>
                <a:gd name="T55" fmla="*/ 0 h 76"/>
                <a:gd name="T56" fmla="*/ 105 w 221"/>
                <a:gd name="T57" fmla="*/ 38 h 76"/>
                <a:gd name="T58" fmla="*/ 104 w 221"/>
                <a:gd name="T59" fmla="*/ 48 h 76"/>
                <a:gd name="T60" fmla="*/ 103 w 221"/>
                <a:gd name="T61" fmla="*/ 54 h 76"/>
                <a:gd name="T62" fmla="*/ 47 w 221"/>
                <a:gd name="T63" fmla="*/ 35 h 76"/>
                <a:gd name="T64" fmla="*/ 43 w 221"/>
                <a:gd name="T65" fmla="*/ 35 h 76"/>
                <a:gd name="T66" fmla="*/ 41 w 221"/>
                <a:gd name="T67" fmla="*/ 35 h 76"/>
                <a:gd name="T68" fmla="*/ 20 w 221"/>
                <a:gd name="T69" fmla="*/ 38 h 76"/>
                <a:gd name="T70" fmla="*/ 19 w 221"/>
                <a:gd name="T71" fmla="*/ 38 h 76"/>
                <a:gd name="T72" fmla="*/ 17 w 221"/>
                <a:gd name="T73" fmla="*/ 36 h 76"/>
                <a:gd name="T74" fmla="*/ 17 w 221"/>
                <a:gd name="T75" fmla="*/ 29 h 76"/>
                <a:gd name="T76" fmla="*/ 17 w 221"/>
                <a:gd name="T77" fmla="*/ 20 h 76"/>
                <a:gd name="T78" fmla="*/ 8 w 221"/>
                <a:gd name="T79" fmla="*/ 20 h 76"/>
                <a:gd name="T80" fmla="*/ 8 w 221"/>
                <a:gd name="T81" fmla="*/ 20 h 76"/>
                <a:gd name="T82" fmla="*/ 3 w 221"/>
                <a:gd name="T83" fmla="*/ 20 h 76"/>
                <a:gd name="T84" fmla="*/ 0 w 221"/>
                <a:gd name="T85" fmla="*/ 20 h 76"/>
                <a:gd name="T86" fmla="*/ 0 w 221"/>
                <a:gd name="T87" fmla="*/ 20 h 76"/>
                <a:gd name="T88" fmla="*/ 0 w 221"/>
                <a:gd name="T89" fmla="*/ 36 h 76"/>
                <a:gd name="T90" fmla="*/ 19 w 221"/>
                <a:gd name="T91" fmla="*/ 55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1" h="76">
                  <a:moveTo>
                    <a:pt x="19" y="55"/>
                  </a:moveTo>
                  <a:lnTo>
                    <a:pt x="19" y="55"/>
                  </a:lnTo>
                  <a:cubicBezTo>
                    <a:pt x="21" y="55"/>
                    <a:pt x="23" y="55"/>
                    <a:pt x="24" y="55"/>
                  </a:cubicBezTo>
                  <a:cubicBezTo>
                    <a:pt x="30" y="53"/>
                    <a:pt x="37" y="52"/>
                    <a:pt x="43" y="52"/>
                  </a:cubicBezTo>
                  <a:cubicBezTo>
                    <a:pt x="63" y="52"/>
                    <a:pt x="83" y="59"/>
                    <a:pt x="97" y="71"/>
                  </a:cubicBezTo>
                  <a:cubicBezTo>
                    <a:pt x="101" y="74"/>
                    <a:pt x="105" y="76"/>
                    <a:pt x="110" y="76"/>
                  </a:cubicBezTo>
                  <a:cubicBezTo>
                    <a:pt x="115" y="76"/>
                    <a:pt x="120" y="74"/>
                    <a:pt x="124" y="70"/>
                  </a:cubicBezTo>
                  <a:cubicBezTo>
                    <a:pt x="138" y="59"/>
                    <a:pt x="158" y="51"/>
                    <a:pt x="178" y="51"/>
                  </a:cubicBezTo>
                  <a:cubicBezTo>
                    <a:pt x="185" y="51"/>
                    <a:pt x="191" y="52"/>
                    <a:pt x="197" y="54"/>
                  </a:cubicBezTo>
                  <a:cubicBezTo>
                    <a:pt x="198" y="54"/>
                    <a:pt x="200" y="54"/>
                    <a:pt x="201" y="54"/>
                  </a:cubicBezTo>
                  <a:cubicBezTo>
                    <a:pt x="212" y="54"/>
                    <a:pt x="221" y="45"/>
                    <a:pt x="221" y="35"/>
                  </a:cubicBezTo>
                  <a:lnTo>
                    <a:pt x="221" y="19"/>
                  </a:lnTo>
                  <a:cubicBezTo>
                    <a:pt x="221" y="19"/>
                    <a:pt x="221" y="19"/>
                    <a:pt x="221" y="19"/>
                  </a:cubicBezTo>
                  <a:cubicBezTo>
                    <a:pt x="219" y="20"/>
                    <a:pt x="216" y="20"/>
                    <a:pt x="213" y="20"/>
                  </a:cubicBezTo>
                  <a:cubicBezTo>
                    <a:pt x="213" y="20"/>
                    <a:pt x="212" y="20"/>
                    <a:pt x="212" y="20"/>
                  </a:cubicBezTo>
                  <a:lnTo>
                    <a:pt x="212" y="20"/>
                  </a:lnTo>
                  <a:lnTo>
                    <a:pt x="204" y="20"/>
                  </a:lnTo>
                  <a:lnTo>
                    <a:pt x="204" y="28"/>
                  </a:lnTo>
                  <a:lnTo>
                    <a:pt x="204" y="35"/>
                  </a:lnTo>
                  <a:cubicBezTo>
                    <a:pt x="204" y="36"/>
                    <a:pt x="203" y="37"/>
                    <a:pt x="201" y="37"/>
                  </a:cubicBezTo>
                  <a:cubicBezTo>
                    <a:pt x="201" y="37"/>
                    <a:pt x="201" y="37"/>
                    <a:pt x="201" y="37"/>
                  </a:cubicBezTo>
                  <a:cubicBezTo>
                    <a:pt x="194" y="35"/>
                    <a:pt x="188" y="35"/>
                    <a:pt x="181" y="34"/>
                  </a:cubicBezTo>
                  <a:cubicBezTo>
                    <a:pt x="180" y="34"/>
                    <a:pt x="179" y="34"/>
                    <a:pt x="178" y="34"/>
                  </a:cubicBezTo>
                  <a:cubicBezTo>
                    <a:pt x="177" y="34"/>
                    <a:pt x="176" y="34"/>
                    <a:pt x="175" y="34"/>
                  </a:cubicBezTo>
                  <a:cubicBezTo>
                    <a:pt x="154" y="35"/>
                    <a:pt x="133" y="42"/>
                    <a:pt x="118" y="54"/>
                  </a:cubicBezTo>
                  <a:lnTo>
                    <a:pt x="117" y="48"/>
                  </a:lnTo>
                  <a:lnTo>
                    <a:pt x="116" y="38"/>
                  </a:lnTo>
                  <a:lnTo>
                    <a:pt x="110" y="0"/>
                  </a:lnTo>
                  <a:lnTo>
                    <a:pt x="105" y="38"/>
                  </a:lnTo>
                  <a:lnTo>
                    <a:pt x="104" y="48"/>
                  </a:lnTo>
                  <a:lnTo>
                    <a:pt x="103" y="54"/>
                  </a:lnTo>
                  <a:cubicBezTo>
                    <a:pt x="88" y="43"/>
                    <a:pt x="67" y="36"/>
                    <a:pt x="47" y="35"/>
                  </a:cubicBezTo>
                  <a:cubicBezTo>
                    <a:pt x="46" y="35"/>
                    <a:pt x="45" y="35"/>
                    <a:pt x="43" y="35"/>
                  </a:cubicBezTo>
                  <a:cubicBezTo>
                    <a:pt x="43" y="35"/>
                    <a:pt x="42" y="35"/>
                    <a:pt x="41" y="35"/>
                  </a:cubicBezTo>
                  <a:cubicBezTo>
                    <a:pt x="34" y="35"/>
                    <a:pt x="27" y="36"/>
                    <a:pt x="20" y="38"/>
                  </a:cubicBezTo>
                  <a:cubicBezTo>
                    <a:pt x="20" y="38"/>
                    <a:pt x="20" y="38"/>
                    <a:pt x="19" y="38"/>
                  </a:cubicBezTo>
                  <a:cubicBezTo>
                    <a:pt x="18" y="38"/>
                    <a:pt x="17" y="37"/>
                    <a:pt x="17" y="36"/>
                  </a:cubicBezTo>
                  <a:lnTo>
                    <a:pt x="17" y="29"/>
                  </a:lnTo>
                  <a:lnTo>
                    <a:pt x="17" y="20"/>
                  </a:lnTo>
                  <a:lnTo>
                    <a:pt x="8" y="20"/>
                  </a:lnTo>
                  <a:lnTo>
                    <a:pt x="8" y="20"/>
                  </a:lnTo>
                  <a:lnTo>
                    <a:pt x="3" y="20"/>
                  </a:lnTo>
                  <a:cubicBezTo>
                    <a:pt x="2" y="20"/>
                    <a:pt x="1" y="20"/>
                    <a:pt x="0" y="20"/>
                  </a:cubicBezTo>
                  <a:cubicBezTo>
                    <a:pt x="0" y="20"/>
                    <a:pt x="0" y="20"/>
                    <a:pt x="0" y="20"/>
                  </a:cubicBezTo>
                  <a:lnTo>
                    <a:pt x="0" y="36"/>
                  </a:lnTo>
                  <a:cubicBezTo>
                    <a:pt x="0" y="47"/>
                    <a:pt x="8" y="55"/>
                    <a:pt x="19" y="55"/>
                  </a:cubicBezTo>
                  <a:close/>
                </a:path>
              </a:pathLst>
            </a:custGeom>
            <a:grpFill/>
            <a:ln w="0">
              <a:solidFill>
                <a:srgbClr val="0D254A"/>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1" name="Freeform 168">
              <a:extLst>
                <a:ext uri="{FF2B5EF4-FFF2-40B4-BE49-F238E27FC236}">
                  <a16:creationId xmlns:a16="http://schemas.microsoft.com/office/drawing/2014/main" id="{0069EC10-1F7D-4A83-BD3C-62667EB1BB35}"/>
                </a:ext>
              </a:extLst>
            </p:cNvPr>
            <p:cNvSpPr>
              <a:spLocks/>
            </p:cNvSpPr>
            <p:nvPr/>
          </p:nvSpPr>
          <p:spPr bwMode="auto">
            <a:xfrm>
              <a:off x="6991758" y="3337718"/>
              <a:ext cx="565150" cy="133350"/>
            </a:xfrm>
            <a:custGeom>
              <a:avLst/>
              <a:gdLst>
                <a:gd name="T0" fmla="*/ 40 w 221"/>
                <a:gd name="T1" fmla="*/ 0 h 53"/>
                <a:gd name="T2" fmla="*/ 40 w 221"/>
                <a:gd name="T3" fmla="*/ 0 h 53"/>
                <a:gd name="T4" fmla="*/ 16 w 221"/>
                <a:gd name="T5" fmla="*/ 3 h 53"/>
                <a:gd name="T6" fmla="*/ 8 w 221"/>
                <a:gd name="T7" fmla="*/ 7 h 53"/>
                <a:gd name="T8" fmla="*/ 0 w 221"/>
                <a:gd name="T9" fmla="*/ 24 h 53"/>
                <a:gd name="T10" fmla="*/ 0 w 221"/>
                <a:gd name="T11" fmla="*/ 44 h 53"/>
                <a:gd name="T12" fmla="*/ 8 w 221"/>
                <a:gd name="T13" fmla="*/ 43 h 53"/>
                <a:gd name="T14" fmla="*/ 9 w 221"/>
                <a:gd name="T15" fmla="*/ 43 h 53"/>
                <a:gd name="T16" fmla="*/ 16 w 221"/>
                <a:gd name="T17" fmla="*/ 43 h 53"/>
                <a:gd name="T18" fmla="*/ 17 w 221"/>
                <a:gd name="T19" fmla="*/ 43 h 53"/>
                <a:gd name="T20" fmla="*/ 17 w 221"/>
                <a:gd name="T21" fmla="*/ 24 h 53"/>
                <a:gd name="T22" fmla="*/ 20 w 221"/>
                <a:gd name="T23" fmla="*/ 20 h 53"/>
                <a:gd name="T24" fmla="*/ 43 w 221"/>
                <a:gd name="T25" fmla="*/ 17 h 53"/>
                <a:gd name="T26" fmla="*/ 104 w 221"/>
                <a:gd name="T27" fmla="*/ 38 h 53"/>
                <a:gd name="T28" fmla="*/ 110 w 221"/>
                <a:gd name="T29" fmla="*/ 53 h 53"/>
                <a:gd name="T30" fmla="*/ 116 w 221"/>
                <a:gd name="T31" fmla="*/ 38 h 53"/>
                <a:gd name="T32" fmla="*/ 179 w 221"/>
                <a:gd name="T33" fmla="*/ 17 h 53"/>
                <a:gd name="T34" fmla="*/ 201 w 221"/>
                <a:gd name="T35" fmla="*/ 20 h 53"/>
                <a:gd name="T36" fmla="*/ 204 w 221"/>
                <a:gd name="T37" fmla="*/ 24 h 53"/>
                <a:gd name="T38" fmla="*/ 204 w 221"/>
                <a:gd name="T39" fmla="*/ 43 h 53"/>
                <a:gd name="T40" fmla="*/ 211 w 221"/>
                <a:gd name="T41" fmla="*/ 43 h 53"/>
                <a:gd name="T42" fmla="*/ 213 w 221"/>
                <a:gd name="T43" fmla="*/ 43 h 53"/>
                <a:gd name="T44" fmla="*/ 221 w 221"/>
                <a:gd name="T45" fmla="*/ 45 h 53"/>
                <a:gd name="T46" fmla="*/ 221 w 221"/>
                <a:gd name="T47" fmla="*/ 24 h 53"/>
                <a:gd name="T48" fmla="*/ 213 w 221"/>
                <a:gd name="T49" fmla="*/ 7 h 53"/>
                <a:gd name="T50" fmla="*/ 205 w 221"/>
                <a:gd name="T51" fmla="*/ 3 h 53"/>
                <a:gd name="T52" fmla="*/ 181 w 221"/>
                <a:gd name="T53" fmla="*/ 0 h 53"/>
                <a:gd name="T54" fmla="*/ 179 w 221"/>
                <a:gd name="T55" fmla="*/ 0 h 53"/>
                <a:gd name="T56" fmla="*/ 162 w 221"/>
                <a:gd name="T57" fmla="*/ 1 h 53"/>
                <a:gd name="T58" fmla="*/ 110 w 221"/>
                <a:gd name="T59" fmla="*/ 21 h 53"/>
                <a:gd name="T60" fmla="*/ 56 w 221"/>
                <a:gd name="T61" fmla="*/ 1 h 53"/>
                <a:gd name="T62" fmla="*/ 43 w 221"/>
                <a:gd name="T63" fmla="*/ 0 h 53"/>
                <a:gd name="T64" fmla="*/ 40 w 221"/>
                <a:gd name="T65"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21" h="53">
                  <a:moveTo>
                    <a:pt x="40" y="0"/>
                  </a:moveTo>
                  <a:lnTo>
                    <a:pt x="40" y="0"/>
                  </a:lnTo>
                  <a:cubicBezTo>
                    <a:pt x="31" y="0"/>
                    <a:pt x="23" y="2"/>
                    <a:pt x="16" y="3"/>
                  </a:cubicBezTo>
                  <a:cubicBezTo>
                    <a:pt x="13" y="4"/>
                    <a:pt x="10" y="5"/>
                    <a:pt x="8" y="7"/>
                  </a:cubicBezTo>
                  <a:cubicBezTo>
                    <a:pt x="3" y="11"/>
                    <a:pt x="0" y="17"/>
                    <a:pt x="0" y="24"/>
                  </a:cubicBezTo>
                  <a:lnTo>
                    <a:pt x="0" y="44"/>
                  </a:lnTo>
                  <a:cubicBezTo>
                    <a:pt x="2" y="44"/>
                    <a:pt x="5" y="43"/>
                    <a:pt x="8" y="43"/>
                  </a:cubicBezTo>
                  <a:cubicBezTo>
                    <a:pt x="8" y="43"/>
                    <a:pt x="8" y="43"/>
                    <a:pt x="9" y="43"/>
                  </a:cubicBezTo>
                  <a:lnTo>
                    <a:pt x="16" y="43"/>
                  </a:lnTo>
                  <a:lnTo>
                    <a:pt x="17" y="43"/>
                  </a:lnTo>
                  <a:lnTo>
                    <a:pt x="17" y="24"/>
                  </a:lnTo>
                  <a:cubicBezTo>
                    <a:pt x="17" y="22"/>
                    <a:pt x="18" y="21"/>
                    <a:pt x="20" y="20"/>
                  </a:cubicBezTo>
                  <a:cubicBezTo>
                    <a:pt x="27" y="18"/>
                    <a:pt x="35" y="17"/>
                    <a:pt x="43" y="17"/>
                  </a:cubicBezTo>
                  <a:cubicBezTo>
                    <a:pt x="64" y="17"/>
                    <a:pt x="87" y="25"/>
                    <a:pt x="104" y="38"/>
                  </a:cubicBezTo>
                  <a:lnTo>
                    <a:pt x="110" y="53"/>
                  </a:lnTo>
                  <a:lnTo>
                    <a:pt x="116" y="38"/>
                  </a:lnTo>
                  <a:cubicBezTo>
                    <a:pt x="133" y="25"/>
                    <a:pt x="156" y="17"/>
                    <a:pt x="179" y="17"/>
                  </a:cubicBezTo>
                  <a:cubicBezTo>
                    <a:pt x="186" y="17"/>
                    <a:pt x="194" y="18"/>
                    <a:pt x="201" y="20"/>
                  </a:cubicBezTo>
                  <a:cubicBezTo>
                    <a:pt x="203" y="21"/>
                    <a:pt x="204" y="22"/>
                    <a:pt x="204" y="24"/>
                  </a:cubicBezTo>
                  <a:lnTo>
                    <a:pt x="204" y="43"/>
                  </a:lnTo>
                  <a:lnTo>
                    <a:pt x="211" y="43"/>
                  </a:lnTo>
                  <a:cubicBezTo>
                    <a:pt x="211" y="43"/>
                    <a:pt x="212" y="43"/>
                    <a:pt x="213" y="43"/>
                  </a:cubicBezTo>
                  <a:cubicBezTo>
                    <a:pt x="216" y="43"/>
                    <a:pt x="219" y="44"/>
                    <a:pt x="221" y="45"/>
                  </a:cubicBezTo>
                  <a:lnTo>
                    <a:pt x="221" y="24"/>
                  </a:lnTo>
                  <a:cubicBezTo>
                    <a:pt x="221" y="17"/>
                    <a:pt x="218" y="11"/>
                    <a:pt x="213" y="7"/>
                  </a:cubicBezTo>
                  <a:cubicBezTo>
                    <a:pt x="210" y="5"/>
                    <a:pt x="208" y="4"/>
                    <a:pt x="205" y="3"/>
                  </a:cubicBezTo>
                  <a:cubicBezTo>
                    <a:pt x="198" y="2"/>
                    <a:pt x="190" y="0"/>
                    <a:pt x="181" y="0"/>
                  </a:cubicBezTo>
                  <a:cubicBezTo>
                    <a:pt x="180" y="0"/>
                    <a:pt x="179" y="0"/>
                    <a:pt x="179" y="0"/>
                  </a:cubicBezTo>
                  <a:cubicBezTo>
                    <a:pt x="173" y="0"/>
                    <a:pt x="167" y="1"/>
                    <a:pt x="162" y="1"/>
                  </a:cubicBezTo>
                  <a:cubicBezTo>
                    <a:pt x="143" y="4"/>
                    <a:pt x="125" y="11"/>
                    <a:pt x="110" y="21"/>
                  </a:cubicBezTo>
                  <a:cubicBezTo>
                    <a:pt x="95" y="10"/>
                    <a:pt x="76" y="3"/>
                    <a:pt x="56" y="1"/>
                  </a:cubicBezTo>
                  <a:cubicBezTo>
                    <a:pt x="52" y="0"/>
                    <a:pt x="47" y="0"/>
                    <a:pt x="43" y="0"/>
                  </a:cubicBezTo>
                  <a:cubicBezTo>
                    <a:pt x="42" y="0"/>
                    <a:pt x="41" y="0"/>
                    <a:pt x="40" y="0"/>
                  </a:cubicBezTo>
                  <a:close/>
                </a:path>
              </a:pathLst>
            </a:custGeom>
            <a:grpFill/>
            <a:ln w="0">
              <a:solidFill>
                <a:srgbClr val="0D254A"/>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2" name="Freeform 169">
              <a:extLst>
                <a:ext uri="{FF2B5EF4-FFF2-40B4-BE49-F238E27FC236}">
                  <a16:creationId xmlns:a16="http://schemas.microsoft.com/office/drawing/2014/main" id="{E802F883-DE7D-4564-8B3F-25E624628481}"/>
                </a:ext>
              </a:extLst>
            </p:cNvPr>
            <p:cNvSpPr>
              <a:spLocks/>
            </p:cNvSpPr>
            <p:nvPr/>
          </p:nvSpPr>
          <p:spPr bwMode="auto">
            <a:xfrm>
              <a:off x="7480708" y="3471068"/>
              <a:ext cx="103188" cy="142875"/>
            </a:xfrm>
            <a:custGeom>
              <a:avLst/>
              <a:gdLst>
                <a:gd name="T0" fmla="*/ 40 w 40"/>
                <a:gd name="T1" fmla="*/ 38 h 56"/>
                <a:gd name="T2" fmla="*/ 40 w 40"/>
                <a:gd name="T3" fmla="*/ 38 h 56"/>
                <a:gd name="T4" fmla="*/ 40 w 40"/>
                <a:gd name="T5" fmla="*/ 20 h 56"/>
                <a:gd name="T6" fmla="*/ 30 w 40"/>
                <a:gd name="T7" fmla="*/ 3 h 56"/>
                <a:gd name="T8" fmla="*/ 22 w 40"/>
                <a:gd name="T9" fmla="*/ 0 h 56"/>
                <a:gd name="T10" fmla="*/ 20 w 40"/>
                <a:gd name="T11" fmla="*/ 0 h 56"/>
                <a:gd name="T12" fmla="*/ 13 w 40"/>
                <a:gd name="T13" fmla="*/ 0 h 56"/>
                <a:gd name="T14" fmla="*/ 12 w 40"/>
                <a:gd name="T15" fmla="*/ 0 h 56"/>
                <a:gd name="T16" fmla="*/ 10 w 40"/>
                <a:gd name="T17" fmla="*/ 0 h 56"/>
                <a:gd name="T18" fmla="*/ 8 w 40"/>
                <a:gd name="T19" fmla="*/ 0 h 56"/>
                <a:gd name="T20" fmla="*/ 0 w 40"/>
                <a:gd name="T21" fmla="*/ 8 h 56"/>
                <a:gd name="T22" fmla="*/ 0 w 40"/>
                <a:gd name="T23" fmla="*/ 11 h 56"/>
                <a:gd name="T24" fmla="*/ 5 w 40"/>
                <a:gd name="T25" fmla="*/ 16 h 56"/>
                <a:gd name="T26" fmla="*/ 8 w 40"/>
                <a:gd name="T27" fmla="*/ 16 h 56"/>
                <a:gd name="T28" fmla="*/ 10 w 40"/>
                <a:gd name="T29" fmla="*/ 18 h 56"/>
                <a:gd name="T30" fmla="*/ 8 w 40"/>
                <a:gd name="T31" fmla="*/ 21 h 56"/>
                <a:gd name="T32" fmla="*/ 5 w 40"/>
                <a:gd name="T33" fmla="*/ 21 h 56"/>
                <a:gd name="T34" fmla="*/ 0 w 40"/>
                <a:gd name="T35" fmla="*/ 26 h 56"/>
                <a:gd name="T36" fmla="*/ 0 w 40"/>
                <a:gd name="T37" fmla="*/ 31 h 56"/>
                <a:gd name="T38" fmla="*/ 5 w 40"/>
                <a:gd name="T39" fmla="*/ 36 h 56"/>
                <a:gd name="T40" fmla="*/ 7 w 40"/>
                <a:gd name="T41" fmla="*/ 36 h 56"/>
                <a:gd name="T42" fmla="*/ 10 w 40"/>
                <a:gd name="T43" fmla="*/ 38 h 56"/>
                <a:gd name="T44" fmla="*/ 7 w 40"/>
                <a:gd name="T45" fmla="*/ 41 h 56"/>
                <a:gd name="T46" fmla="*/ 5 w 40"/>
                <a:gd name="T47" fmla="*/ 41 h 56"/>
                <a:gd name="T48" fmla="*/ 1 w 40"/>
                <a:gd name="T49" fmla="*/ 46 h 56"/>
                <a:gd name="T50" fmla="*/ 1 w 40"/>
                <a:gd name="T51" fmla="*/ 49 h 56"/>
                <a:gd name="T52" fmla="*/ 11 w 40"/>
                <a:gd name="T53" fmla="*/ 56 h 56"/>
                <a:gd name="T54" fmla="*/ 13 w 40"/>
                <a:gd name="T55" fmla="*/ 56 h 56"/>
                <a:gd name="T56" fmla="*/ 21 w 40"/>
                <a:gd name="T57" fmla="*/ 56 h 56"/>
                <a:gd name="T58" fmla="*/ 22 w 40"/>
                <a:gd name="T59" fmla="*/ 56 h 56"/>
                <a:gd name="T60" fmla="*/ 30 w 40"/>
                <a:gd name="T61" fmla="*/ 54 h 56"/>
                <a:gd name="T62" fmla="*/ 40 w 40"/>
                <a:gd name="T63" fmla="*/ 3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 h="56">
                  <a:moveTo>
                    <a:pt x="40" y="38"/>
                  </a:moveTo>
                  <a:lnTo>
                    <a:pt x="40" y="38"/>
                  </a:lnTo>
                  <a:lnTo>
                    <a:pt x="40" y="20"/>
                  </a:lnTo>
                  <a:cubicBezTo>
                    <a:pt x="40" y="13"/>
                    <a:pt x="36" y="7"/>
                    <a:pt x="30" y="3"/>
                  </a:cubicBezTo>
                  <a:cubicBezTo>
                    <a:pt x="28" y="1"/>
                    <a:pt x="25" y="0"/>
                    <a:pt x="22" y="0"/>
                  </a:cubicBezTo>
                  <a:cubicBezTo>
                    <a:pt x="21" y="0"/>
                    <a:pt x="20" y="0"/>
                    <a:pt x="20" y="0"/>
                  </a:cubicBezTo>
                  <a:lnTo>
                    <a:pt x="13" y="0"/>
                  </a:lnTo>
                  <a:lnTo>
                    <a:pt x="12" y="0"/>
                  </a:lnTo>
                  <a:lnTo>
                    <a:pt x="10" y="0"/>
                  </a:lnTo>
                  <a:lnTo>
                    <a:pt x="8" y="0"/>
                  </a:lnTo>
                  <a:cubicBezTo>
                    <a:pt x="3" y="0"/>
                    <a:pt x="0" y="4"/>
                    <a:pt x="0" y="8"/>
                  </a:cubicBezTo>
                  <a:lnTo>
                    <a:pt x="0" y="11"/>
                  </a:lnTo>
                  <a:cubicBezTo>
                    <a:pt x="0" y="14"/>
                    <a:pt x="2" y="16"/>
                    <a:pt x="5" y="16"/>
                  </a:cubicBezTo>
                  <a:lnTo>
                    <a:pt x="8" y="16"/>
                  </a:lnTo>
                  <a:cubicBezTo>
                    <a:pt x="9" y="16"/>
                    <a:pt x="10" y="17"/>
                    <a:pt x="10" y="18"/>
                  </a:cubicBezTo>
                  <a:cubicBezTo>
                    <a:pt x="10" y="20"/>
                    <a:pt x="9" y="21"/>
                    <a:pt x="8" y="21"/>
                  </a:cubicBezTo>
                  <a:lnTo>
                    <a:pt x="5" y="21"/>
                  </a:lnTo>
                  <a:cubicBezTo>
                    <a:pt x="2" y="21"/>
                    <a:pt x="0" y="23"/>
                    <a:pt x="0" y="26"/>
                  </a:cubicBezTo>
                  <a:lnTo>
                    <a:pt x="0" y="31"/>
                  </a:lnTo>
                  <a:cubicBezTo>
                    <a:pt x="0" y="33"/>
                    <a:pt x="2" y="36"/>
                    <a:pt x="5" y="36"/>
                  </a:cubicBezTo>
                  <a:lnTo>
                    <a:pt x="7" y="36"/>
                  </a:lnTo>
                  <a:cubicBezTo>
                    <a:pt x="9" y="36"/>
                    <a:pt x="10" y="37"/>
                    <a:pt x="10" y="38"/>
                  </a:cubicBezTo>
                  <a:cubicBezTo>
                    <a:pt x="10" y="40"/>
                    <a:pt x="9" y="41"/>
                    <a:pt x="7" y="41"/>
                  </a:cubicBezTo>
                  <a:lnTo>
                    <a:pt x="5" y="41"/>
                  </a:lnTo>
                  <a:cubicBezTo>
                    <a:pt x="2" y="41"/>
                    <a:pt x="0" y="44"/>
                    <a:pt x="1" y="46"/>
                  </a:cubicBezTo>
                  <a:lnTo>
                    <a:pt x="1" y="49"/>
                  </a:lnTo>
                  <a:cubicBezTo>
                    <a:pt x="2" y="53"/>
                    <a:pt x="6" y="56"/>
                    <a:pt x="11" y="56"/>
                  </a:cubicBezTo>
                  <a:lnTo>
                    <a:pt x="13" y="56"/>
                  </a:lnTo>
                  <a:lnTo>
                    <a:pt x="21" y="56"/>
                  </a:lnTo>
                  <a:cubicBezTo>
                    <a:pt x="21" y="56"/>
                    <a:pt x="22" y="56"/>
                    <a:pt x="22" y="56"/>
                  </a:cubicBezTo>
                  <a:cubicBezTo>
                    <a:pt x="25" y="56"/>
                    <a:pt x="28" y="55"/>
                    <a:pt x="30" y="54"/>
                  </a:cubicBezTo>
                  <a:cubicBezTo>
                    <a:pt x="36" y="51"/>
                    <a:pt x="40" y="45"/>
                    <a:pt x="40" y="38"/>
                  </a:cubicBezTo>
                  <a:close/>
                </a:path>
              </a:pathLst>
            </a:custGeom>
            <a:grpFill/>
            <a:ln w="0">
              <a:solidFill>
                <a:srgbClr val="0D254A"/>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3" name="Freeform 170">
              <a:extLst>
                <a:ext uri="{FF2B5EF4-FFF2-40B4-BE49-F238E27FC236}">
                  <a16:creationId xmlns:a16="http://schemas.microsoft.com/office/drawing/2014/main" id="{E2B3CA52-7BF5-436F-B262-C5A19E2ECBC4}"/>
                </a:ext>
              </a:extLst>
            </p:cNvPr>
            <p:cNvSpPr>
              <a:spLocks/>
            </p:cNvSpPr>
            <p:nvPr/>
          </p:nvSpPr>
          <p:spPr bwMode="auto">
            <a:xfrm>
              <a:off x="6963183" y="3471068"/>
              <a:ext cx="103188" cy="142875"/>
            </a:xfrm>
            <a:custGeom>
              <a:avLst/>
              <a:gdLst>
                <a:gd name="T0" fmla="*/ 0 w 40"/>
                <a:gd name="T1" fmla="*/ 20 h 56"/>
                <a:gd name="T2" fmla="*/ 0 w 40"/>
                <a:gd name="T3" fmla="*/ 20 h 56"/>
                <a:gd name="T4" fmla="*/ 0 w 40"/>
                <a:gd name="T5" fmla="*/ 42 h 56"/>
                <a:gd name="T6" fmla="*/ 11 w 40"/>
                <a:gd name="T7" fmla="*/ 56 h 56"/>
                <a:gd name="T8" fmla="*/ 14 w 40"/>
                <a:gd name="T9" fmla="*/ 56 h 56"/>
                <a:gd name="T10" fmla="*/ 19 w 40"/>
                <a:gd name="T11" fmla="*/ 56 h 56"/>
                <a:gd name="T12" fmla="*/ 28 w 40"/>
                <a:gd name="T13" fmla="*/ 56 h 56"/>
                <a:gd name="T14" fmla="*/ 29 w 40"/>
                <a:gd name="T15" fmla="*/ 56 h 56"/>
                <a:gd name="T16" fmla="*/ 29 w 40"/>
                <a:gd name="T17" fmla="*/ 56 h 56"/>
                <a:gd name="T18" fmla="*/ 29 w 40"/>
                <a:gd name="T19" fmla="*/ 56 h 56"/>
                <a:gd name="T20" fmla="*/ 34 w 40"/>
                <a:gd name="T21" fmla="*/ 56 h 56"/>
                <a:gd name="T22" fmla="*/ 40 w 40"/>
                <a:gd name="T23" fmla="*/ 51 h 56"/>
                <a:gd name="T24" fmla="*/ 40 w 40"/>
                <a:gd name="T25" fmla="*/ 46 h 56"/>
                <a:gd name="T26" fmla="*/ 34 w 40"/>
                <a:gd name="T27" fmla="*/ 41 h 56"/>
                <a:gd name="T28" fmla="*/ 32 w 40"/>
                <a:gd name="T29" fmla="*/ 41 h 56"/>
                <a:gd name="T30" fmla="*/ 29 w 40"/>
                <a:gd name="T31" fmla="*/ 38 h 56"/>
                <a:gd name="T32" fmla="*/ 32 w 40"/>
                <a:gd name="T33" fmla="*/ 36 h 56"/>
                <a:gd name="T34" fmla="*/ 34 w 40"/>
                <a:gd name="T35" fmla="*/ 36 h 56"/>
                <a:gd name="T36" fmla="*/ 40 w 40"/>
                <a:gd name="T37" fmla="*/ 31 h 56"/>
                <a:gd name="T38" fmla="*/ 40 w 40"/>
                <a:gd name="T39" fmla="*/ 26 h 56"/>
                <a:gd name="T40" fmla="*/ 34 w 40"/>
                <a:gd name="T41" fmla="*/ 21 h 56"/>
                <a:gd name="T42" fmla="*/ 31 w 40"/>
                <a:gd name="T43" fmla="*/ 21 h 56"/>
                <a:gd name="T44" fmla="*/ 29 w 40"/>
                <a:gd name="T45" fmla="*/ 18 h 56"/>
                <a:gd name="T46" fmla="*/ 31 w 40"/>
                <a:gd name="T47" fmla="*/ 16 h 56"/>
                <a:gd name="T48" fmla="*/ 34 w 40"/>
                <a:gd name="T49" fmla="*/ 16 h 56"/>
                <a:gd name="T50" fmla="*/ 40 w 40"/>
                <a:gd name="T51" fmla="*/ 11 h 56"/>
                <a:gd name="T52" fmla="*/ 40 w 40"/>
                <a:gd name="T53" fmla="*/ 8 h 56"/>
                <a:gd name="T54" fmla="*/ 32 w 40"/>
                <a:gd name="T55" fmla="*/ 0 h 56"/>
                <a:gd name="T56" fmla="*/ 29 w 40"/>
                <a:gd name="T57" fmla="*/ 0 h 56"/>
                <a:gd name="T58" fmla="*/ 28 w 40"/>
                <a:gd name="T59" fmla="*/ 0 h 56"/>
                <a:gd name="T60" fmla="*/ 27 w 40"/>
                <a:gd name="T61" fmla="*/ 0 h 56"/>
                <a:gd name="T62" fmla="*/ 20 w 40"/>
                <a:gd name="T63" fmla="*/ 0 h 56"/>
                <a:gd name="T64" fmla="*/ 19 w 40"/>
                <a:gd name="T65" fmla="*/ 0 h 56"/>
                <a:gd name="T66" fmla="*/ 11 w 40"/>
                <a:gd name="T67" fmla="*/ 2 h 56"/>
                <a:gd name="T68" fmla="*/ 0 w 40"/>
                <a:gd name="T69" fmla="*/ 2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56">
                  <a:moveTo>
                    <a:pt x="0" y="20"/>
                  </a:moveTo>
                  <a:lnTo>
                    <a:pt x="0" y="20"/>
                  </a:lnTo>
                  <a:lnTo>
                    <a:pt x="0" y="42"/>
                  </a:lnTo>
                  <a:cubicBezTo>
                    <a:pt x="0" y="48"/>
                    <a:pt x="4" y="54"/>
                    <a:pt x="11" y="56"/>
                  </a:cubicBezTo>
                  <a:cubicBezTo>
                    <a:pt x="12" y="56"/>
                    <a:pt x="13" y="56"/>
                    <a:pt x="14" y="56"/>
                  </a:cubicBezTo>
                  <a:lnTo>
                    <a:pt x="19" y="56"/>
                  </a:lnTo>
                  <a:lnTo>
                    <a:pt x="28" y="56"/>
                  </a:lnTo>
                  <a:lnTo>
                    <a:pt x="29" y="56"/>
                  </a:lnTo>
                  <a:cubicBezTo>
                    <a:pt x="29" y="56"/>
                    <a:pt x="29" y="56"/>
                    <a:pt x="29" y="56"/>
                  </a:cubicBezTo>
                  <a:cubicBezTo>
                    <a:pt x="29" y="56"/>
                    <a:pt x="29" y="56"/>
                    <a:pt x="29" y="56"/>
                  </a:cubicBezTo>
                  <a:lnTo>
                    <a:pt x="34" y="56"/>
                  </a:lnTo>
                  <a:cubicBezTo>
                    <a:pt x="37" y="56"/>
                    <a:pt x="40" y="54"/>
                    <a:pt x="40" y="51"/>
                  </a:cubicBezTo>
                  <a:lnTo>
                    <a:pt x="40" y="46"/>
                  </a:lnTo>
                  <a:cubicBezTo>
                    <a:pt x="40" y="43"/>
                    <a:pt x="37" y="41"/>
                    <a:pt x="34" y="41"/>
                  </a:cubicBezTo>
                  <a:lnTo>
                    <a:pt x="32" y="41"/>
                  </a:lnTo>
                  <a:cubicBezTo>
                    <a:pt x="30" y="41"/>
                    <a:pt x="29" y="40"/>
                    <a:pt x="29" y="38"/>
                  </a:cubicBezTo>
                  <a:cubicBezTo>
                    <a:pt x="29" y="37"/>
                    <a:pt x="30" y="36"/>
                    <a:pt x="32" y="36"/>
                  </a:cubicBezTo>
                  <a:lnTo>
                    <a:pt x="34" y="36"/>
                  </a:lnTo>
                  <a:cubicBezTo>
                    <a:pt x="37" y="36"/>
                    <a:pt x="40" y="33"/>
                    <a:pt x="40" y="31"/>
                  </a:cubicBezTo>
                  <a:lnTo>
                    <a:pt x="40" y="26"/>
                  </a:lnTo>
                  <a:cubicBezTo>
                    <a:pt x="40" y="23"/>
                    <a:pt x="37" y="21"/>
                    <a:pt x="34" y="21"/>
                  </a:cubicBezTo>
                  <a:lnTo>
                    <a:pt x="31" y="21"/>
                  </a:lnTo>
                  <a:cubicBezTo>
                    <a:pt x="30" y="21"/>
                    <a:pt x="29" y="20"/>
                    <a:pt x="29" y="18"/>
                  </a:cubicBezTo>
                  <a:cubicBezTo>
                    <a:pt x="29" y="17"/>
                    <a:pt x="30" y="16"/>
                    <a:pt x="31" y="16"/>
                  </a:cubicBezTo>
                  <a:lnTo>
                    <a:pt x="34" y="16"/>
                  </a:lnTo>
                  <a:cubicBezTo>
                    <a:pt x="37" y="16"/>
                    <a:pt x="40" y="14"/>
                    <a:pt x="40" y="11"/>
                  </a:cubicBezTo>
                  <a:lnTo>
                    <a:pt x="40" y="8"/>
                  </a:lnTo>
                  <a:cubicBezTo>
                    <a:pt x="40" y="4"/>
                    <a:pt x="36" y="0"/>
                    <a:pt x="32" y="0"/>
                  </a:cubicBezTo>
                  <a:lnTo>
                    <a:pt x="29" y="0"/>
                  </a:lnTo>
                  <a:lnTo>
                    <a:pt x="28" y="0"/>
                  </a:lnTo>
                  <a:lnTo>
                    <a:pt x="27" y="0"/>
                  </a:lnTo>
                  <a:lnTo>
                    <a:pt x="20" y="0"/>
                  </a:lnTo>
                  <a:cubicBezTo>
                    <a:pt x="19" y="0"/>
                    <a:pt x="19" y="0"/>
                    <a:pt x="19" y="0"/>
                  </a:cubicBezTo>
                  <a:cubicBezTo>
                    <a:pt x="16" y="0"/>
                    <a:pt x="13" y="1"/>
                    <a:pt x="11" y="2"/>
                  </a:cubicBezTo>
                  <a:cubicBezTo>
                    <a:pt x="4" y="5"/>
                    <a:pt x="0" y="12"/>
                    <a:pt x="0" y="20"/>
                  </a:cubicBezTo>
                  <a:close/>
                </a:path>
              </a:pathLst>
            </a:custGeom>
            <a:grpFill/>
            <a:ln w="0">
              <a:solidFill>
                <a:srgbClr val="0D254A"/>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4" name="Freeform 171">
              <a:extLst>
                <a:ext uri="{FF2B5EF4-FFF2-40B4-BE49-F238E27FC236}">
                  <a16:creationId xmlns:a16="http://schemas.microsoft.com/office/drawing/2014/main" id="{1C74C653-C28F-4C5E-9349-5C845AFB6E7D}"/>
                </a:ext>
              </a:extLst>
            </p:cNvPr>
            <p:cNvSpPr>
              <a:spLocks/>
            </p:cNvSpPr>
            <p:nvPr/>
          </p:nvSpPr>
          <p:spPr bwMode="auto">
            <a:xfrm>
              <a:off x="7344183" y="3418681"/>
              <a:ext cx="119063" cy="96838"/>
            </a:xfrm>
            <a:custGeom>
              <a:avLst/>
              <a:gdLst>
                <a:gd name="T0" fmla="*/ 2 w 46"/>
                <a:gd name="T1" fmla="*/ 12 h 38"/>
                <a:gd name="T2" fmla="*/ 2 w 46"/>
                <a:gd name="T3" fmla="*/ 12 h 38"/>
                <a:gd name="T4" fmla="*/ 0 w 46"/>
                <a:gd name="T5" fmla="*/ 18 h 38"/>
                <a:gd name="T6" fmla="*/ 0 w 46"/>
                <a:gd name="T7" fmla="*/ 36 h 38"/>
                <a:gd name="T8" fmla="*/ 2 w 46"/>
                <a:gd name="T9" fmla="*/ 37 h 38"/>
                <a:gd name="T10" fmla="*/ 42 w 46"/>
                <a:gd name="T11" fmla="*/ 28 h 38"/>
                <a:gd name="T12" fmla="*/ 43 w 46"/>
                <a:gd name="T13" fmla="*/ 28 h 38"/>
                <a:gd name="T14" fmla="*/ 46 w 46"/>
                <a:gd name="T15" fmla="*/ 26 h 38"/>
                <a:gd name="T16" fmla="*/ 46 w 46"/>
                <a:gd name="T17" fmla="*/ 19 h 38"/>
                <a:gd name="T18" fmla="*/ 46 w 46"/>
                <a:gd name="T19" fmla="*/ 8 h 38"/>
                <a:gd name="T20" fmla="*/ 42 w 46"/>
                <a:gd name="T21" fmla="*/ 3 h 38"/>
                <a:gd name="T22" fmla="*/ 2 w 46"/>
                <a:gd name="T23" fmla="*/ 1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 h="38">
                  <a:moveTo>
                    <a:pt x="2" y="12"/>
                  </a:moveTo>
                  <a:lnTo>
                    <a:pt x="2" y="12"/>
                  </a:lnTo>
                  <a:cubicBezTo>
                    <a:pt x="0" y="13"/>
                    <a:pt x="0" y="16"/>
                    <a:pt x="0" y="18"/>
                  </a:cubicBezTo>
                  <a:lnTo>
                    <a:pt x="0" y="36"/>
                  </a:lnTo>
                  <a:cubicBezTo>
                    <a:pt x="0" y="37"/>
                    <a:pt x="1" y="38"/>
                    <a:pt x="2" y="37"/>
                  </a:cubicBezTo>
                  <a:cubicBezTo>
                    <a:pt x="13" y="29"/>
                    <a:pt x="29" y="25"/>
                    <a:pt x="42" y="28"/>
                  </a:cubicBezTo>
                  <a:cubicBezTo>
                    <a:pt x="43" y="28"/>
                    <a:pt x="43" y="28"/>
                    <a:pt x="43" y="28"/>
                  </a:cubicBezTo>
                  <a:cubicBezTo>
                    <a:pt x="44" y="28"/>
                    <a:pt x="46" y="27"/>
                    <a:pt x="46" y="26"/>
                  </a:cubicBezTo>
                  <a:lnTo>
                    <a:pt x="46" y="19"/>
                  </a:lnTo>
                  <a:lnTo>
                    <a:pt x="46" y="8"/>
                  </a:lnTo>
                  <a:cubicBezTo>
                    <a:pt x="46" y="6"/>
                    <a:pt x="44" y="4"/>
                    <a:pt x="42" y="3"/>
                  </a:cubicBezTo>
                  <a:cubicBezTo>
                    <a:pt x="29" y="0"/>
                    <a:pt x="13" y="4"/>
                    <a:pt x="2" y="12"/>
                  </a:cubicBezTo>
                  <a:close/>
                </a:path>
              </a:pathLst>
            </a:custGeom>
            <a:grpFill/>
            <a:ln w="0">
              <a:solidFill>
                <a:srgbClr val="0D254A"/>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grpSp>
        <p:nvGrpSpPr>
          <p:cNvPr id="25" name="Group 156">
            <a:extLst>
              <a:ext uri="{FF2B5EF4-FFF2-40B4-BE49-F238E27FC236}">
                <a16:creationId xmlns:a16="http://schemas.microsoft.com/office/drawing/2014/main" id="{441F0A53-3518-4532-A6E2-AE6CD418402C}"/>
              </a:ext>
            </a:extLst>
          </p:cNvPr>
          <p:cNvGrpSpPr>
            <a:grpSpLocks noChangeAspect="1"/>
          </p:cNvGrpSpPr>
          <p:nvPr/>
        </p:nvGrpSpPr>
        <p:grpSpPr bwMode="auto">
          <a:xfrm>
            <a:off x="463763" y="4452330"/>
            <a:ext cx="446738" cy="428584"/>
            <a:chOff x="3411" y="2522"/>
            <a:chExt cx="689" cy="661"/>
          </a:xfrm>
        </p:grpSpPr>
        <p:sp>
          <p:nvSpPr>
            <p:cNvPr id="26" name="AutoShape 155">
              <a:extLst>
                <a:ext uri="{FF2B5EF4-FFF2-40B4-BE49-F238E27FC236}">
                  <a16:creationId xmlns:a16="http://schemas.microsoft.com/office/drawing/2014/main" id="{1832248E-C7CF-45EF-A45D-1F0B997C33C2}"/>
                </a:ext>
              </a:extLst>
            </p:cNvPr>
            <p:cNvSpPr>
              <a:spLocks noChangeAspect="1" noChangeArrowheads="1" noTextEdit="1"/>
            </p:cNvSpPr>
            <p:nvPr/>
          </p:nvSpPr>
          <p:spPr bwMode="auto">
            <a:xfrm>
              <a:off x="3411" y="2549"/>
              <a:ext cx="659" cy="633"/>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dirty="0"/>
            </a:p>
          </p:txBody>
        </p:sp>
        <p:sp>
          <p:nvSpPr>
            <p:cNvPr id="27" name="Freeform 157">
              <a:extLst>
                <a:ext uri="{FF2B5EF4-FFF2-40B4-BE49-F238E27FC236}">
                  <a16:creationId xmlns:a16="http://schemas.microsoft.com/office/drawing/2014/main" id="{364514FB-E3D7-461F-8607-A600C5966F62}"/>
                </a:ext>
              </a:extLst>
            </p:cNvPr>
            <p:cNvSpPr>
              <a:spLocks noEditPoints="1"/>
            </p:cNvSpPr>
            <p:nvPr/>
          </p:nvSpPr>
          <p:spPr bwMode="auto">
            <a:xfrm>
              <a:off x="3827" y="2576"/>
              <a:ext cx="240" cy="323"/>
            </a:xfrm>
            <a:custGeom>
              <a:avLst/>
              <a:gdLst>
                <a:gd name="T0" fmla="*/ 23 w 94"/>
                <a:gd name="T1" fmla="*/ 105 h 132"/>
                <a:gd name="T2" fmla="*/ 23 w 94"/>
                <a:gd name="T3" fmla="*/ 105 h 132"/>
                <a:gd name="T4" fmla="*/ 14 w 94"/>
                <a:gd name="T5" fmla="*/ 99 h 132"/>
                <a:gd name="T6" fmla="*/ 16 w 94"/>
                <a:gd name="T7" fmla="*/ 80 h 132"/>
                <a:gd name="T8" fmla="*/ 39 w 94"/>
                <a:gd name="T9" fmla="*/ 94 h 132"/>
                <a:gd name="T10" fmla="*/ 23 w 94"/>
                <a:gd name="T11" fmla="*/ 105 h 132"/>
                <a:gd name="T12" fmla="*/ 7 w 94"/>
                <a:gd name="T13" fmla="*/ 74 h 132"/>
                <a:gd name="T14" fmla="*/ 7 w 94"/>
                <a:gd name="T15" fmla="*/ 74 h 132"/>
                <a:gd name="T16" fmla="*/ 8 w 94"/>
                <a:gd name="T17" fmla="*/ 74 h 132"/>
                <a:gd name="T18" fmla="*/ 0 w 94"/>
                <a:gd name="T19" fmla="*/ 132 h 132"/>
                <a:gd name="T20" fmla="*/ 48 w 94"/>
                <a:gd name="T21" fmla="*/ 99 h 132"/>
                <a:gd name="T22" fmla="*/ 48 w 94"/>
                <a:gd name="T23" fmla="*/ 99 h 132"/>
                <a:gd name="T24" fmla="*/ 94 w 94"/>
                <a:gd name="T25" fmla="*/ 25 h 132"/>
                <a:gd name="T26" fmla="*/ 54 w 94"/>
                <a:gd name="T27" fmla="*/ 0 h 132"/>
                <a:gd name="T28" fmla="*/ 7 w 94"/>
                <a:gd name="T29" fmla="*/ 74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32">
                  <a:moveTo>
                    <a:pt x="23" y="105"/>
                  </a:moveTo>
                  <a:lnTo>
                    <a:pt x="23" y="105"/>
                  </a:lnTo>
                  <a:lnTo>
                    <a:pt x="14" y="99"/>
                  </a:lnTo>
                  <a:lnTo>
                    <a:pt x="16" y="80"/>
                  </a:lnTo>
                  <a:lnTo>
                    <a:pt x="39" y="94"/>
                  </a:lnTo>
                  <a:lnTo>
                    <a:pt x="23" y="105"/>
                  </a:lnTo>
                  <a:close/>
                  <a:moveTo>
                    <a:pt x="7" y="74"/>
                  </a:moveTo>
                  <a:lnTo>
                    <a:pt x="7" y="74"/>
                  </a:lnTo>
                  <a:lnTo>
                    <a:pt x="8" y="74"/>
                  </a:lnTo>
                  <a:lnTo>
                    <a:pt x="0" y="132"/>
                  </a:lnTo>
                  <a:lnTo>
                    <a:pt x="48" y="99"/>
                  </a:lnTo>
                  <a:lnTo>
                    <a:pt x="48" y="99"/>
                  </a:lnTo>
                  <a:lnTo>
                    <a:pt x="94" y="25"/>
                  </a:lnTo>
                  <a:lnTo>
                    <a:pt x="54" y="0"/>
                  </a:lnTo>
                  <a:lnTo>
                    <a:pt x="7" y="74"/>
                  </a:lnTo>
                  <a:close/>
                </a:path>
              </a:pathLst>
            </a:custGeom>
            <a:solidFill>
              <a:srgbClr val="0C244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8" name="Freeform 158">
              <a:extLst>
                <a:ext uri="{FF2B5EF4-FFF2-40B4-BE49-F238E27FC236}">
                  <a16:creationId xmlns:a16="http://schemas.microsoft.com/office/drawing/2014/main" id="{22E6F2FD-9B23-4430-AFC1-710DCB37406F}"/>
                </a:ext>
              </a:extLst>
            </p:cNvPr>
            <p:cNvSpPr>
              <a:spLocks/>
            </p:cNvSpPr>
            <p:nvPr/>
          </p:nvSpPr>
          <p:spPr bwMode="auto">
            <a:xfrm>
              <a:off x="3975" y="2522"/>
              <a:ext cx="125" cy="98"/>
            </a:xfrm>
            <a:custGeom>
              <a:avLst/>
              <a:gdLst>
                <a:gd name="T0" fmla="*/ 40 w 49"/>
                <a:gd name="T1" fmla="*/ 14 h 40"/>
                <a:gd name="T2" fmla="*/ 40 w 49"/>
                <a:gd name="T3" fmla="*/ 14 h 40"/>
                <a:gd name="T4" fmla="*/ 24 w 49"/>
                <a:gd name="T5" fmla="*/ 5 h 40"/>
                <a:gd name="T6" fmla="*/ 6 w 49"/>
                <a:gd name="T7" fmla="*/ 7 h 40"/>
                <a:gd name="T8" fmla="*/ 0 w 49"/>
                <a:gd name="T9" fmla="*/ 15 h 40"/>
                <a:gd name="T10" fmla="*/ 40 w 49"/>
                <a:gd name="T11" fmla="*/ 40 h 40"/>
                <a:gd name="T12" fmla="*/ 46 w 49"/>
                <a:gd name="T13" fmla="*/ 31 h 40"/>
                <a:gd name="T14" fmla="*/ 40 w 49"/>
                <a:gd name="T15" fmla="*/ 14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40">
                  <a:moveTo>
                    <a:pt x="40" y="14"/>
                  </a:moveTo>
                  <a:lnTo>
                    <a:pt x="40" y="14"/>
                  </a:lnTo>
                  <a:lnTo>
                    <a:pt x="24" y="5"/>
                  </a:lnTo>
                  <a:cubicBezTo>
                    <a:pt x="17" y="0"/>
                    <a:pt x="9" y="1"/>
                    <a:pt x="6" y="7"/>
                  </a:cubicBezTo>
                  <a:cubicBezTo>
                    <a:pt x="3" y="11"/>
                    <a:pt x="0" y="15"/>
                    <a:pt x="0" y="15"/>
                  </a:cubicBezTo>
                  <a:lnTo>
                    <a:pt x="40" y="40"/>
                  </a:lnTo>
                  <a:lnTo>
                    <a:pt x="46" y="31"/>
                  </a:lnTo>
                  <a:cubicBezTo>
                    <a:pt x="49" y="26"/>
                    <a:pt x="47" y="18"/>
                    <a:pt x="40" y="14"/>
                  </a:cubicBezTo>
                  <a:close/>
                </a:path>
              </a:pathLst>
            </a:custGeom>
            <a:solidFill>
              <a:srgbClr val="0C244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9" name="Freeform 159">
              <a:extLst>
                <a:ext uri="{FF2B5EF4-FFF2-40B4-BE49-F238E27FC236}">
                  <a16:creationId xmlns:a16="http://schemas.microsoft.com/office/drawing/2014/main" id="{86B46152-5B0F-4411-A38C-639266A959E1}"/>
                </a:ext>
              </a:extLst>
            </p:cNvPr>
            <p:cNvSpPr>
              <a:spLocks noEditPoints="1"/>
            </p:cNvSpPr>
            <p:nvPr/>
          </p:nvSpPr>
          <p:spPr bwMode="auto">
            <a:xfrm>
              <a:off x="3411" y="2757"/>
              <a:ext cx="590" cy="426"/>
            </a:xfrm>
            <a:custGeom>
              <a:avLst/>
              <a:gdLst>
                <a:gd name="T0" fmla="*/ 106 w 231"/>
                <a:gd name="T1" fmla="*/ 131 h 174"/>
                <a:gd name="T2" fmla="*/ 54 w 231"/>
                <a:gd name="T3" fmla="*/ 129 h 174"/>
                <a:gd name="T4" fmla="*/ 28 w 231"/>
                <a:gd name="T5" fmla="*/ 31 h 174"/>
                <a:gd name="T6" fmla="*/ 34 w 231"/>
                <a:gd name="T7" fmla="*/ 29 h 174"/>
                <a:gd name="T8" fmla="*/ 76 w 231"/>
                <a:gd name="T9" fmla="*/ 15 h 174"/>
                <a:gd name="T10" fmla="*/ 102 w 231"/>
                <a:gd name="T11" fmla="*/ 26 h 174"/>
                <a:gd name="T12" fmla="*/ 106 w 231"/>
                <a:gd name="T13" fmla="*/ 131 h 174"/>
                <a:gd name="T14" fmla="*/ 231 w 231"/>
                <a:gd name="T15" fmla="*/ 28 h 174"/>
                <a:gd name="T16" fmla="*/ 220 w 231"/>
                <a:gd name="T17" fmla="*/ 28 h 174"/>
                <a:gd name="T18" fmla="*/ 202 w 231"/>
                <a:gd name="T19" fmla="*/ 48 h 174"/>
                <a:gd name="T20" fmla="*/ 177 w 231"/>
                <a:gd name="T21" fmla="*/ 129 h 174"/>
                <a:gd name="T22" fmla="*/ 125 w 231"/>
                <a:gd name="T23" fmla="*/ 131 h 174"/>
                <a:gd name="T24" fmla="*/ 128 w 231"/>
                <a:gd name="T25" fmla="*/ 26 h 174"/>
                <a:gd name="T26" fmla="*/ 154 w 231"/>
                <a:gd name="T27" fmla="*/ 15 h 174"/>
                <a:gd name="T28" fmla="*/ 156 w 231"/>
                <a:gd name="T29" fmla="*/ 7 h 174"/>
                <a:gd name="T30" fmla="*/ 154 w 231"/>
                <a:gd name="T31" fmla="*/ 0 h 174"/>
                <a:gd name="T32" fmla="*/ 76 w 231"/>
                <a:gd name="T33" fmla="*/ 0 h 174"/>
                <a:gd name="T34" fmla="*/ 32 w 231"/>
                <a:gd name="T35" fmla="*/ 14 h 174"/>
                <a:gd name="T36" fmla="*/ 29 w 231"/>
                <a:gd name="T37" fmla="*/ 15 h 174"/>
                <a:gd name="T38" fmla="*/ 26 w 231"/>
                <a:gd name="T39" fmla="*/ 16 h 174"/>
                <a:gd name="T40" fmla="*/ 23 w 231"/>
                <a:gd name="T41" fmla="*/ 17 h 174"/>
                <a:gd name="T42" fmla="*/ 20 w 231"/>
                <a:gd name="T43" fmla="*/ 17 h 174"/>
                <a:gd name="T44" fmla="*/ 13 w 231"/>
                <a:gd name="T45" fmla="*/ 18 h 174"/>
                <a:gd name="T46" fmla="*/ 14 w 231"/>
                <a:gd name="T47" fmla="*/ 27 h 174"/>
                <a:gd name="T48" fmla="*/ 0 w 231"/>
                <a:gd name="T49" fmla="*/ 28 h 174"/>
                <a:gd name="T50" fmla="*/ 0 w 231"/>
                <a:gd name="T51" fmla="*/ 150 h 174"/>
                <a:gd name="T52" fmla="*/ 0 w 231"/>
                <a:gd name="T53" fmla="*/ 172 h 174"/>
                <a:gd name="T54" fmla="*/ 12 w 231"/>
                <a:gd name="T55" fmla="*/ 172 h 174"/>
                <a:gd name="T56" fmla="*/ 73 w 231"/>
                <a:gd name="T57" fmla="*/ 158 h 174"/>
                <a:gd name="T58" fmla="*/ 115 w 231"/>
                <a:gd name="T59" fmla="*/ 174 h 174"/>
                <a:gd name="T60" fmla="*/ 157 w 231"/>
                <a:gd name="T61" fmla="*/ 158 h 174"/>
                <a:gd name="T62" fmla="*/ 218 w 231"/>
                <a:gd name="T63" fmla="*/ 172 h 174"/>
                <a:gd name="T64" fmla="*/ 230 w 231"/>
                <a:gd name="T65" fmla="*/ 172 h 174"/>
                <a:gd name="T66" fmla="*/ 230 w 231"/>
                <a:gd name="T67" fmla="*/ 150 h 174"/>
                <a:gd name="T68" fmla="*/ 231 w 231"/>
                <a:gd name="T69" fmla="*/ 2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1" h="174">
                  <a:moveTo>
                    <a:pt x="106" y="131"/>
                  </a:moveTo>
                  <a:lnTo>
                    <a:pt x="106" y="131"/>
                  </a:lnTo>
                  <a:cubicBezTo>
                    <a:pt x="94" y="125"/>
                    <a:pt x="87" y="122"/>
                    <a:pt x="78" y="122"/>
                  </a:cubicBezTo>
                  <a:cubicBezTo>
                    <a:pt x="69" y="122"/>
                    <a:pt x="61" y="126"/>
                    <a:pt x="54" y="129"/>
                  </a:cubicBezTo>
                  <a:cubicBezTo>
                    <a:pt x="46" y="132"/>
                    <a:pt x="39" y="135"/>
                    <a:pt x="28" y="136"/>
                  </a:cubicBezTo>
                  <a:cubicBezTo>
                    <a:pt x="28" y="110"/>
                    <a:pt x="29" y="53"/>
                    <a:pt x="28" y="31"/>
                  </a:cubicBezTo>
                  <a:cubicBezTo>
                    <a:pt x="30" y="30"/>
                    <a:pt x="32" y="30"/>
                    <a:pt x="34" y="29"/>
                  </a:cubicBezTo>
                  <a:cubicBezTo>
                    <a:pt x="34" y="29"/>
                    <a:pt x="34" y="29"/>
                    <a:pt x="34" y="29"/>
                  </a:cubicBezTo>
                  <a:cubicBezTo>
                    <a:pt x="39" y="28"/>
                    <a:pt x="44" y="25"/>
                    <a:pt x="49" y="23"/>
                  </a:cubicBezTo>
                  <a:cubicBezTo>
                    <a:pt x="58" y="19"/>
                    <a:pt x="67" y="15"/>
                    <a:pt x="76" y="15"/>
                  </a:cubicBezTo>
                  <a:cubicBezTo>
                    <a:pt x="85" y="15"/>
                    <a:pt x="93" y="19"/>
                    <a:pt x="102" y="26"/>
                  </a:cubicBezTo>
                  <a:lnTo>
                    <a:pt x="102" y="26"/>
                  </a:lnTo>
                  <a:cubicBezTo>
                    <a:pt x="103" y="27"/>
                    <a:pt x="104" y="28"/>
                    <a:pt x="106" y="29"/>
                  </a:cubicBezTo>
                  <a:lnTo>
                    <a:pt x="106" y="131"/>
                  </a:lnTo>
                  <a:close/>
                  <a:moveTo>
                    <a:pt x="231" y="28"/>
                  </a:moveTo>
                  <a:lnTo>
                    <a:pt x="231" y="28"/>
                  </a:lnTo>
                  <a:lnTo>
                    <a:pt x="222" y="28"/>
                  </a:lnTo>
                  <a:cubicBezTo>
                    <a:pt x="222" y="28"/>
                    <a:pt x="221" y="28"/>
                    <a:pt x="220" y="28"/>
                  </a:cubicBezTo>
                  <a:lnTo>
                    <a:pt x="211" y="41"/>
                  </a:lnTo>
                  <a:lnTo>
                    <a:pt x="202" y="48"/>
                  </a:lnTo>
                  <a:cubicBezTo>
                    <a:pt x="201" y="74"/>
                    <a:pt x="202" y="115"/>
                    <a:pt x="202" y="136"/>
                  </a:cubicBezTo>
                  <a:cubicBezTo>
                    <a:pt x="191" y="135"/>
                    <a:pt x="184" y="132"/>
                    <a:pt x="177" y="129"/>
                  </a:cubicBezTo>
                  <a:cubicBezTo>
                    <a:pt x="169" y="126"/>
                    <a:pt x="161" y="122"/>
                    <a:pt x="152" y="122"/>
                  </a:cubicBezTo>
                  <a:cubicBezTo>
                    <a:pt x="143" y="122"/>
                    <a:pt x="136" y="125"/>
                    <a:pt x="125" y="131"/>
                  </a:cubicBezTo>
                  <a:lnTo>
                    <a:pt x="125" y="29"/>
                  </a:lnTo>
                  <a:cubicBezTo>
                    <a:pt x="126" y="28"/>
                    <a:pt x="127" y="27"/>
                    <a:pt x="128" y="26"/>
                  </a:cubicBezTo>
                  <a:lnTo>
                    <a:pt x="128" y="26"/>
                  </a:lnTo>
                  <a:cubicBezTo>
                    <a:pt x="138" y="19"/>
                    <a:pt x="145" y="15"/>
                    <a:pt x="154" y="15"/>
                  </a:cubicBezTo>
                  <a:cubicBezTo>
                    <a:pt x="154" y="15"/>
                    <a:pt x="155" y="15"/>
                    <a:pt x="155" y="15"/>
                  </a:cubicBezTo>
                  <a:lnTo>
                    <a:pt x="156" y="7"/>
                  </a:lnTo>
                  <a:lnTo>
                    <a:pt x="160" y="0"/>
                  </a:lnTo>
                  <a:cubicBezTo>
                    <a:pt x="158" y="0"/>
                    <a:pt x="156" y="0"/>
                    <a:pt x="154" y="0"/>
                  </a:cubicBezTo>
                  <a:cubicBezTo>
                    <a:pt x="130" y="0"/>
                    <a:pt x="116" y="14"/>
                    <a:pt x="115" y="15"/>
                  </a:cubicBezTo>
                  <a:cubicBezTo>
                    <a:pt x="114" y="14"/>
                    <a:pt x="100" y="0"/>
                    <a:pt x="76" y="0"/>
                  </a:cubicBezTo>
                  <a:cubicBezTo>
                    <a:pt x="63" y="0"/>
                    <a:pt x="53" y="5"/>
                    <a:pt x="43" y="10"/>
                  </a:cubicBezTo>
                  <a:cubicBezTo>
                    <a:pt x="39" y="11"/>
                    <a:pt x="35" y="13"/>
                    <a:pt x="32" y="14"/>
                  </a:cubicBezTo>
                  <a:cubicBezTo>
                    <a:pt x="32" y="15"/>
                    <a:pt x="31" y="15"/>
                    <a:pt x="31" y="15"/>
                  </a:cubicBezTo>
                  <a:cubicBezTo>
                    <a:pt x="30" y="15"/>
                    <a:pt x="30" y="15"/>
                    <a:pt x="29" y="15"/>
                  </a:cubicBezTo>
                  <a:cubicBezTo>
                    <a:pt x="29" y="15"/>
                    <a:pt x="29" y="16"/>
                    <a:pt x="29" y="16"/>
                  </a:cubicBezTo>
                  <a:cubicBezTo>
                    <a:pt x="28" y="16"/>
                    <a:pt x="27" y="16"/>
                    <a:pt x="26" y="16"/>
                  </a:cubicBezTo>
                  <a:cubicBezTo>
                    <a:pt x="26" y="16"/>
                    <a:pt x="26" y="16"/>
                    <a:pt x="26" y="16"/>
                  </a:cubicBezTo>
                  <a:cubicBezTo>
                    <a:pt x="25" y="17"/>
                    <a:pt x="24" y="17"/>
                    <a:pt x="23" y="17"/>
                  </a:cubicBezTo>
                  <a:cubicBezTo>
                    <a:pt x="23" y="17"/>
                    <a:pt x="23" y="17"/>
                    <a:pt x="23" y="17"/>
                  </a:cubicBezTo>
                  <a:cubicBezTo>
                    <a:pt x="22" y="17"/>
                    <a:pt x="21" y="17"/>
                    <a:pt x="20" y="17"/>
                  </a:cubicBezTo>
                  <a:lnTo>
                    <a:pt x="20" y="17"/>
                  </a:lnTo>
                  <a:lnTo>
                    <a:pt x="13" y="18"/>
                  </a:lnTo>
                  <a:lnTo>
                    <a:pt x="14" y="25"/>
                  </a:lnTo>
                  <a:cubicBezTo>
                    <a:pt x="14" y="25"/>
                    <a:pt x="14" y="26"/>
                    <a:pt x="14" y="27"/>
                  </a:cubicBezTo>
                  <a:cubicBezTo>
                    <a:pt x="12" y="28"/>
                    <a:pt x="10" y="28"/>
                    <a:pt x="8" y="28"/>
                  </a:cubicBezTo>
                  <a:lnTo>
                    <a:pt x="0" y="28"/>
                  </a:lnTo>
                  <a:lnTo>
                    <a:pt x="0" y="36"/>
                  </a:lnTo>
                  <a:cubicBezTo>
                    <a:pt x="1" y="50"/>
                    <a:pt x="0" y="116"/>
                    <a:pt x="0" y="150"/>
                  </a:cubicBezTo>
                  <a:cubicBezTo>
                    <a:pt x="0" y="153"/>
                    <a:pt x="0" y="155"/>
                    <a:pt x="0" y="157"/>
                  </a:cubicBezTo>
                  <a:lnTo>
                    <a:pt x="0" y="172"/>
                  </a:lnTo>
                  <a:lnTo>
                    <a:pt x="8" y="172"/>
                  </a:lnTo>
                  <a:cubicBezTo>
                    <a:pt x="9" y="172"/>
                    <a:pt x="11" y="172"/>
                    <a:pt x="12" y="172"/>
                  </a:cubicBezTo>
                  <a:cubicBezTo>
                    <a:pt x="30" y="172"/>
                    <a:pt x="42" y="167"/>
                    <a:pt x="52" y="163"/>
                  </a:cubicBezTo>
                  <a:cubicBezTo>
                    <a:pt x="60" y="160"/>
                    <a:pt x="66" y="158"/>
                    <a:pt x="73" y="158"/>
                  </a:cubicBezTo>
                  <a:cubicBezTo>
                    <a:pt x="83" y="158"/>
                    <a:pt x="95" y="162"/>
                    <a:pt x="111" y="171"/>
                  </a:cubicBezTo>
                  <a:lnTo>
                    <a:pt x="115" y="174"/>
                  </a:lnTo>
                  <a:lnTo>
                    <a:pt x="119" y="171"/>
                  </a:lnTo>
                  <a:cubicBezTo>
                    <a:pt x="135" y="162"/>
                    <a:pt x="147" y="158"/>
                    <a:pt x="157" y="158"/>
                  </a:cubicBezTo>
                  <a:cubicBezTo>
                    <a:pt x="164" y="158"/>
                    <a:pt x="171" y="160"/>
                    <a:pt x="178" y="163"/>
                  </a:cubicBezTo>
                  <a:cubicBezTo>
                    <a:pt x="188" y="167"/>
                    <a:pt x="200" y="172"/>
                    <a:pt x="218" y="172"/>
                  </a:cubicBezTo>
                  <a:cubicBezTo>
                    <a:pt x="220" y="172"/>
                    <a:pt x="221" y="172"/>
                    <a:pt x="222" y="172"/>
                  </a:cubicBezTo>
                  <a:lnTo>
                    <a:pt x="230" y="172"/>
                  </a:lnTo>
                  <a:lnTo>
                    <a:pt x="230" y="157"/>
                  </a:lnTo>
                  <a:cubicBezTo>
                    <a:pt x="230" y="155"/>
                    <a:pt x="230" y="153"/>
                    <a:pt x="230" y="150"/>
                  </a:cubicBezTo>
                  <a:cubicBezTo>
                    <a:pt x="230" y="116"/>
                    <a:pt x="229" y="50"/>
                    <a:pt x="230" y="36"/>
                  </a:cubicBezTo>
                  <a:lnTo>
                    <a:pt x="231" y="28"/>
                  </a:lnTo>
                  <a:close/>
                </a:path>
              </a:pathLst>
            </a:custGeom>
            <a:solidFill>
              <a:srgbClr val="0C244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30" name="Freeform 160">
              <a:extLst>
                <a:ext uri="{FF2B5EF4-FFF2-40B4-BE49-F238E27FC236}">
                  <a16:creationId xmlns:a16="http://schemas.microsoft.com/office/drawing/2014/main" id="{8009E8F0-DDEA-48F4-B40F-92B6A7272756}"/>
                </a:ext>
              </a:extLst>
            </p:cNvPr>
            <p:cNvSpPr>
              <a:spLocks noEditPoints="1"/>
            </p:cNvSpPr>
            <p:nvPr/>
          </p:nvSpPr>
          <p:spPr bwMode="auto">
            <a:xfrm>
              <a:off x="3465" y="2625"/>
              <a:ext cx="102" cy="108"/>
            </a:xfrm>
            <a:custGeom>
              <a:avLst/>
              <a:gdLst>
                <a:gd name="T0" fmla="*/ 18 w 40"/>
                <a:gd name="T1" fmla="*/ 23 h 44"/>
                <a:gd name="T2" fmla="*/ 18 w 40"/>
                <a:gd name="T3" fmla="*/ 23 h 44"/>
                <a:gd name="T4" fmla="*/ 20 w 40"/>
                <a:gd name="T5" fmla="*/ 15 h 44"/>
                <a:gd name="T6" fmla="*/ 23 w 40"/>
                <a:gd name="T7" fmla="*/ 23 h 44"/>
                <a:gd name="T8" fmla="*/ 18 w 40"/>
                <a:gd name="T9" fmla="*/ 23 h 44"/>
                <a:gd name="T10" fmla="*/ 15 w 40"/>
                <a:gd name="T11" fmla="*/ 0 h 44"/>
                <a:gd name="T12" fmla="*/ 15 w 40"/>
                <a:gd name="T13" fmla="*/ 0 h 44"/>
                <a:gd name="T14" fmla="*/ 0 w 40"/>
                <a:gd name="T15" fmla="*/ 44 h 44"/>
                <a:gd name="T16" fmla="*/ 11 w 40"/>
                <a:gd name="T17" fmla="*/ 44 h 44"/>
                <a:gd name="T18" fmla="*/ 15 w 40"/>
                <a:gd name="T19" fmla="*/ 32 h 44"/>
                <a:gd name="T20" fmla="*/ 25 w 40"/>
                <a:gd name="T21" fmla="*/ 32 h 44"/>
                <a:gd name="T22" fmla="*/ 29 w 40"/>
                <a:gd name="T23" fmla="*/ 44 h 44"/>
                <a:gd name="T24" fmla="*/ 40 w 40"/>
                <a:gd name="T25" fmla="*/ 44 h 44"/>
                <a:gd name="T26" fmla="*/ 25 w 40"/>
                <a:gd name="T27" fmla="*/ 0 h 44"/>
                <a:gd name="T28" fmla="*/ 15 w 40"/>
                <a:gd name="T29"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 h="44">
                  <a:moveTo>
                    <a:pt x="18" y="23"/>
                  </a:moveTo>
                  <a:lnTo>
                    <a:pt x="18" y="23"/>
                  </a:lnTo>
                  <a:lnTo>
                    <a:pt x="20" y="15"/>
                  </a:lnTo>
                  <a:lnTo>
                    <a:pt x="23" y="23"/>
                  </a:lnTo>
                  <a:lnTo>
                    <a:pt x="18" y="23"/>
                  </a:lnTo>
                  <a:close/>
                  <a:moveTo>
                    <a:pt x="15" y="0"/>
                  </a:moveTo>
                  <a:lnTo>
                    <a:pt x="15" y="0"/>
                  </a:lnTo>
                  <a:lnTo>
                    <a:pt x="0" y="44"/>
                  </a:lnTo>
                  <a:lnTo>
                    <a:pt x="11" y="44"/>
                  </a:lnTo>
                  <a:lnTo>
                    <a:pt x="15" y="32"/>
                  </a:lnTo>
                  <a:lnTo>
                    <a:pt x="25" y="32"/>
                  </a:lnTo>
                  <a:lnTo>
                    <a:pt x="29" y="44"/>
                  </a:lnTo>
                  <a:lnTo>
                    <a:pt x="40" y="44"/>
                  </a:lnTo>
                  <a:lnTo>
                    <a:pt x="25" y="0"/>
                  </a:lnTo>
                  <a:lnTo>
                    <a:pt x="15" y="0"/>
                  </a:lnTo>
                  <a:close/>
                </a:path>
              </a:pathLst>
            </a:custGeom>
            <a:solidFill>
              <a:srgbClr val="0C244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31" name="Freeform 161">
              <a:extLst>
                <a:ext uri="{FF2B5EF4-FFF2-40B4-BE49-F238E27FC236}">
                  <a16:creationId xmlns:a16="http://schemas.microsoft.com/office/drawing/2014/main" id="{08B19063-627B-4800-B822-3FCC31AA4BE7}"/>
                </a:ext>
              </a:extLst>
            </p:cNvPr>
            <p:cNvSpPr>
              <a:spLocks noEditPoints="1"/>
            </p:cNvSpPr>
            <p:nvPr/>
          </p:nvSpPr>
          <p:spPr bwMode="auto">
            <a:xfrm>
              <a:off x="3590" y="2556"/>
              <a:ext cx="76" cy="110"/>
            </a:xfrm>
            <a:custGeom>
              <a:avLst/>
              <a:gdLst>
                <a:gd name="T0" fmla="*/ 12 w 30"/>
                <a:gd name="T1" fmla="*/ 36 h 45"/>
                <a:gd name="T2" fmla="*/ 12 w 30"/>
                <a:gd name="T3" fmla="*/ 36 h 45"/>
                <a:gd name="T4" fmla="*/ 10 w 30"/>
                <a:gd name="T5" fmla="*/ 36 h 45"/>
                <a:gd name="T6" fmla="*/ 10 w 30"/>
                <a:gd name="T7" fmla="*/ 26 h 45"/>
                <a:gd name="T8" fmla="*/ 12 w 30"/>
                <a:gd name="T9" fmla="*/ 26 h 45"/>
                <a:gd name="T10" fmla="*/ 19 w 30"/>
                <a:gd name="T11" fmla="*/ 31 h 45"/>
                <a:gd name="T12" fmla="*/ 12 w 30"/>
                <a:gd name="T13" fmla="*/ 36 h 45"/>
                <a:gd name="T14" fmla="*/ 10 w 30"/>
                <a:gd name="T15" fmla="*/ 9 h 45"/>
                <a:gd name="T16" fmla="*/ 10 w 30"/>
                <a:gd name="T17" fmla="*/ 9 h 45"/>
                <a:gd name="T18" fmla="*/ 12 w 30"/>
                <a:gd name="T19" fmla="*/ 9 h 45"/>
                <a:gd name="T20" fmla="*/ 18 w 30"/>
                <a:gd name="T21" fmla="*/ 13 h 45"/>
                <a:gd name="T22" fmla="*/ 12 w 30"/>
                <a:gd name="T23" fmla="*/ 17 h 45"/>
                <a:gd name="T24" fmla="*/ 10 w 30"/>
                <a:gd name="T25" fmla="*/ 17 h 45"/>
                <a:gd name="T26" fmla="*/ 10 w 30"/>
                <a:gd name="T27" fmla="*/ 9 h 45"/>
                <a:gd name="T28" fmla="*/ 24 w 30"/>
                <a:gd name="T29" fmla="*/ 3 h 45"/>
                <a:gd name="T30" fmla="*/ 24 w 30"/>
                <a:gd name="T31" fmla="*/ 3 h 45"/>
                <a:gd name="T32" fmla="*/ 12 w 30"/>
                <a:gd name="T33" fmla="*/ 0 h 45"/>
                <a:gd name="T34" fmla="*/ 2 w 30"/>
                <a:gd name="T35" fmla="*/ 1 h 45"/>
                <a:gd name="T36" fmla="*/ 0 w 30"/>
                <a:gd name="T37" fmla="*/ 1 h 45"/>
                <a:gd name="T38" fmla="*/ 0 w 30"/>
                <a:gd name="T39" fmla="*/ 44 h 45"/>
                <a:gd name="T40" fmla="*/ 2 w 30"/>
                <a:gd name="T41" fmla="*/ 44 h 45"/>
                <a:gd name="T42" fmla="*/ 10 w 30"/>
                <a:gd name="T43" fmla="*/ 45 h 45"/>
                <a:gd name="T44" fmla="*/ 25 w 30"/>
                <a:gd name="T45" fmla="*/ 40 h 45"/>
                <a:gd name="T46" fmla="*/ 30 w 30"/>
                <a:gd name="T47" fmla="*/ 31 h 45"/>
                <a:gd name="T48" fmla="*/ 24 w 30"/>
                <a:gd name="T49" fmla="*/ 21 h 45"/>
                <a:gd name="T50" fmla="*/ 28 w 30"/>
                <a:gd name="T51" fmla="*/ 12 h 45"/>
                <a:gd name="T52" fmla="*/ 24 w 30"/>
                <a:gd name="T53" fmla="*/ 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0" h="45">
                  <a:moveTo>
                    <a:pt x="12" y="36"/>
                  </a:moveTo>
                  <a:lnTo>
                    <a:pt x="12" y="36"/>
                  </a:lnTo>
                  <a:cubicBezTo>
                    <a:pt x="11" y="36"/>
                    <a:pt x="10" y="36"/>
                    <a:pt x="10" y="36"/>
                  </a:cubicBezTo>
                  <a:lnTo>
                    <a:pt x="10" y="26"/>
                  </a:lnTo>
                  <a:lnTo>
                    <a:pt x="12" y="26"/>
                  </a:lnTo>
                  <a:cubicBezTo>
                    <a:pt x="15" y="26"/>
                    <a:pt x="19" y="26"/>
                    <a:pt x="19" y="31"/>
                  </a:cubicBezTo>
                  <a:cubicBezTo>
                    <a:pt x="19" y="34"/>
                    <a:pt x="17" y="36"/>
                    <a:pt x="12" y="36"/>
                  </a:cubicBezTo>
                  <a:close/>
                  <a:moveTo>
                    <a:pt x="10" y="9"/>
                  </a:moveTo>
                  <a:lnTo>
                    <a:pt x="10" y="9"/>
                  </a:lnTo>
                  <a:cubicBezTo>
                    <a:pt x="11" y="9"/>
                    <a:pt x="11" y="9"/>
                    <a:pt x="12" y="9"/>
                  </a:cubicBezTo>
                  <a:cubicBezTo>
                    <a:pt x="18" y="9"/>
                    <a:pt x="18" y="12"/>
                    <a:pt x="18" y="13"/>
                  </a:cubicBezTo>
                  <a:cubicBezTo>
                    <a:pt x="18" y="15"/>
                    <a:pt x="16" y="17"/>
                    <a:pt x="12" y="17"/>
                  </a:cubicBezTo>
                  <a:lnTo>
                    <a:pt x="10" y="17"/>
                  </a:lnTo>
                  <a:lnTo>
                    <a:pt x="10" y="9"/>
                  </a:lnTo>
                  <a:close/>
                  <a:moveTo>
                    <a:pt x="24" y="3"/>
                  </a:moveTo>
                  <a:lnTo>
                    <a:pt x="24" y="3"/>
                  </a:lnTo>
                  <a:cubicBezTo>
                    <a:pt x="21" y="1"/>
                    <a:pt x="17" y="0"/>
                    <a:pt x="12" y="0"/>
                  </a:cubicBezTo>
                  <a:cubicBezTo>
                    <a:pt x="8" y="0"/>
                    <a:pt x="4" y="0"/>
                    <a:pt x="2" y="1"/>
                  </a:cubicBezTo>
                  <a:lnTo>
                    <a:pt x="0" y="1"/>
                  </a:lnTo>
                  <a:lnTo>
                    <a:pt x="0" y="44"/>
                  </a:lnTo>
                  <a:lnTo>
                    <a:pt x="2" y="44"/>
                  </a:lnTo>
                  <a:cubicBezTo>
                    <a:pt x="3" y="44"/>
                    <a:pt x="6" y="45"/>
                    <a:pt x="10" y="45"/>
                  </a:cubicBezTo>
                  <a:cubicBezTo>
                    <a:pt x="17" y="45"/>
                    <a:pt x="22" y="43"/>
                    <a:pt x="25" y="40"/>
                  </a:cubicBezTo>
                  <a:cubicBezTo>
                    <a:pt x="28" y="38"/>
                    <a:pt x="30" y="35"/>
                    <a:pt x="30" y="31"/>
                  </a:cubicBezTo>
                  <a:cubicBezTo>
                    <a:pt x="30" y="26"/>
                    <a:pt x="27" y="23"/>
                    <a:pt x="24" y="21"/>
                  </a:cubicBezTo>
                  <a:cubicBezTo>
                    <a:pt x="27" y="18"/>
                    <a:pt x="28" y="15"/>
                    <a:pt x="28" y="12"/>
                  </a:cubicBezTo>
                  <a:cubicBezTo>
                    <a:pt x="28" y="9"/>
                    <a:pt x="27" y="5"/>
                    <a:pt x="24" y="3"/>
                  </a:cubicBezTo>
                  <a:close/>
                </a:path>
              </a:pathLst>
            </a:custGeom>
            <a:solidFill>
              <a:srgbClr val="0C244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32" name="Freeform 162">
              <a:extLst>
                <a:ext uri="{FF2B5EF4-FFF2-40B4-BE49-F238E27FC236}">
                  <a16:creationId xmlns:a16="http://schemas.microsoft.com/office/drawing/2014/main" id="{523AE0B1-22ED-4B11-A5B4-2DA809493498}"/>
                </a:ext>
              </a:extLst>
            </p:cNvPr>
            <p:cNvSpPr>
              <a:spLocks/>
            </p:cNvSpPr>
            <p:nvPr/>
          </p:nvSpPr>
          <p:spPr bwMode="auto">
            <a:xfrm>
              <a:off x="3684" y="2620"/>
              <a:ext cx="90" cy="113"/>
            </a:xfrm>
            <a:custGeom>
              <a:avLst/>
              <a:gdLst>
                <a:gd name="T0" fmla="*/ 21 w 35"/>
                <a:gd name="T1" fmla="*/ 46 h 46"/>
                <a:gd name="T2" fmla="*/ 21 w 35"/>
                <a:gd name="T3" fmla="*/ 46 h 46"/>
                <a:gd name="T4" fmla="*/ 33 w 35"/>
                <a:gd name="T5" fmla="*/ 44 h 46"/>
                <a:gd name="T6" fmla="*/ 35 w 35"/>
                <a:gd name="T7" fmla="*/ 43 h 46"/>
                <a:gd name="T8" fmla="*/ 33 w 35"/>
                <a:gd name="T9" fmla="*/ 34 h 46"/>
                <a:gd name="T10" fmla="*/ 30 w 35"/>
                <a:gd name="T11" fmla="*/ 35 h 46"/>
                <a:gd name="T12" fmla="*/ 22 w 35"/>
                <a:gd name="T13" fmla="*/ 37 h 46"/>
                <a:gd name="T14" fmla="*/ 10 w 35"/>
                <a:gd name="T15" fmla="*/ 23 h 46"/>
                <a:gd name="T16" fmla="*/ 23 w 35"/>
                <a:gd name="T17" fmla="*/ 10 h 46"/>
                <a:gd name="T18" fmla="*/ 30 w 35"/>
                <a:gd name="T19" fmla="*/ 11 h 46"/>
                <a:gd name="T20" fmla="*/ 32 w 35"/>
                <a:gd name="T21" fmla="*/ 12 h 46"/>
                <a:gd name="T22" fmla="*/ 35 w 35"/>
                <a:gd name="T23" fmla="*/ 3 h 46"/>
                <a:gd name="T24" fmla="*/ 33 w 35"/>
                <a:gd name="T25" fmla="*/ 2 h 46"/>
                <a:gd name="T26" fmla="*/ 23 w 35"/>
                <a:gd name="T27" fmla="*/ 0 h 46"/>
                <a:gd name="T28" fmla="*/ 0 w 35"/>
                <a:gd name="T29" fmla="*/ 24 h 46"/>
                <a:gd name="T30" fmla="*/ 21 w 35"/>
                <a:gd name="T31"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 h="46">
                  <a:moveTo>
                    <a:pt x="21" y="46"/>
                  </a:moveTo>
                  <a:lnTo>
                    <a:pt x="21" y="46"/>
                  </a:lnTo>
                  <a:cubicBezTo>
                    <a:pt x="27" y="46"/>
                    <a:pt x="31" y="45"/>
                    <a:pt x="33" y="44"/>
                  </a:cubicBezTo>
                  <a:lnTo>
                    <a:pt x="35" y="43"/>
                  </a:lnTo>
                  <a:lnTo>
                    <a:pt x="33" y="34"/>
                  </a:lnTo>
                  <a:lnTo>
                    <a:pt x="30" y="35"/>
                  </a:lnTo>
                  <a:cubicBezTo>
                    <a:pt x="28" y="36"/>
                    <a:pt x="25" y="37"/>
                    <a:pt x="22" y="37"/>
                  </a:cubicBezTo>
                  <a:cubicBezTo>
                    <a:pt x="15" y="37"/>
                    <a:pt x="10" y="32"/>
                    <a:pt x="10" y="23"/>
                  </a:cubicBezTo>
                  <a:cubicBezTo>
                    <a:pt x="10" y="15"/>
                    <a:pt x="15" y="10"/>
                    <a:pt x="23" y="10"/>
                  </a:cubicBezTo>
                  <a:cubicBezTo>
                    <a:pt x="25" y="10"/>
                    <a:pt x="28" y="10"/>
                    <a:pt x="30" y="11"/>
                  </a:cubicBezTo>
                  <a:lnTo>
                    <a:pt x="32" y="12"/>
                  </a:lnTo>
                  <a:lnTo>
                    <a:pt x="35" y="3"/>
                  </a:lnTo>
                  <a:lnTo>
                    <a:pt x="33" y="2"/>
                  </a:lnTo>
                  <a:cubicBezTo>
                    <a:pt x="32" y="2"/>
                    <a:pt x="29" y="0"/>
                    <a:pt x="23" y="0"/>
                  </a:cubicBezTo>
                  <a:cubicBezTo>
                    <a:pt x="9" y="0"/>
                    <a:pt x="0" y="10"/>
                    <a:pt x="0" y="24"/>
                  </a:cubicBezTo>
                  <a:cubicBezTo>
                    <a:pt x="0" y="37"/>
                    <a:pt x="8" y="46"/>
                    <a:pt x="21" y="46"/>
                  </a:cubicBezTo>
                  <a:close/>
                </a:path>
              </a:pathLst>
            </a:custGeom>
            <a:solidFill>
              <a:srgbClr val="0C244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grpSp>
      <p:pic>
        <p:nvPicPr>
          <p:cNvPr id="5" name="Graphic 4" descr="Lecturer">
            <a:extLst>
              <a:ext uri="{FF2B5EF4-FFF2-40B4-BE49-F238E27FC236}">
                <a16:creationId xmlns:a16="http://schemas.microsoft.com/office/drawing/2014/main" id="{AB668B24-DFEF-4A3C-B668-06D9AAA9928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86126" y="5211822"/>
            <a:ext cx="509292" cy="509292"/>
          </a:xfrm>
          <a:prstGeom prst="rect">
            <a:avLst/>
          </a:prstGeom>
        </p:spPr>
      </p:pic>
      <p:sp>
        <p:nvSpPr>
          <p:cNvPr id="4" name="TextBox 3">
            <a:extLst>
              <a:ext uri="{FF2B5EF4-FFF2-40B4-BE49-F238E27FC236}">
                <a16:creationId xmlns:a16="http://schemas.microsoft.com/office/drawing/2014/main" id="{357C28DA-6831-49B4-B0EB-99BCBFC311F3}"/>
              </a:ext>
            </a:extLst>
          </p:cNvPr>
          <p:cNvSpPr txBox="1"/>
          <p:nvPr/>
        </p:nvSpPr>
        <p:spPr>
          <a:xfrm>
            <a:off x="9696400" y="5314462"/>
            <a:ext cx="2284585" cy="230832"/>
          </a:xfrm>
          <a:prstGeom prst="rect">
            <a:avLst/>
          </a:prstGeom>
          <a:noFill/>
        </p:spPr>
        <p:txBody>
          <a:bodyPr wrap="square" rtlCol="0">
            <a:spAutoFit/>
          </a:bodyPr>
          <a:lstStyle/>
          <a:p>
            <a:pPr algn="r"/>
            <a:r>
              <a:rPr lang="en-US" sz="900" dirty="0"/>
              <a:t>Image: James Foley</a:t>
            </a:r>
            <a:endParaRPr lang="en-AU" sz="900" dirty="0"/>
          </a:p>
        </p:txBody>
      </p:sp>
    </p:spTree>
    <p:extLst>
      <p:ext uri="{BB962C8B-B14F-4D97-AF65-F5344CB8AC3E}">
        <p14:creationId xmlns:p14="http://schemas.microsoft.com/office/powerpoint/2010/main" val="40343379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DFD0DB4-7A89-450E-9B5D-2EAD589A826D}"/>
              </a:ext>
            </a:extLst>
          </p:cNvPr>
          <p:cNvSpPr>
            <a:spLocks noGrp="1"/>
          </p:cNvSpPr>
          <p:nvPr>
            <p:ph type="body" sz="quarter" idx="10"/>
          </p:nvPr>
        </p:nvSpPr>
        <p:spPr/>
        <p:txBody>
          <a:bodyPr lIns="91440" tIns="45720" rIns="91440" bIns="45720" numCol="1" spcCol="180000" anchor="t"/>
          <a:lstStyle/>
          <a:p>
            <a:pPr marL="714375" indent="-714375">
              <a:lnSpc>
                <a:spcPct val="100000"/>
              </a:lnSpc>
            </a:pPr>
            <a:r>
              <a:rPr lang="en-US" b="1" dirty="0"/>
              <a:t>	Collect objects from creation.</a:t>
            </a:r>
            <a:br>
              <a:rPr lang="en-US" b="1" dirty="0"/>
            </a:br>
            <a:r>
              <a:rPr lang="en-US" dirty="0"/>
              <a:t>Make the sign of the cross then share with each other the beautiful things God has made. </a:t>
            </a:r>
          </a:p>
          <a:p>
            <a:pPr>
              <a:lnSpc>
                <a:spcPct val="100000"/>
              </a:lnSpc>
            </a:pPr>
            <a:r>
              <a:rPr lang="en-US" dirty="0"/>
              <a:t>Say, “Thank you God for ____” and place your object in the </a:t>
            </a:r>
            <a:r>
              <a:rPr lang="en-US" dirty="0" err="1"/>
              <a:t>centre</a:t>
            </a:r>
            <a:r>
              <a:rPr lang="en-US" dirty="0"/>
              <a:t> as a focus for prayer.</a:t>
            </a:r>
          </a:p>
          <a:p>
            <a:br>
              <a:rPr lang="en-US" dirty="0"/>
            </a:br>
            <a:endParaRPr lang="en-US" dirty="0"/>
          </a:p>
          <a:p>
            <a:r>
              <a:rPr lang="en-US" b="1" dirty="0"/>
              <a:t>	Finish by praying together:</a:t>
            </a:r>
          </a:p>
          <a:p>
            <a:br>
              <a:rPr lang="en-US" b="1" dirty="0"/>
            </a:br>
            <a:r>
              <a:rPr lang="en-US" dirty="0"/>
              <a:t>Creator God, </a:t>
            </a:r>
          </a:p>
          <a:p>
            <a:pPr>
              <a:lnSpc>
                <a:spcPct val="100000"/>
              </a:lnSpc>
            </a:pPr>
            <a:r>
              <a:rPr lang="en-US" dirty="0"/>
              <a:t>Thank you for the beautiful world you have given to everyone to share. We pray for people who are living where there are floods or droughts. Help us to take care of the world’s resources so that it can be a place where everyone can live life to the full. Amen </a:t>
            </a:r>
            <a:endParaRPr lang="en-US" dirty="0">
              <a:effectLst/>
            </a:endParaRPr>
          </a:p>
        </p:txBody>
      </p:sp>
      <p:sp>
        <p:nvSpPr>
          <p:cNvPr id="2" name="Title 1">
            <a:extLst>
              <a:ext uri="{FF2B5EF4-FFF2-40B4-BE49-F238E27FC236}">
                <a16:creationId xmlns:a16="http://schemas.microsoft.com/office/drawing/2014/main" id="{7F501A87-A2D8-4239-9670-FA89C0D7CBA4}"/>
              </a:ext>
            </a:extLst>
          </p:cNvPr>
          <p:cNvSpPr>
            <a:spLocks noGrp="1"/>
          </p:cNvSpPr>
          <p:nvPr>
            <p:ph type="title"/>
          </p:nvPr>
        </p:nvSpPr>
        <p:spPr/>
        <p:txBody>
          <a:bodyPr/>
          <a:lstStyle/>
          <a:p>
            <a:r>
              <a:rPr lang="en-US" dirty="0">
                <a:solidFill>
                  <a:srgbClr val="DF918A"/>
                </a:solidFill>
              </a:rPr>
              <a:t>PRAY</a:t>
            </a:r>
            <a:endParaRPr lang="en-AU" dirty="0">
              <a:solidFill>
                <a:srgbClr val="DF918A"/>
              </a:solidFill>
            </a:endParaRPr>
          </a:p>
        </p:txBody>
      </p:sp>
      <p:sp>
        <p:nvSpPr>
          <p:cNvPr id="9" name="Text Placeholder 8"/>
          <p:cNvSpPr>
            <a:spLocks noGrp="1"/>
          </p:cNvSpPr>
          <p:nvPr>
            <p:ph type="body" sz="quarter" idx="12"/>
          </p:nvPr>
        </p:nvSpPr>
        <p:spPr/>
        <p:txBody>
          <a:bodyPr/>
          <a:lstStyle/>
          <a:p>
            <a:r>
              <a:rPr lang="en-US" dirty="0"/>
              <a:t>Photo: </a:t>
            </a:r>
            <a:r>
              <a:rPr lang="en-US" dirty="0">
                <a:hlinkClick r:id="rId2"/>
              </a:rPr>
              <a:t>Pelipoer Lara from </a:t>
            </a:r>
            <a:r>
              <a:rPr lang="en-US" dirty="0">
                <a:hlinkClick r:id="rId3"/>
              </a:rPr>
              <a:t>Pexels</a:t>
            </a:r>
          </a:p>
          <a:p>
            <a:endParaRPr lang="en-US" dirty="0"/>
          </a:p>
          <a:p>
            <a:endParaRPr lang="en-US" dirty="0"/>
          </a:p>
        </p:txBody>
      </p:sp>
      <p:pic>
        <p:nvPicPr>
          <p:cNvPr id="16" name="Picture Placeholder 17" descr="pexels-pelipoer-lara-694458 (1).jpg" title="A man sitting, as if thinking, on a rock near water."/>
          <p:cNvPicPr>
            <a:picLocks noGrp="1" noChangeAspect="1"/>
          </p:cNvPicPr>
          <p:nvPr>
            <p:ph type="pic" sz="quarter" idx="11"/>
          </p:nvPr>
        </p:nvPicPr>
        <p:blipFill>
          <a:blip r:embed="rId4" cstate="print">
            <a:extLst>
              <a:ext uri="{28A0092B-C50C-407E-A947-70E740481C1C}">
                <a14:useLocalDpi xmlns:a14="http://schemas.microsoft.com/office/drawing/2010/main"/>
              </a:ext>
            </a:extLst>
          </a:blip>
          <a:srcRect/>
          <a:stretch>
            <a:fillRect/>
          </a:stretch>
        </p:blipFill>
        <p:spPr>
          <a:prstGeom prst="rect">
            <a:avLst/>
          </a:prstGeom>
        </p:spPr>
      </p:pic>
      <p:grpSp>
        <p:nvGrpSpPr>
          <p:cNvPr id="6" name="Group 5"/>
          <p:cNvGrpSpPr/>
          <p:nvPr/>
        </p:nvGrpSpPr>
        <p:grpSpPr>
          <a:xfrm>
            <a:off x="495365" y="3387795"/>
            <a:ext cx="353031" cy="485282"/>
            <a:chOff x="3726855" y="5633406"/>
            <a:chExt cx="353031" cy="485282"/>
          </a:xfrm>
        </p:grpSpPr>
        <p:sp>
          <p:nvSpPr>
            <p:cNvPr id="7" name="Freeform: Shape 180">
              <a:extLst>
                <a:ext uri="{FF2B5EF4-FFF2-40B4-BE49-F238E27FC236}">
                  <a16:creationId xmlns:a16="http://schemas.microsoft.com/office/drawing/2014/main" id="{226C63D0-9BFE-47C9-B3E7-9B61091AB41F}"/>
                </a:ext>
              </a:extLst>
            </p:cNvPr>
            <p:cNvSpPr/>
            <p:nvPr/>
          </p:nvSpPr>
          <p:spPr>
            <a:xfrm>
              <a:off x="3761665" y="5843426"/>
              <a:ext cx="33379" cy="79595"/>
            </a:xfrm>
            <a:custGeom>
              <a:avLst/>
              <a:gdLst>
                <a:gd name="connsiteX0" fmla="*/ 27242 w 33378"/>
                <a:gd name="connsiteY0" fmla="*/ 42828 h 79594"/>
                <a:gd name="connsiteX1" fmla="*/ 33301 w 33378"/>
                <a:gd name="connsiteY1" fmla="*/ 37333 h 79594"/>
                <a:gd name="connsiteX2" fmla="*/ 29938 w 33378"/>
                <a:gd name="connsiteY2" fmla="*/ 26703 h 79594"/>
                <a:gd name="connsiteX3" fmla="*/ 30837 w 33378"/>
                <a:gd name="connsiteY3" fmla="*/ 23699 h 79594"/>
                <a:gd name="connsiteX4" fmla="*/ 29553 w 33378"/>
                <a:gd name="connsiteY4" fmla="*/ 23545 h 79594"/>
                <a:gd name="connsiteX5" fmla="*/ 20874 w 33378"/>
                <a:gd name="connsiteY5" fmla="*/ 17408 h 79594"/>
                <a:gd name="connsiteX6" fmla="*/ 20027 w 33378"/>
                <a:gd name="connsiteY6" fmla="*/ 17434 h 79594"/>
                <a:gd name="connsiteX7" fmla="*/ 19899 w 33378"/>
                <a:gd name="connsiteY7" fmla="*/ 17434 h 79594"/>
                <a:gd name="connsiteX8" fmla="*/ 19873 w 33378"/>
                <a:gd name="connsiteY8" fmla="*/ 17434 h 79594"/>
                <a:gd name="connsiteX9" fmla="*/ 11195 w 33378"/>
                <a:gd name="connsiteY9" fmla="*/ 13711 h 79594"/>
                <a:gd name="connsiteX10" fmla="*/ 7728 w 33378"/>
                <a:gd name="connsiteY10" fmla="*/ 6008 h 79594"/>
                <a:gd name="connsiteX11" fmla="*/ 1926 w 33378"/>
                <a:gd name="connsiteY11" fmla="*/ 1926 h 79594"/>
                <a:gd name="connsiteX12" fmla="*/ 2336 w 33378"/>
                <a:gd name="connsiteY12" fmla="*/ 65884 h 79594"/>
                <a:gd name="connsiteX13" fmla="*/ 9757 w 33378"/>
                <a:gd name="connsiteY13" fmla="*/ 75898 h 79594"/>
                <a:gd name="connsiteX14" fmla="*/ 22620 w 33378"/>
                <a:gd name="connsiteY14" fmla="*/ 78055 h 79594"/>
                <a:gd name="connsiteX15" fmla="*/ 24366 w 33378"/>
                <a:gd name="connsiteY15" fmla="*/ 67553 h 79594"/>
                <a:gd name="connsiteX16" fmla="*/ 17357 w 33378"/>
                <a:gd name="connsiteY16" fmla="*/ 53534 h 79594"/>
                <a:gd name="connsiteX17" fmla="*/ 27242 w 33378"/>
                <a:gd name="connsiteY17" fmla="*/ 42828 h 79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378" h="79594">
                  <a:moveTo>
                    <a:pt x="27242" y="42828"/>
                  </a:moveTo>
                  <a:cubicBezTo>
                    <a:pt x="28629" y="40388"/>
                    <a:pt x="30760" y="38488"/>
                    <a:pt x="33301" y="37333"/>
                  </a:cubicBezTo>
                  <a:cubicBezTo>
                    <a:pt x="30657" y="34611"/>
                    <a:pt x="29270" y="30734"/>
                    <a:pt x="29938" y="26703"/>
                  </a:cubicBezTo>
                  <a:cubicBezTo>
                    <a:pt x="30118" y="25650"/>
                    <a:pt x="30426" y="24649"/>
                    <a:pt x="30837" y="23699"/>
                  </a:cubicBezTo>
                  <a:cubicBezTo>
                    <a:pt x="30400" y="23673"/>
                    <a:pt x="29989" y="23622"/>
                    <a:pt x="29553" y="23545"/>
                  </a:cubicBezTo>
                  <a:cubicBezTo>
                    <a:pt x="25778" y="22903"/>
                    <a:pt x="22646" y="20566"/>
                    <a:pt x="20874" y="17408"/>
                  </a:cubicBezTo>
                  <a:cubicBezTo>
                    <a:pt x="20592" y="17434"/>
                    <a:pt x="20309" y="17434"/>
                    <a:pt x="20027" y="17434"/>
                  </a:cubicBezTo>
                  <a:lnTo>
                    <a:pt x="19899" y="17434"/>
                  </a:lnTo>
                  <a:lnTo>
                    <a:pt x="19873" y="17434"/>
                  </a:lnTo>
                  <a:cubicBezTo>
                    <a:pt x="16586" y="17383"/>
                    <a:pt x="13480" y="16073"/>
                    <a:pt x="11195" y="13711"/>
                  </a:cubicBezTo>
                  <a:cubicBezTo>
                    <a:pt x="9140" y="11606"/>
                    <a:pt x="7934" y="8884"/>
                    <a:pt x="7728" y="6008"/>
                  </a:cubicBezTo>
                  <a:cubicBezTo>
                    <a:pt x="5418" y="5238"/>
                    <a:pt x="3415" y="3800"/>
                    <a:pt x="1926" y="1926"/>
                  </a:cubicBezTo>
                  <a:lnTo>
                    <a:pt x="2336" y="65884"/>
                  </a:lnTo>
                  <a:cubicBezTo>
                    <a:pt x="6316" y="67784"/>
                    <a:pt x="9115" y="71559"/>
                    <a:pt x="9757" y="75898"/>
                  </a:cubicBezTo>
                  <a:lnTo>
                    <a:pt x="22620" y="78055"/>
                  </a:lnTo>
                  <a:lnTo>
                    <a:pt x="24366" y="67553"/>
                  </a:lnTo>
                  <a:cubicBezTo>
                    <a:pt x="19385" y="64960"/>
                    <a:pt x="16381" y="59363"/>
                    <a:pt x="17357" y="53534"/>
                  </a:cubicBezTo>
                  <a:cubicBezTo>
                    <a:pt x="18255" y="48168"/>
                    <a:pt x="22210" y="44060"/>
                    <a:pt x="27242" y="42828"/>
                  </a:cubicBezTo>
                  <a:close/>
                </a:path>
              </a:pathLst>
            </a:custGeom>
            <a:solidFill>
              <a:srgbClr val="0C244C"/>
            </a:solidFill>
            <a:ln w="9525" cap="flat">
              <a:noFill/>
              <a:prstDash val="solid"/>
              <a:miter/>
            </a:ln>
          </p:spPr>
          <p:txBody>
            <a:bodyPr rtlCol="0" anchor="ctr"/>
            <a:lstStyle/>
            <a:p>
              <a:endParaRPr lang="en-AU"/>
            </a:p>
          </p:txBody>
        </p:sp>
        <p:sp>
          <p:nvSpPr>
            <p:cNvPr id="8" name="Freeform: Shape 181">
              <a:extLst>
                <a:ext uri="{FF2B5EF4-FFF2-40B4-BE49-F238E27FC236}">
                  <a16:creationId xmlns:a16="http://schemas.microsoft.com/office/drawing/2014/main" id="{B0DF6655-F0F5-45FE-B211-681BEEC70823}"/>
                </a:ext>
              </a:extLst>
            </p:cNvPr>
            <p:cNvSpPr/>
            <p:nvPr/>
          </p:nvSpPr>
          <p:spPr>
            <a:xfrm>
              <a:off x="3763128" y="5633406"/>
              <a:ext cx="133514" cy="215677"/>
            </a:xfrm>
            <a:custGeom>
              <a:avLst/>
              <a:gdLst>
                <a:gd name="connsiteX0" fmla="*/ 36870 w 133514"/>
                <a:gd name="connsiteY0" fmla="*/ 99665 h 215676"/>
                <a:gd name="connsiteX1" fmla="*/ 2182 w 133514"/>
                <a:gd name="connsiteY1" fmla="*/ 171969 h 215676"/>
                <a:gd name="connsiteX2" fmla="*/ 1926 w 133514"/>
                <a:gd name="connsiteY2" fmla="*/ 172713 h 215676"/>
                <a:gd name="connsiteX3" fmla="*/ 7703 w 133514"/>
                <a:gd name="connsiteY3" fmla="*/ 182239 h 215676"/>
                <a:gd name="connsiteX4" fmla="*/ 14302 w 133514"/>
                <a:gd name="connsiteY4" fmla="*/ 192663 h 215676"/>
                <a:gd name="connsiteX5" fmla="*/ 18974 w 133514"/>
                <a:gd name="connsiteY5" fmla="*/ 195668 h 215676"/>
                <a:gd name="connsiteX6" fmla="*/ 22441 w 133514"/>
                <a:gd name="connsiteY6" fmla="*/ 203370 h 215676"/>
                <a:gd name="connsiteX7" fmla="*/ 29322 w 133514"/>
                <a:gd name="connsiteY7" fmla="*/ 209045 h 215676"/>
                <a:gd name="connsiteX8" fmla="*/ 30143 w 133514"/>
                <a:gd name="connsiteY8" fmla="*/ 209019 h 215676"/>
                <a:gd name="connsiteX9" fmla="*/ 32172 w 133514"/>
                <a:gd name="connsiteY9" fmla="*/ 209199 h 215676"/>
                <a:gd name="connsiteX10" fmla="*/ 39772 w 133514"/>
                <a:gd name="connsiteY10" fmla="*/ 213615 h 215676"/>
                <a:gd name="connsiteX11" fmla="*/ 42879 w 133514"/>
                <a:gd name="connsiteY11" fmla="*/ 213204 h 215676"/>
                <a:gd name="connsiteX12" fmla="*/ 44907 w 133514"/>
                <a:gd name="connsiteY12" fmla="*/ 213384 h 215676"/>
                <a:gd name="connsiteX13" fmla="*/ 50042 w 133514"/>
                <a:gd name="connsiteY13" fmla="*/ 215515 h 215676"/>
                <a:gd name="connsiteX14" fmla="*/ 56564 w 133514"/>
                <a:gd name="connsiteY14" fmla="*/ 213615 h 215676"/>
                <a:gd name="connsiteX15" fmla="*/ 58567 w 133514"/>
                <a:gd name="connsiteY15" fmla="*/ 213769 h 215676"/>
                <a:gd name="connsiteX16" fmla="*/ 60698 w 133514"/>
                <a:gd name="connsiteY16" fmla="*/ 214360 h 215676"/>
                <a:gd name="connsiteX17" fmla="*/ 60698 w 133514"/>
                <a:gd name="connsiteY17" fmla="*/ 178901 h 215676"/>
                <a:gd name="connsiteX18" fmla="*/ 89326 w 133514"/>
                <a:gd name="connsiteY18" fmla="*/ 137846 h 215676"/>
                <a:gd name="connsiteX19" fmla="*/ 131665 w 133514"/>
                <a:gd name="connsiteY19" fmla="*/ 44771 h 215676"/>
                <a:gd name="connsiteX20" fmla="*/ 111690 w 133514"/>
                <a:gd name="connsiteY20" fmla="*/ 3125 h 215676"/>
                <a:gd name="connsiteX21" fmla="*/ 111690 w 133514"/>
                <a:gd name="connsiteY21" fmla="*/ 3125 h 215676"/>
                <a:gd name="connsiteX22" fmla="*/ 74999 w 133514"/>
                <a:gd name="connsiteY22" fmla="*/ 20225 h 215676"/>
                <a:gd name="connsiteX23" fmla="*/ 48990 w 133514"/>
                <a:gd name="connsiteY23" fmla="*/ 74427 h 215676"/>
                <a:gd name="connsiteX24" fmla="*/ 36870 w 133514"/>
                <a:gd name="connsiteY24" fmla="*/ 99665 h 21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514" h="215676">
                  <a:moveTo>
                    <a:pt x="36870" y="99665"/>
                  </a:moveTo>
                  <a:lnTo>
                    <a:pt x="2182" y="171969"/>
                  </a:lnTo>
                  <a:cubicBezTo>
                    <a:pt x="2080" y="172200"/>
                    <a:pt x="2028" y="172457"/>
                    <a:pt x="1926" y="172713"/>
                  </a:cubicBezTo>
                  <a:cubicBezTo>
                    <a:pt x="5161" y="174741"/>
                    <a:pt x="7395" y="178234"/>
                    <a:pt x="7703" y="182239"/>
                  </a:cubicBezTo>
                  <a:cubicBezTo>
                    <a:pt x="11503" y="184242"/>
                    <a:pt x="14122" y="188144"/>
                    <a:pt x="14302" y="192663"/>
                  </a:cubicBezTo>
                  <a:cubicBezTo>
                    <a:pt x="16047" y="193279"/>
                    <a:pt x="17639" y="194307"/>
                    <a:pt x="18974" y="195668"/>
                  </a:cubicBezTo>
                  <a:cubicBezTo>
                    <a:pt x="21029" y="197773"/>
                    <a:pt x="22235" y="200494"/>
                    <a:pt x="22441" y="203370"/>
                  </a:cubicBezTo>
                  <a:cubicBezTo>
                    <a:pt x="25368" y="204346"/>
                    <a:pt x="27832" y="206400"/>
                    <a:pt x="29322" y="209045"/>
                  </a:cubicBezTo>
                  <a:cubicBezTo>
                    <a:pt x="29604" y="209019"/>
                    <a:pt x="29861" y="209019"/>
                    <a:pt x="30143" y="209019"/>
                  </a:cubicBezTo>
                  <a:cubicBezTo>
                    <a:pt x="30811" y="209019"/>
                    <a:pt x="31504" y="209070"/>
                    <a:pt x="32172" y="209199"/>
                  </a:cubicBezTo>
                  <a:cubicBezTo>
                    <a:pt x="35278" y="209712"/>
                    <a:pt x="37923" y="211329"/>
                    <a:pt x="39772" y="213615"/>
                  </a:cubicBezTo>
                  <a:cubicBezTo>
                    <a:pt x="40773" y="213358"/>
                    <a:pt x="41826" y="213204"/>
                    <a:pt x="42879" y="213204"/>
                  </a:cubicBezTo>
                  <a:cubicBezTo>
                    <a:pt x="43546" y="213204"/>
                    <a:pt x="44239" y="213255"/>
                    <a:pt x="44907" y="213384"/>
                  </a:cubicBezTo>
                  <a:cubicBezTo>
                    <a:pt x="46781" y="213692"/>
                    <a:pt x="48553" y="214436"/>
                    <a:pt x="50042" y="215515"/>
                  </a:cubicBezTo>
                  <a:cubicBezTo>
                    <a:pt x="51942" y="214308"/>
                    <a:pt x="54202" y="213615"/>
                    <a:pt x="56564" y="213615"/>
                  </a:cubicBezTo>
                  <a:cubicBezTo>
                    <a:pt x="57231" y="213615"/>
                    <a:pt x="57899" y="213666"/>
                    <a:pt x="58567" y="213769"/>
                  </a:cubicBezTo>
                  <a:cubicBezTo>
                    <a:pt x="59285" y="213897"/>
                    <a:pt x="60004" y="214103"/>
                    <a:pt x="60698" y="214360"/>
                  </a:cubicBezTo>
                  <a:lnTo>
                    <a:pt x="60698" y="178901"/>
                  </a:lnTo>
                  <a:cubicBezTo>
                    <a:pt x="60698" y="167167"/>
                    <a:pt x="71147" y="142082"/>
                    <a:pt x="89326" y="137846"/>
                  </a:cubicBezTo>
                  <a:lnTo>
                    <a:pt x="131665" y="44771"/>
                  </a:lnTo>
                  <a:cubicBezTo>
                    <a:pt x="138829" y="27696"/>
                    <a:pt x="129483" y="8209"/>
                    <a:pt x="111690" y="3125"/>
                  </a:cubicBezTo>
                  <a:lnTo>
                    <a:pt x="111690" y="3125"/>
                  </a:lnTo>
                  <a:cubicBezTo>
                    <a:pt x="96900" y="-1112"/>
                    <a:pt x="81290" y="6180"/>
                    <a:pt x="74999" y="20225"/>
                  </a:cubicBezTo>
                  <a:lnTo>
                    <a:pt x="48990" y="74427"/>
                  </a:lnTo>
                  <a:cubicBezTo>
                    <a:pt x="48964" y="74427"/>
                    <a:pt x="38899" y="94967"/>
                    <a:pt x="36870" y="99665"/>
                  </a:cubicBezTo>
                  <a:close/>
                </a:path>
              </a:pathLst>
            </a:custGeom>
            <a:solidFill>
              <a:srgbClr val="0C244C"/>
            </a:solidFill>
            <a:ln w="9525" cap="flat">
              <a:noFill/>
              <a:prstDash val="solid"/>
              <a:miter/>
            </a:ln>
          </p:spPr>
          <p:txBody>
            <a:bodyPr rtlCol="0" anchor="ctr"/>
            <a:lstStyle/>
            <a:p>
              <a:endParaRPr lang="en-AU"/>
            </a:p>
          </p:txBody>
        </p:sp>
        <p:sp>
          <p:nvSpPr>
            <p:cNvPr id="10" name="Freeform: Shape 182">
              <a:extLst>
                <a:ext uri="{FF2B5EF4-FFF2-40B4-BE49-F238E27FC236}">
                  <a16:creationId xmlns:a16="http://schemas.microsoft.com/office/drawing/2014/main" id="{D4BC1D88-224C-454F-8119-46A5FA4951E0}"/>
                </a:ext>
              </a:extLst>
            </p:cNvPr>
            <p:cNvSpPr/>
            <p:nvPr/>
          </p:nvSpPr>
          <p:spPr>
            <a:xfrm>
              <a:off x="3726855" y="5776716"/>
              <a:ext cx="174595" cy="341488"/>
            </a:xfrm>
            <a:custGeom>
              <a:avLst/>
              <a:gdLst>
                <a:gd name="connsiteX0" fmla="*/ 172458 w 174595"/>
                <a:gd name="connsiteY0" fmla="*/ 157551 h 341487"/>
                <a:gd name="connsiteX1" fmla="*/ 172355 w 174595"/>
                <a:gd name="connsiteY1" fmla="*/ 142120 h 341487"/>
                <a:gd name="connsiteX2" fmla="*/ 172484 w 174595"/>
                <a:gd name="connsiteY2" fmla="*/ 139450 h 341487"/>
                <a:gd name="connsiteX3" fmla="*/ 172484 w 174595"/>
                <a:gd name="connsiteY3" fmla="*/ 36439 h 341487"/>
                <a:gd name="connsiteX4" fmla="*/ 143034 w 174595"/>
                <a:gd name="connsiteY4" fmla="*/ 2187 h 341487"/>
                <a:gd name="connsiteX5" fmla="*/ 124162 w 174595"/>
                <a:gd name="connsiteY5" fmla="*/ 5319 h 341487"/>
                <a:gd name="connsiteX6" fmla="*/ 122570 w 174595"/>
                <a:gd name="connsiteY6" fmla="*/ 6167 h 341487"/>
                <a:gd name="connsiteX7" fmla="*/ 121902 w 174595"/>
                <a:gd name="connsiteY7" fmla="*/ 6552 h 341487"/>
                <a:gd name="connsiteX8" fmla="*/ 120618 w 174595"/>
                <a:gd name="connsiteY8" fmla="*/ 7348 h 341487"/>
                <a:gd name="connsiteX9" fmla="*/ 118077 w 174595"/>
                <a:gd name="connsiteY9" fmla="*/ 9119 h 341487"/>
                <a:gd name="connsiteX10" fmla="*/ 112685 w 174595"/>
                <a:gd name="connsiteY10" fmla="*/ 14460 h 341487"/>
                <a:gd name="connsiteX11" fmla="*/ 111119 w 174595"/>
                <a:gd name="connsiteY11" fmla="*/ 16565 h 341487"/>
                <a:gd name="connsiteX12" fmla="*/ 111067 w 174595"/>
                <a:gd name="connsiteY12" fmla="*/ 16668 h 341487"/>
                <a:gd name="connsiteX13" fmla="*/ 109706 w 174595"/>
                <a:gd name="connsiteY13" fmla="*/ 18799 h 341487"/>
                <a:gd name="connsiteX14" fmla="*/ 105187 w 174595"/>
                <a:gd name="connsiteY14" fmla="*/ 35617 h 341487"/>
                <a:gd name="connsiteX15" fmla="*/ 105187 w 174595"/>
                <a:gd name="connsiteY15" fmla="*/ 90974 h 341487"/>
                <a:gd name="connsiteX16" fmla="*/ 105187 w 174595"/>
                <a:gd name="connsiteY16" fmla="*/ 136394 h 341487"/>
                <a:gd name="connsiteX17" fmla="*/ 102029 w 174595"/>
                <a:gd name="connsiteY17" fmla="*/ 139578 h 341487"/>
                <a:gd name="connsiteX18" fmla="*/ 100694 w 174595"/>
                <a:gd name="connsiteY18" fmla="*/ 139578 h 341487"/>
                <a:gd name="connsiteX19" fmla="*/ 96997 w 174595"/>
                <a:gd name="connsiteY19" fmla="*/ 135881 h 341487"/>
                <a:gd name="connsiteX20" fmla="*/ 96997 w 174595"/>
                <a:gd name="connsiteY20" fmla="*/ 123043 h 341487"/>
                <a:gd name="connsiteX21" fmla="*/ 96817 w 174595"/>
                <a:gd name="connsiteY21" fmla="*/ 94311 h 341487"/>
                <a:gd name="connsiteX22" fmla="*/ 92812 w 174595"/>
                <a:gd name="connsiteY22" fmla="*/ 95005 h 341487"/>
                <a:gd name="connsiteX23" fmla="*/ 90809 w 174595"/>
                <a:gd name="connsiteY23" fmla="*/ 94851 h 341487"/>
                <a:gd name="connsiteX24" fmla="*/ 89294 w 174595"/>
                <a:gd name="connsiteY24" fmla="*/ 94491 h 341487"/>
                <a:gd name="connsiteX25" fmla="*/ 89166 w 174595"/>
                <a:gd name="connsiteY25" fmla="*/ 97469 h 341487"/>
                <a:gd name="connsiteX26" fmla="*/ 82618 w 174595"/>
                <a:gd name="connsiteY26" fmla="*/ 106405 h 341487"/>
                <a:gd name="connsiteX27" fmla="*/ 86675 w 174595"/>
                <a:gd name="connsiteY27" fmla="*/ 113645 h 341487"/>
                <a:gd name="connsiteX28" fmla="*/ 92581 w 174595"/>
                <a:gd name="connsiteY28" fmla="*/ 126971 h 341487"/>
                <a:gd name="connsiteX29" fmla="*/ 81412 w 174595"/>
                <a:gd name="connsiteY29" fmla="*/ 137935 h 341487"/>
                <a:gd name="connsiteX30" fmla="*/ 79666 w 174595"/>
                <a:gd name="connsiteY30" fmla="*/ 148410 h 341487"/>
                <a:gd name="connsiteX31" fmla="*/ 92555 w 174595"/>
                <a:gd name="connsiteY31" fmla="*/ 150567 h 341487"/>
                <a:gd name="connsiteX32" fmla="*/ 104366 w 174595"/>
                <a:gd name="connsiteY32" fmla="*/ 143378 h 341487"/>
                <a:gd name="connsiteX33" fmla="*/ 106574 w 174595"/>
                <a:gd name="connsiteY33" fmla="*/ 143558 h 341487"/>
                <a:gd name="connsiteX34" fmla="*/ 117255 w 174595"/>
                <a:gd name="connsiteY34" fmla="*/ 153468 h 341487"/>
                <a:gd name="connsiteX35" fmla="*/ 123751 w 174595"/>
                <a:gd name="connsiteY35" fmla="*/ 167180 h 341487"/>
                <a:gd name="connsiteX36" fmla="*/ 113121 w 174595"/>
                <a:gd name="connsiteY36" fmla="*/ 178015 h 341487"/>
                <a:gd name="connsiteX37" fmla="*/ 102004 w 174595"/>
                <a:gd name="connsiteY37" fmla="*/ 184074 h 341487"/>
                <a:gd name="connsiteX38" fmla="*/ 99795 w 174595"/>
                <a:gd name="connsiteY38" fmla="*/ 183895 h 341487"/>
                <a:gd name="connsiteX39" fmla="*/ 88832 w 174595"/>
                <a:gd name="connsiteY39" fmla="*/ 172725 h 341487"/>
                <a:gd name="connsiteX40" fmla="*/ 75968 w 174595"/>
                <a:gd name="connsiteY40" fmla="*/ 170569 h 341487"/>
                <a:gd name="connsiteX41" fmla="*/ 67701 w 174595"/>
                <a:gd name="connsiteY41" fmla="*/ 220200 h 341487"/>
                <a:gd name="connsiteX42" fmla="*/ 72425 w 174595"/>
                <a:gd name="connsiteY42" fmla="*/ 224308 h 341487"/>
                <a:gd name="connsiteX43" fmla="*/ 74710 w 174595"/>
                <a:gd name="connsiteY43" fmla="*/ 234244 h 341487"/>
                <a:gd name="connsiteX44" fmla="*/ 64825 w 174595"/>
                <a:gd name="connsiteY44" fmla="*/ 244926 h 341487"/>
                <a:gd name="connsiteX45" fmla="*/ 53322 w 174595"/>
                <a:gd name="connsiteY45" fmla="*/ 251601 h 341487"/>
                <a:gd name="connsiteX46" fmla="*/ 51114 w 174595"/>
                <a:gd name="connsiteY46" fmla="*/ 251422 h 341487"/>
                <a:gd name="connsiteX47" fmla="*/ 40279 w 174595"/>
                <a:gd name="connsiteY47" fmla="*/ 240792 h 341487"/>
                <a:gd name="connsiteX48" fmla="*/ 34374 w 174595"/>
                <a:gd name="connsiteY48" fmla="*/ 227466 h 341487"/>
                <a:gd name="connsiteX49" fmla="*/ 45543 w 174595"/>
                <a:gd name="connsiteY49" fmla="*/ 216503 h 341487"/>
                <a:gd name="connsiteX50" fmla="*/ 53810 w 174595"/>
                <a:gd name="connsiteY50" fmla="*/ 166871 h 341487"/>
                <a:gd name="connsiteX51" fmla="*/ 40921 w 174595"/>
                <a:gd name="connsiteY51" fmla="*/ 164715 h 341487"/>
                <a:gd name="connsiteX52" fmla="*/ 37429 w 174595"/>
                <a:gd name="connsiteY52" fmla="*/ 168977 h 341487"/>
                <a:gd name="connsiteX53" fmla="*/ 37532 w 174595"/>
                <a:gd name="connsiteY53" fmla="*/ 186025 h 341487"/>
                <a:gd name="connsiteX54" fmla="*/ 15373 w 174595"/>
                <a:gd name="connsiteY54" fmla="*/ 245594 h 341487"/>
                <a:gd name="connsiteX55" fmla="*/ 8852 w 174595"/>
                <a:gd name="connsiteY55" fmla="*/ 251987 h 341487"/>
                <a:gd name="connsiteX56" fmla="*/ 8749 w 174595"/>
                <a:gd name="connsiteY56" fmla="*/ 284903 h 341487"/>
                <a:gd name="connsiteX57" fmla="*/ 59459 w 174595"/>
                <a:gd name="connsiteY57" fmla="*/ 335356 h 341487"/>
                <a:gd name="connsiteX58" fmla="*/ 91990 w 174595"/>
                <a:gd name="connsiteY58" fmla="*/ 335484 h 341487"/>
                <a:gd name="connsiteX59" fmla="*/ 151327 w 174595"/>
                <a:gd name="connsiteY59" fmla="*/ 277431 h 341487"/>
                <a:gd name="connsiteX60" fmla="*/ 171328 w 174595"/>
                <a:gd name="connsiteY60" fmla="*/ 234784 h 341487"/>
                <a:gd name="connsiteX61" fmla="*/ 172458 w 174595"/>
                <a:gd name="connsiteY61" fmla="*/ 157551 h 34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74595" h="341487">
                  <a:moveTo>
                    <a:pt x="172458" y="157551"/>
                  </a:moveTo>
                  <a:cubicBezTo>
                    <a:pt x="172458" y="157551"/>
                    <a:pt x="172432" y="151491"/>
                    <a:pt x="172355" y="142120"/>
                  </a:cubicBezTo>
                  <a:cubicBezTo>
                    <a:pt x="172432" y="141247"/>
                    <a:pt x="172484" y="140349"/>
                    <a:pt x="172484" y="139450"/>
                  </a:cubicBezTo>
                  <a:lnTo>
                    <a:pt x="172484" y="36439"/>
                  </a:lnTo>
                  <a:cubicBezTo>
                    <a:pt x="172484" y="19313"/>
                    <a:pt x="160031" y="4293"/>
                    <a:pt x="143034" y="2187"/>
                  </a:cubicBezTo>
                  <a:cubicBezTo>
                    <a:pt x="136204" y="1340"/>
                    <a:pt x="129759" y="2598"/>
                    <a:pt x="124162" y="5319"/>
                  </a:cubicBezTo>
                  <a:cubicBezTo>
                    <a:pt x="123623" y="5576"/>
                    <a:pt x="123084" y="5858"/>
                    <a:pt x="122570" y="6167"/>
                  </a:cubicBezTo>
                  <a:cubicBezTo>
                    <a:pt x="122339" y="6295"/>
                    <a:pt x="122108" y="6423"/>
                    <a:pt x="121902" y="6552"/>
                  </a:cubicBezTo>
                  <a:cubicBezTo>
                    <a:pt x="121466" y="6809"/>
                    <a:pt x="121029" y="7065"/>
                    <a:pt x="120618" y="7348"/>
                  </a:cubicBezTo>
                  <a:cubicBezTo>
                    <a:pt x="119746" y="7913"/>
                    <a:pt x="118924" y="8529"/>
                    <a:pt x="118077" y="9119"/>
                  </a:cubicBezTo>
                  <a:cubicBezTo>
                    <a:pt x="115997" y="10609"/>
                    <a:pt x="114174" y="12406"/>
                    <a:pt x="112685" y="14460"/>
                  </a:cubicBezTo>
                  <a:cubicBezTo>
                    <a:pt x="112146" y="15128"/>
                    <a:pt x="111606" y="15847"/>
                    <a:pt x="111119" y="16565"/>
                  </a:cubicBezTo>
                  <a:cubicBezTo>
                    <a:pt x="111093" y="16591"/>
                    <a:pt x="111067" y="16616"/>
                    <a:pt x="111067" y="16668"/>
                  </a:cubicBezTo>
                  <a:cubicBezTo>
                    <a:pt x="110579" y="17361"/>
                    <a:pt x="110143" y="18080"/>
                    <a:pt x="109706" y="18799"/>
                  </a:cubicBezTo>
                  <a:cubicBezTo>
                    <a:pt x="106831" y="23754"/>
                    <a:pt x="105187" y="29480"/>
                    <a:pt x="105187" y="35617"/>
                  </a:cubicBezTo>
                  <a:lnTo>
                    <a:pt x="105187" y="90974"/>
                  </a:lnTo>
                  <a:lnTo>
                    <a:pt x="105187" y="136394"/>
                  </a:lnTo>
                  <a:cubicBezTo>
                    <a:pt x="105187" y="138140"/>
                    <a:pt x="103775" y="139578"/>
                    <a:pt x="102029" y="139578"/>
                  </a:cubicBezTo>
                  <a:cubicBezTo>
                    <a:pt x="101619" y="139578"/>
                    <a:pt x="101156" y="139578"/>
                    <a:pt x="100694" y="139578"/>
                  </a:cubicBezTo>
                  <a:cubicBezTo>
                    <a:pt x="98666" y="139578"/>
                    <a:pt x="96997" y="137909"/>
                    <a:pt x="96997" y="135881"/>
                  </a:cubicBezTo>
                  <a:lnTo>
                    <a:pt x="96997" y="123043"/>
                  </a:lnTo>
                  <a:lnTo>
                    <a:pt x="96817" y="94311"/>
                  </a:lnTo>
                  <a:cubicBezTo>
                    <a:pt x="95533" y="94748"/>
                    <a:pt x="94198" y="95005"/>
                    <a:pt x="92812" y="95005"/>
                  </a:cubicBezTo>
                  <a:cubicBezTo>
                    <a:pt x="92144" y="95005"/>
                    <a:pt x="91477" y="94953"/>
                    <a:pt x="90809" y="94851"/>
                  </a:cubicBezTo>
                  <a:cubicBezTo>
                    <a:pt x="90296" y="94774"/>
                    <a:pt x="89782" y="94646"/>
                    <a:pt x="89294" y="94491"/>
                  </a:cubicBezTo>
                  <a:cubicBezTo>
                    <a:pt x="89371" y="95467"/>
                    <a:pt x="89320" y="96468"/>
                    <a:pt x="89166" y="97469"/>
                  </a:cubicBezTo>
                  <a:cubicBezTo>
                    <a:pt x="88498" y="101449"/>
                    <a:pt x="85982" y="104659"/>
                    <a:pt x="82618" y="106405"/>
                  </a:cubicBezTo>
                  <a:cubicBezTo>
                    <a:pt x="84672" y="108305"/>
                    <a:pt x="86136" y="110847"/>
                    <a:pt x="86675" y="113645"/>
                  </a:cubicBezTo>
                  <a:cubicBezTo>
                    <a:pt x="91015" y="116470"/>
                    <a:pt x="93454" y="121656"/>
                    <a:pt x="92581" y="126971"/>
                  </a:cubicBezTo>
                  <a:cubicBezTo>
                    <a:pt x="91605" y="132748"/>
                    <a:pt x="87060" y="137113"/>
                    <a:pt x="81412" y="137935"/>
                  </a:cubicBezTo>
                  <a:lnTo>
                    <a:pt x="79666" y="148410"/>
                  </a:lnTo>
                  <a:lnTo>
                    <a:pt x="92555" y="150567"/>
                  </a:lnTo>
                  <a:cubicBezTo>
                    <a:pt x="94789" y="146253"/>
                    <a:pt x="99256" y="143378"/>
                    <a:pt x="104366" y="143378"/>
                  </a:cubicBezTo>
                  <a:cubicBezTo>
                    <a:pt x="105111" y="143378"/>
                    <a:pt x="105855" y="143429"/>
                    <a:pt x="106574" y="143558"/>
                  </a:cubicBezTo>
                  <a:cubicBezTo>
                    <a:pt x="111889" y="144456"/>
                    <a:pt x="115997" y="148436"/>
                    <a:pt x="117255" y="153468"/>
                  </a:cubicBezTo>
                  <a:cubicBezTo>
                    <a:pt x="121954" y="156165"/>
                    <a:pt x="124701" y="161608"/>
                    <a:pt x="123751" y="167180"/>
                  </a:cubicBezTo>
                  <a:cubicBezTo>
                    <a:pt x="122801" y="172751"/>
                    <a:pt x="118513" y="177014"/>
                    <a:pt x="113121" y="178015"/>
                  </a:cubicBezTo>
                  <a:cubicBezTo>
                    <a:pt x="110708" y="181712"/>
                    <a:pt x="106548" y="184074"/>
                    <a:pt x="102004" y="184074"/>
                  </a:cubicBezTo>
                  <a:cubicBezTo>
                    <a:pt x="101259" y="184074"/>
                    <a:pt x="100514" y="184023"/>
                    <a:pt x="99795" y="183895"/>
                  </a:cubicBezTo>
                  <a:cubicBezTo>
                    <a:pt x="93967" y="182919"/>
                    <a:pt x="89654" y="178272"/>
                    <a:pt x="88832" y="172725"/>
                  </a:cubicBezTo>
                  <a:lnTo>
                    <a:pt x="75968" y="170569"/>
                  </a:lnTo>
                  <a:lnTo>
                    <a:pt x="67701" y="220200"/>
                  </a:lnTo>
                  <a:cubicBezTo>
                    <a:pt x="69549" y="221150"/>
                    <a:pt x="71167" y="222562"/>
                    <a:pt x="72425" y="224308"/>
                  </a:cubicBezTo>
                  <a:cubicBezTo>
                    <a:pt x="74479" y="227209"/>
                    <a:pt x="75301" y="230727"/>
                    <a:pt x="74710" y="234244"/>
                  </a:cubicBezTo>
                  <a:cubicBezTo>
                    <a:pt x="73812" y="239559"/>
                    <a:pt x="69858" y="243668"/>
                    <a:pt x="64825" y="244926"/>
                  </a:cubicBezTo>
                  <a:cubicBezTo>
                    <a:pt x="62514" y="248982"/>
                    <a:pt x="58175" y="251601"/>
                    <a:pt x="53322" y="251601"/>
                  </a:cubicBezTo>
                  <a:cubicBezTo>
                    <a:pt x="52578" y="251601"/>
                    <a:pt x="51833" y="251550"/>
                    <a:pt x="51114" y="251422"/>
                  </a:cubicBezTo>
                  <a:cubicBezTo>
                    <a:pt x="45543" y="250497"/>
                    <a:pt x="41306" y="246133"/>
                    <a:pt x="40279" y="240792"/>
                  </a:cubicBezTo>
                  <a:cubicBezTo>
                    <a:pt x="35940" y="237968"/>
                    <a:pt x="33501" y="232781"/>
                    <a:pt x="34374" y="227466"/>
                  </a:cubicBezTo>
                  <a:cubicBezTo>
                    <a:pt x="35349" y="221689"/>
                    <a:pt x="39894" y="217324"/>
                    <a:pt x="45543" y="216503"/>
                  </a:cubicBezTo>
                  <a:lnTo>
                    <a:pt x="53810" y="166871"/>
                  </a:lnTo>
                  <a:lnTo>
                    <a:pt x="40921" y="164715"/>
                  </a:lnTo>
                  <a:cubicBezTo>
                    <a:pt x="40074" y="166383"/>
                    <a:pt x="38867" y="167821"/>
                    <a:pt x="37429" y="168977"/>
                  </a:cubicBezTo>
                  <a:lnTo>
                    <a:pt x="37532" y="186025"/>
                  </a:lnTo>
                  <a:cubicBezTo>
                    <a:pt x="37686" y="210264"/>
                    <a:pt x="31575" y="229649"/>
                    <a:pt x="15373" y="245594"/>
                  </a:cubicBezTo>
                  <a:lnTo>
                    <a:pt x="8852" y="251987"/>
                  </a:lnTo>
                  <a:cubicBezTo>
                    <a:pt x="-340" y="261025"/>
                    <a:pt x="-392" y="275814"/>
                    <a:pt x="8749" y="284903"/>
                  </a:cubicBezTo>
                  <a:lnTo>
                    <a:pt x="59459" y="335356"/>
                  </a:lnTo>
                  <a:cubicBezTo>
                    <a:pt x="68445" y="344291"/>
                    <a:pt x="82927" y="344342"/>
                    <a:pt x="91990" y="335484"/>
                  </a:cubicBezTo>
                  <a:lnTo>
                    <a:pt x="151327" y="277431"/>
                  </a:lnTo>
                  <a:cubicBezTo>
                    <a:pt x="151532" y="277226"/>
                    <a:pt x="168042" y="256557"/>
                    <a:pt x="171328" y="234784"/>
                  </a:cubicBezTo>
                  <a:cubicBezTo>
                    <a:pt x="173845" y="217941"/>
                    <a:pt x="172509" y="164741"/>
                    <a:pt x="172458" y="157551"/>
                  </a:cubicBezTo>
                  <a:close/>
                </a:path>
              </a:pathLst>
            </a:custGeom>
            <a:solidFill>
              <a:srgbClr val="0C244C"/>
            </a:solidFill>
            <a:ln w="9525" cap="flat">
              <a:noFill/>
              <a:prstDash val="solid"/>
              <a:miter/>
            </a:ln>
          </p:spPr>
          <p:txBody>
            <a:bodyPr rtlCol="0" anchor="ctr"/>
            <a:lstStyle/>
            <a:p>
              <a:endParaRPr lang="en-AU"/>
            </a:p>
          </p:txBody>
        </p:sp>
        <p:sp>
          <p:nvSpPr>
            <p:cNvPr id="11" name="Freeform: Shape 183">
              <a:extLst>
                <a:ext uri="{FF2B5EF4-FFF2-40B4-BE49-F238E27FC236}">
                  <a16:creationId xmlns:a16="http://schemas.microsoft.com/office/drawing/2014/main" id="{92162707-5109-4EB7-A682-A190DFCECEB0}"/>
                </a:ext>
              </a:extLst>
            </p:cNvPr>
            <p:cNvSpPr/>
            <p:nvPr/>
          </p:nvSpPr>
          <p:spPr>
            <a:xfrm>
              <a:off x="3905291" y="5633416"/>
              <a:ext cx="174595" cy="485272"/>
            </a:xfrm>
            <a:custGeom>
              <a:avLst/>
              <a:gdLst>
                <a:gd name="connsiteX0" fmla="*/ 165998 w 174595"/>
                <a:gd name="connsiteY0" fmla="*/ 395313 h 485272"/>
                <a:gd name="connsiteX1" fmla="*/ 159476 w 174595"/>
                <a:gd name="connsiteY1" fmla="*/ 388920 h 485272"/>
                <a:gd name="connsiteX2" fmla="*/ 137318 w 174595"/>
                <a:gd name="connsiteY2" fmla="*/ 329351 h 485272"/>
                <a:gd name="connsiteX3" fmla="*/ 138063 w 174595"/>
                <a:gd name="connsiteY3" fmla="*/ 210986 h 485272"/>
                <a:gd name="connsiteX4" fmla="*/ 138499 w 174595"/>
                <a:gd name="connsiteY4" fmla="*/ 205671 h 485272"/>
                <a:gd name="connsiteX5" fmla="*/ 138499 w 174595"/>
                <a:gd name="connsiteY5" fmla="*/ 183411 h 485272"/>
                <a:gd name="connsiteX6" fmla="*/ 136291 w 174595"/>
                <a:gd name="connsiteY6" fmla="*/ 171959 h 485272"/>
                <a:gd name="connsiteX7" fmla="*/ 63500 w 174595"/>
                <a:gd name="connsiteY7" fmla="*/ 20215 h 485272"/>
                <a:gd name="connsiteX8" fmla="*/ 26809 w 174595"/>
                <a:gd name="connsiteY8" fmla="*/ 3115 h 485272"/>
                <a:gd name="connsiteX9" fmla="*/ 26809 w 174595"/>
                <a:gd name="connsiteY9" fmla="*/ 3115 h 485272"/>
                <a:gd name="connsiteX10" fmla="*/ 6834 w 174595"/>
                <a:gd name="connsiteY10" fmla="*/ 44761 h 485272"/>
                <a:gd name="connsiteX11" fmla="*/ 49173 w 174595"/>
                <a:gd name="connsiteY11" fmla="*/ 137836 h 485272"/>
                <a:gd name="connsiteX12" fmla="*/ 77802 w 174595"/>
                <a:gd name="connsiteY12" fmla="*/ 178892 h 485272"/>
                <a:gd name="connsiteX13" fmla="*/ 77802 w 174595"/>
                <a:gd name="connsiteY13" fmla="*/ 229627 h 485272"/>
                <a:gd name="connsiteX14" fmla="*/ 78033 w 174595"/>
                <a:gd name="connsiteY14" fmla="*/ 229832 h 485272"/>
                <a:gd name="connsiteX15" fmla="*/ 77802 w 174595"/>
                <a:gd name="connsiteY15" fmla="*/ 266343 h 485272"/>
                <a:gd name="connsiteX16" fmla="*/ 77802 w 174595"/>
                <a:gd name="connsiteY16" fmla="*/ 282750 h 485272"/>
                <a:gd name="connsiteX17" fmla="*/ 77339 w 174595"/>
                <a:gd name="connsiteY17" fmla="*/ 283212 h 485272"/>
                <a:gd name="connsiteX18" fmla="*/ 69585 w 174595"/>
                <a:gd name="connsiteY18" fmla="*/ 283212 h 485272"/>
                <a:gd name="connsiteX19" fmla="*/ 69611 w 174595"/>
                <a:gd name="connsiteY19" fmla="*/ 282750 h 485272"/>
                <a:gd name="connsiteX20" fmla="*/ 69611 w 174595"/>
                <a:gd name="connsiteY20" fmla="*/ 281697 h 485272"/>
                <a:gd name="connsiteX21" fmla="*/ 69611 w 174595"/>
                <a:gd name="connsiteY21" fmla="*/ 234274 h 485272"/>
                <a:gd name="connsiteX22" fmla="*/ 69611 w 174595"/>
                <a:gd name="connsiteY22" fmla="*/ 178917 h 485272"/>
                <a:gd name="connsiteX23" fmla="*/ 65092 w 174595"/>
                <a:gd name="connsiteY23" fmla="*/ 162100 h 485272"/>
                <a:gd name="connsiteX24" fmla="*/ 63731 w 174595"/>
                <a:gd name="connsiteY24" fmla="*/ 159968 h 485272"/>
                <a:gd name="connsiteX25" fmla="*/ 63680 w 174595"/>
                <a:gd name="connsiteY25" fmla="*/ 159865 h 485272"/>
                <a:gd name="connsiteX26" fmla="*/ 62114 w 174595"/>
                <a:gd name="connsiteY26" fmla="*/ 157760 h 485272"/>
                <a:gd name="connsiteX27" fmla="*/ 62114 w 174595"/>
                <a:gd name="connsiteY27" fmla="*/ 157760 h 485272"/>
                <a:gd name="connsiteX28" fmla="*/ 56773 w 174595"/>
                <a:gd name="connsiteY28" fmla="*/ 152471 h 485272"/>
                <a:gd name="connsiteX29" fmla="*/ 54154 w 174595"/>
                <a:gd name="connsiteY29" fmla="*/ 150648 h 485272"/>
                <a:gd name="connsiteX30" fmla="*/ 52870 w 174595"/>
                <a:gd name="connsiteY30" fmla="*/ 149852 h 485272"/>
                <a:gd name="connsiteX31" fmla="*/ 52203 w 174595"/>
                <a:gd name="connsiteY31" fmla="*/ 149467 h 485272"/>
                <a:gd name="connsiteX32" fmla="*/ 50611 w 174595"/>
                <a:gd name="connsiteY32" fmla="*/ 148620 h 485272"/>
                <a:gd name="connsiteX33" fmla="*/ 31739 w 174595"/>
                <a:gd name="connsiteY33" fmla="*/ 145487 h 485272"/>
                <a:gd name="connsiteX34" fmla="*/ 2289 w 174595"/>
                <a:gd name="connsiteY34" fmla="*/ 179739 h 485272"/>
                <a:gd name="connsiteX35" fmla="*/ 2289 w 174595"/>
                <a:gd name="connsiteY35" fmla="*/ 282750 h 485272"/>
                <a:gd name="connsiteX36" fmla="*/ 2417 w 174595"/>
                <a:gd name="connsiteY36" fmla="*/ 285420 h 485272"/>
                <a:gd name="connsiteX37" fmla="*/ 2315 w 174595"/>
                <a:gd name="connsiteY37" fmla="*/ 300852 h 485272"/>
                <a:gd name="connsiteX38" fmla="*/ 3521 w 174595"/>
                <a:gd name="connsiteY38" fmla="*/ 378084 h 485272"/>
                <a:gd name="connsiteX39" fmla="*/ 23523 w 174595"/>
                <a:gd name="connsiteY39" fmla="*/ 420732 h 485272"/>
                <a:gd name="connsiteX40" fmla="*/ 82860 w 174595"/>
                <a:gd name="connsiteY40" fmla="*/ 478785 h 485272"/>
                <a:gd name="connsiteX41" fmla="*/ 115391 w 174595"/>
                <a:gd name="connsiteY41" fmla="*/ 478656 h 485272"/>
                <a:gd name="connsiteX42" fmla="*/ 166101 w 174595"/>
                <a:gd name="connsiteY42" fmla="*/ 428203 h 485272"/>
                <a:gd name="connsiteX43" fmla="*/ 165998 w 174595"/>
                <a:gd name="connsiteY43" fmla="*/ 395313 h 485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4595" h="485272">
                  <a:moveTo>
                    <a:pt x="165998" y="395313"/>
                  </a:moveTo>
                  <a:lnTo>
                    <a:pt x="159476" y="388920"/>
                  </a:lnTo>
                  <a:cubicBezTo>
                    <a:pt x="143249" y="373000"/>
                    <a:pt x="137164" y="353615"/>
                    <a:pt x="137318" y="329351"/>
                  </a:cubicBezTo>
                  <a:lnTo>
                    <a:pt x="138063" y="210986"/>
                  </a:lnTo>
                  <a:cubicBezTo>
                    <a:pt x="138319" y="209241"/>
                    <a:pt x="138499" y="207494"/>
                    <a:pt x="138499" y="205671"/>
                  </a:cubicBezTo>
                  <a:lnTo>
                    <a:pt x="138499" y="183411"/>
                  </a:lnTo>
                  <a:cubicBezTo>
                    <a:pt x="138499" y="179482"/>
                    <a:pt x="137754" y="175605"/>
                    <a:pt x="136291" y="171959"/>
                  </a:cubicBezTo>
                  <a:lnTo>
                    <a:pt x="63500" y="20215"/>
                  </a:lnTo>
                  <a:cubicBezTo>
                    <a:pt x="57235" y="6171"/>
                    <a:pt x="41599" y="-1096"/>
                    <a:pt x="26809" y="3115"/>
                  </a:cubicBezTo>
                  <a:lnTo>
                    <a:pt x="26809" y="3115"/>
                  </a:lnTo>
                  <a:cubicBezTo>
                    <a:pt x="9016" y="8199"/>
                    <a:pt x="-356" y="27712"/>
                    <a:pt x="6834" y="44761"/>
                  </a:cubicBezTo>
                  <a:lnTo>
                    <a:pt x="49173" y="137836"/>
                  </a:lnTo>
                  <a:cubicBezTo>
                    <a:pt x="67377" y="142072"/>
                    <a:pt x="77802" y="167158"/>
                    <a:pt x="77802" y="178892"/>
                  </a:cubicBezTo>
                  <a:lnTo>
                    <a:pt x="77802" y="229627"/>
                  </a:lnTo>
                  <a:cubicBezTo>
                    <a:pt x="77879" y="229704"/>
                    <a:pt x="77955" y="229755"/>
                    <a:pt x="78033" y="229832"/>
                  </a:cubicBezTo>
                  <a:lnTo>
                    <a:pt x="77802" y="266343"/>
                  </a:lnTo>
                  <a:lnTo>
                    <a:pt x="77802" y="282750"/>
                  </a:lnTo>
                  <a:cubicBezTo>
                    <a:pt x="77622" y="282930"/>
                    <a:pt x="77519" y="283033"/>
                    <a:pt x="77339" y="283212"/>
                  </a:cubicBezTo>
                  <a:lnTo>
                    <a:pt x="69585" y="283212"/>
                  </a:lnTo>
                  <a:cubicBezTo>
                    <a:pt x="69585" y="283058"/>
                    <a:pt x="69611" y="282904"/>
                    <a:pt x="69611" y="282750"/>
                  </a:cubicBezTo>
                  <a:lnTo>
                    <a:pt x="69611" y="281697"/>
                  </a:lnTo>
                  <a:lnTo>
                    <a:pt x="69611" y="234274"/>
                  </a:lnTo>
                  <a:lnTo>
                    <a:pt x="69611" y="178917"/>
                  </a:lnTo>
                  <a:cubicBezTo>
                    <a:pt x="69611" y="172780"/>
                    <a:pt x="67942" y="167055"/>
                    <a:pt x="65092" y="162100"/>
                  </a:cubicBezTo>
                  <a:cubicBezTo>
                    <a:pt x="64656" y="161355"/>
                    <a:pt x="64219" y="160662"/>
                    <a:pt x="63731" y="159968"/>
                  </a:cubicBezTo>
                  <a:cubicBezTo>
                    <a:pt x="63706" y="159943"/>
                    <a:pt x="63680" y="159917"/>
                    <a:pt x="63680" y="159865"/>
                  </a:cubicBezTo>
                  <a:cubicBezTo>
                    <a:pt x="63192" y="159147"/>
                    <a:pt x="62653" y="158454"/>
                    <a:pt x="62114" y="157760"/>
                  </a:cubicBezTo>
                  <a:lnTo>
                    <a:pt x="62114" y="157760"/>
                  </a:lnTo>
                  <a:cubicBezTo>
                    <a:pt x="60624" y="155732"/>
                    <a:pt x="58827" y="153935"/>
                    <a:pt x="56773" y="152471"/>
                  </a:cubicBezTo>
                  <a:cubicBezTo>
                    <a:pt x="55900" y="151855"/>
                    <a:pt x="55053" y="151213"/>
                    <a:pt x="54154" y="150648"/>
                  </a:cubicBezTo>
                  <a:cubicBezTo>
                    <a:pt x="53743" y="150366"/>
                    <a:pt x="53307" y="150109"/>
                    <a:pt x="52870" y="149852"/>
                  </a:cubicBezTo>
                  <a:cubicBezTo>
                    <a:pt x="52639" y="149724"/>
                    <a:pt x="52434" y="149595"/>
                    <a:pt x="52203" y="149467"/>
                  </a:cubicBezTo>
                  <a:cubicBezTo>
                    <a:pt x="51663" y="149185"/>
                    <a:pt x="51150" y="148902"/>
                    <a:pt x="50611" y="148620"/>
                  </a:cubicBezTo>
                  <a:cubicBezTo>
                    <a:pt x="45014" y="145898"/>
                    <a:pt x="38569" y="144640"/>
                    <a:pt x="31739" y="145487"/>
                  </a:cubicBezTo>
                  <a:cubicBezTo>
                    <a:pt x="14742" y="147593"/>
                    <a:pt x="2289" y="162613"/>
                    <a:pt x="2289" y="179739"/>
                  </a:cubicBezTo>
                  <a:lnTo>
                    <a:pt x="2289" y="282750"/>
                  </a:lnTo>
                  <a:cubicBezTo>
                    <a:pt x="2289" y="283649"/>
                    <a:pt x="2366" y="284521"/>
                    <a:pt x="2417" y="285420"/>
                  </a:cubicBezTo>
                  <a:cubicBezTo>
                    <a:pt x="2366" y="294792"/>
                    <a:pt x="2315" y="300852"/>
                    <a:pt x="2315" y="300852"/>
                  </a:cubicBezTo>
                  <a:cubicBezTo>
                    <a:pt x="2263" y="308041"/>
                    <a:pt x="928" y="361241"/>
                    <a:pt x="3521" y="378084"/>
                  </a:cubicBezTo>
                  <a:cubicBezTo>
                    <a:pt x="6834" y="399857"/>
                    <a:pt x="23318" y="420526"/>
                    <a:pt x="23523" y="420732"/>
                  </a:cubicBezTo>
                  <a:lnTo>
                    <a:pt x="82860" y="478785"/>
                  </a:lnTo>
                  <a:cubicBezTo>
                    <a:pt x="91923" y="487643"/>
                    <a:pt x="106404" y="487591"/>
                    <a:pt x="115391" y="478656"/>
                  </a:cubicBezTo>
                  <a:lnTo>
                    <a:pt x="166101" y="428203"/>
                  </a:lnTo>
                  <a:cubicBezTo>
                    <a:pt x="175241" y="419140"/>
                    <a:pt x="175190" y="404351"/>
                    <a:pt x="165998" y="395313"/>
                  </a:cubicBezTo>
                  <a:close/>
                </a:path>
              </a:pathLst>
            </a:custGeom>
            <a:solidFill>
              <a:srgbClr val="0C244C"/>
            </a:solidFill>
            <a:ln w="9525" cap="flat">
              <a:noFill/>
              <a:prstDash val="solid"/>
              <a:miter/>
            </a:ln>
          </p:spPr>
          <p:txBody>
            <a:bodyPr rtlCol="0" anchor="ctr"/>
            <a:lstStyle/>
            <a:p>
              <a:endParaRPr lang="en-AU"/>
            </a:p>
          </p:txBody>
        </p:sp>
        <p:sp>
          <p:nvSpPr>
            <p:cNvPr id="12" name="Freeform: Shape 184">
              <a:extLst>
                <a:ext uri="{FF2B5EF4-FFF2-40B4-BE49-F238E27FC236}">
                  <a16:creationId xmlns:a16="http://schemas.microsoft.com/office/drawing/2014/main" id="{5A60586C-57DC-4539-A4D6-38B8539DC62B}"/>
                </a:ext>
              </a:extLst>
            </p:cNvPr>
            <p:cNvSpPr/>
            <p:nvPr/>
          </p:nvSpPr>
          <p:spPr>
            <a:xfrm>
              <a:off x="3739521" y="5882724"/>
              <a:ext cx="107838" cy="141217"/>
            </a:xfrm>
            <a:custGeom>
              <a:avLst/>
              <a:gdLst>
                <a:gd name="connsiteX0" fmla="*/ 2040 w 107838"/>
                <a:gd name="connsiteY0" fmla="*/ 42967 h 141216"/>
                <a:gd name="connsiteX1" fmla="*/ 10924 w 107838"/>
                <a:gd name="connsiteY1" fmla="*/ 36215 h 141216"/>
                <a:gd name="connsiteX2" fmla="*/ 20090 w 107838"/>
                <a:gd name="connsiteY2" fmla="*/ 30437 h 141216"/>
                <a:gd name="connsiteX3" fmla="*/ 26791 w 107838"/>
                <a:gd name="connsiteY3" fmla="*/ 39860 h 141216"/>
                <a:gd name="connsiteX4" fmla="*/ 26509 w 107838"/>
                <a:gd name="connsiteY4" fmla="*/ 40861 h 141216"/>
                <a:gd name="connsiteX5" fmla="*/ 48975 w 107838"/>
                <a:gd name="connsiteY5" fmla="*/ 44611 h 141216"/>
                <a:gd name="connsiteX6" fmla="*/ 52339 w 107838"/>
                <a:gd name="connsiteY6" fmla="*/ 24506 h 141216"/>
                <a:gd name="connsiteX7" fmla="*/ 51286 w 107838"/>
                <a:gd name="connsiteY7" fmla="*/ 24429 h 141216"/>
                <a:gd name="connsiteX8" fmla="*/ 44585 w 107838"/>
                <a:gd name="connsiteY8" fmla="*/ 15006 h 141216"/>
                <a:gd name="connsiteX9" fmla="*/ 53006 w 107838"/>
                <a:gd name="connsiteY9" fmla="*/ 8228 h 141216"/>
                <a:gd name="connsiteX10" fmla="*/ 62275 w 107838"/>
                <a:gd name="connsiteY10" fmla="*/ 2040 h 141216"/>
                <a:gd name="connsiteX11" fmla="*/ 69028 w 107838"/>
                <a:gd name="connsiteY11" fmla="*/ 10924 h 141216"/>
                <a:gd name="connsiteX12" fmla="*/ 74805 w 107838"/>
                <a:gd name="connsiteY12" fmla="*/ 20090 h 141216"/>
                <a:gd name="connsiteX13" fmla="*/ 65382 w 107838"/>
                <a:gd name="connsiteY13" fmla="*/ 26791 h 141216"/>
                <a:gd name="connsiteX14" fmla="*/ 64381 w 107838"/>
                <a:gd name="connsiteY14" fmla="*/ 26509 h 141216"/>
                <a:gd name="connsiteX15" fmla="*/ 61043 w 107838"/>
                <a:gd name="connsiteY15" fmla="*/ 46588 h 141216"/>
                <a:gd name="connsiteX16" fmla="*/ 83535 w 107838"/>
                <a:gd name="connsiteY16" fmla="*/ 50336 h 141216"/>
                <a:gd name="connsiteX17" fmla="*/ 83612 w 107838"/>
                <a:gd name="connsiteY17" fmla="*/ 49283 h 141216"/>
                <a:gd name="connsiteX18" fmla="*/ 93035 w 107838"/>
                <a:gd name="connsiteY18" fmla="*/ 42582 h 141216"/>
                <a:gd name="connsiteX19" fmla="*/ 99813 w 107838"/>
                <a:gd name="connsiteY19" fmla="*/ 51004 h 141216"/>
                <a:gd name="connsiteX20" fmla="*/ 106001 w 107838"/>
                <a:gd name="connsiteY20" fmla="*/ 60272 h 141216"/>
                <a:gd name="connsiteX21" fmla="*/ 97117 w 107838"/>
                <a:gd name="connsiteY21" fmla="*/ 67025 h 141216"/>
                <a:gd name="connsiteX22" fmla="*/ 87951 w 107838"/>
                <a:gd name="connsiteY22" fmla="*/ 72803 h 141216"/>
                <a:gd name="connsiteX23" fmla="*/ 81250 w 107838"/>
                <a:gd name="connsiteY23" fmla="*/ 63379 h 141216"/>
                <a:gd name="connsiteX24" fmla="*/ 81532 w 107838"/>
                <a:gd name="connsiteY24" fmla="*/ 62378 h 141216"/>
                <a:gd name="connsiteX25" fmla="*/ 59066 w 107838"/>
                <a:gd name="connsiteY25" fmla="*/ 58629 h 141216"/>
                <a:gd name="connsiteX26" fmla="*/ 49181 w 107838"/>
                <a:gd name="connsiteY26" fmla="*/ 117864 h 141216"/>
                <a:gd name="connsiteX27" fmla="*/ 50233 w 107838"/>
                <a:gd name="connsiteY27" fmla="*/ 117940 h 141216"/>
                <a:gd name="connsiteX28" fmla="*/ 56935 w 107838"/>
                <a:gd name="connsiteY28" fmla="*/ 127364 h 141216"/>
                <a:gd name="connsiteX29" fmla="*/ 48513 w 107838"/>
                <a:gd name="connsiteY29" fmla="*/ 134142 h 141216"/>
                <a:gd name="connsiteX30" fmla="*/ 39244 w 107838"/>
                <a:gd name="connsiteY30" fmla="*/ 140330 h 141216"/>
                <a:gd name="connsiteX31" fmla="*/ 32491 w 107838"/>
                <a:gd name="connsiteY31" fmla="*/ 131446 h 141216"/>
                <a:gd name="connsiteX32" fmla="*/ 26714 w 107838"/>
                <a:gd name="connsiteY32" fmla="*/ 122280 h 141216"/>
                <a:gd name="connsiteX33" fmla="*/ 36137 w 107838"/>
                <a:gd name="connsiteY33" fmla="*/ 115578 h 141216"/>
                <a:gd name="connsiteX34" fmla="*/ 37139 w 107838"/>
                <a:gd name="connsiteY34" fmla="*/ 115861 h 141216"/>
                <a:gd name="connsiteX35" fmla="*/ 47024 w 107838"/>
                <a:gd name="connsiteY35" fmla="*/ 56627 h 141216"/>
                <a:gd name="connsiteX36" fmla="*/ 24532 w 107838"/>
                <a:gd name="connsiteY36" fmla="*/ 52878 h 141216"/>
                <a:gd name="connsiteX37" fmla="*/ 24455 w 107838"/>
                <a:gd name="connsiteY37" fmla="*/ 53931 h 141216"/>
                <a:gd name="connsiteX38" fmla="*/ 15032 w 107838"/>
                <a:gd name="connsiteY38" fmla="*/ 60632 h 141216"/>
                <a:gd name="connsiteX39" fmla="*/ 8253 w 107838"/>
                <a:gd name="connsiteY39" fmla="*/ 52211 h 141216"/>
                <a:gd name="connsiteX40" fmla="*/ 2040 w 107838"/>
                <a:gd name="connsiteY40" fmla="*/ 42967 h 141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7838" h="141216">
                  <a:moveTo>
                    <a:pt x="2040" y="42967"/>
                  </a:moveTo>
                  <a:cubicBezTo>
                    <a:pt x="2759" y="38705"/>
                    <a:pt x="6662" y="35803"/>
                    <a:pt x="10924" y="36215"/>
                  </a:cubicBezTo>
                  <a:cubicBezTo>
                    <a:pt x="12079" y="32286"/>
                    <a:pt x="15956" y="29744"/>
                    <a:pt x="20090" y="30437"/>
                  </a:cubicBezTo>
                  <a:cubicBezTo>
                    <a:pt x="24532" y="31182"/>
                    <a:pt x="27536" y="35393"/>
                    <a:pt x="26791" y="39860"/>
                  </a:cubicBezTo>
                  <a:cubicBezTo>
                    <a:pt x="26740" y="40219"/>
                    <a:pt x="26612" y="40528"/>
                    <a:pt x="26509" y="40861"/>
                  </a:cubicBezTo>
                  <a:lnTo>
                    <a:pt x="48975" y="44611"/>
                  </a:lnTo>
                  <a:lnTo>
                    <a:pt x="52339" y="24506"/>
                  </a:lnTo>
                  <a:cubicBezTo>
                    <a:pt x="51979" y="24481"/>
                    <a:pt x="51646" y="24506"/>
                    <a:pt x="51286" y="24429"/>
                  </a:cubicBezTo>
                  <a:cubicBezTo>
                    <a:pt x="46844" y="23684"/>
                    <a:pt x="43840" y="19474"/>
                    <a:pt x="44585" y="15006"/>
                  </a:cubicBezTo>
                  <a:cubicBezTo>
                    <a:pt x="45278" y="10898"/>
                    <a:pt x="48950" y="8048"/>
                    <a:pt x="53006" y="8228"/>
                  </a:cubicBezTo>
                  <a:cubicBezTo>
                    <a:pt x="53982" y="4068"/>
                    <a:pt x="58013" y="1321"/>
                    <a:pt x="62275" y="2040"/>
                  </a:cubicBezTo>
                  <a:cubicBezTo>
                    <a:pt x="66537" y="2759"/>
                    <a:pt x="69439" y="6662"/>
                    <a:pt x="69028" y="10924"/>
                  </a:cubicBezTo>
                  <a:cubicBezTo>
                    <a:pt x="72956" y="12079"/>
                    <a:pt x="75498" y="15956"/>
                    <a:pt x="74805" y="20090"/>
                  </a:cubicBezTo>
                  <a:cubicBezTo>
                    <a:pt x="74061" y="24532"/>
                    <a:pt x="69850" y="27536"/>
                    <a:pt x="65382" y="26791"/>
                  </a:cubicBezTo>
                  <a:cubicBezTo>
                    <a:pt x="65023" y="26740"/>
                    <a:pt x="64714" y="26612"/>
                    <a:pt x="64381" y="26509"/>
                  </a:cubicBezTo>
                  <a:lnTo>
                    <a:pt x="61043" y="46588"/>
                  </a:lnTo>
                  <a:lnTo>
                    <a:pt x="83535" y="50336"/>
                  </a:lnTo>
                  <a:cubicBezTo>
                    <a:pt x="83560" y="49976"/>
                    <a:pt x="83535" y="49643"/>
                    <a:pt x="83612" y="49283"/>
                  </a:cubicBezTo>
                  <a:cubicBezTo>
                    <a:pt x="84357" y="44841"/>
                    <a:pt x="88567" y="41837"/>
                    <a:pt x="93035" y="42582"/>
                  </a:cubicBezTo>
                  <a:cubicBezTo>
                    <a:pt x="97143" y="43275"/>
                    <a:pt x="99993" y="46947"/>
                    <a:pt x="99813" y="51004"/>
                  </a:cubicBezTo>
                  <a:cubicBezTo>
                    <a:pt x="103973" y="51979"/>
                    <a:pt x="106720" y="56010"/>
                    <a:pt x="106001" y="60272"/>
                  </a:cubicBezTo>
                  <a:cubicBezTo>
                    <a:pt x="105282" y="64535"/>
                    <a:pt x="101380" y="67436"/>
                    <a:pt x="97117" y="67025"/>
                  </a:cubicBezTo>
                  <a:cubicBezTo>
                    <a:pt x="95962" y="70954"/>
                    <a:pt x="92085" y="73496"/>
                    <a:pt x="87951" y="72803"/>
                  </a:cubicBezTo>
                  <a:cubicBezTo>
                    <a:pt x="83509" y="72058"/>
                    <a:pt x="80505" y="67847"/>
                    <a:pt x="81250" y="63379"/>
                  </a:cubicBezTo>
                  <a:cubicBezTo>
                    <a:pt x="81301" y="63020"/>
                    <a:pt x="81429" y="62711"/>
                    <a:pt x="81532" y="62378"/>
                  </a:cubicBezTo>
                  <a:lnTo>
                    <a:pt x="59066" y="58629"/>
                  </a:lnTo>
                  <a:lnTo>
                    <a:pt x="49181" y="117864"/>
                  </a:lnTo>
                  <a:cubicBezTo>
                    <a:pt x="49540" y="117889"/>
                    <a:pt x="49874" y="117864"/>
                    <a:pt x="50233" y="117940"/>
                  </a:cubicBezTo>
                  <a:cubicBezTo>
                    <a:pt x="54675" y="118685"/>
                    <a:pt x="57679" y="122896"/>
                    <a:pt x="56935" y="127364"/>
                  </a:cubicBezTo>
                  <a:cubicBezTo>
                    <a:pt x="56241" y="131471"/>
                    <a:pt x="52570" y="134322"/>
                    <a:pt x="48513" y="134142"/>
                  </a:cubicBezTo>
                  <a:cubicBezTo>
                    <a:pt x="47538" y="138301"/>
                    <a:pt x="43506" y="141048"/>
                    <a:pt x="39244" y="140330"/>
                  </a:cubicBezTo>
                  <a:cubicBezTo>
                    <a:pt x="34982" y="139611"/>
                    <a:pt x="32081" y="135708"/>
                    <a:pt x="32491" y="131446"/>
                  </a:cubicBezTo>
                  <a:cubicBezTo>
                    <a:pt x="28563" y="130290"/>
                    <a:pt x="26021" y="126413"/>
                    <a:pt x="26714" y="122280"/>
                  </a:cubicBezTo>
                  <a:cubicBezTo>
                    <a:pt x="27459" y="117838"/>
                    <a:pt x="31670" y="114833"/>
                    <a:pt x="36137" y="115578"/>
                  </a:cubicBezTo>
                  <a:cubicBezTo>
                    <a:pt x="36471" y="115630"/>
                    <a:pt x="36805" y="115758"/>
                    <a:pt x="37139" y="115861"/>
                  </a:cubicBezTo>
                  <a:lnTo>
                    <a:pt x="47024" y="56627"/>
                  </a:lnTo>
                  <a:lnTo>
                    <a:pt x="24532" y="52878"/>
                  </a:lnTo>
                  <a:cubicBezTo>
                    <a:pt x="24506" y="53237"/>
                    <a:pt x="24532" y="53571"/>
                    <a:pt x="24455" y="53931"/>
                  </a:cubicBezTo>
                  <a:cubicBezTo>
                    <a:pt x="23710" y="58372"/>
                    <a:pt x="19499" y="61377"/>
                    <a:pt x="15032" y="60632"/>
                  </a:cubicBezTo>
                  <a:cubicBezTo>
                    <a:pt x="10924" y="59939"/>
                    <a:pt x="8074" y="56267"/>
                    <a:pt x="8253" y="52211"/>
                  </a:cubicBezTo>
                  <a:cubicBezTo>
                    <a:pt x="4068" y="51260"/>
                    <a:pt x="1321" y="47255"/>
                    <a:pt x="2040" y="42967"/>
                  </a:cubicBezTo>
                  <a:close/>
                </a:path>
              </a:pathLst>
            </a:custGeom>
            <a:solidFill>
              <a:srgbClr val="0C244C"/>
            </a:solidFill>
            <a:ln w="9525" cap="flat">
              <a:noFill/>
              <a:prstDash val="solid"/>
              <a:miter/>
            </a:ln>
          </p:spPr>
          <p:txBody>
            <a:bodyPr rtlCol="0" anchor="ctr"/>
            <a:lstStyle/>
            <a:p>
              <a:endParaRPr lang="en-AU"/>
            </a:p>
          </p:txBody>
        </p:sp>
        <p:sp>
          <p:nvSpPr>
            <p:cNvPr id="13" name="Freeform: Shape 185">
              <a:extLst>
                <a:ext uri="{FF2B5EF4-FFF2-40B4-BE49-F238E27FC236}">
                  <a16:creationId xmlns:a16="http://schemas.microsoft.com/office/drawing/2014/main" id="{5AA5BA28-D4AF-4E82-A897-97CA45B0C16E}"/>
                </a:ext>
              </a:extLst>
            </p:cNvPr>
            <p:cNvSpPr/>
            <p:nvPr/>
          </p:nvSpPr>
          <p:spPr>
            <a:xfrm>
              <a:off x="3739588" y="5706900"/>
              <a:ext cx="84730" cy="172028"/>
            </a:xfrm>
            <a:custGeom>
              <a:avLst/>
              <a:gdLst>
                <a:gd name="connsiteX0" fmla="*/ 81234 w 84730"/>
                <a:gd name="connsiteY0" fmla="*/ 145359 h 172027"/>
                <a:gd name="connsiteX1" fmla="*/ 73326 w 84730"/>
                <a:gd name="connsiteY1" fmla="*/ 150160 h 172027"/>
                <a:gd name="connsiteX2" fmla="*/ 67575 w 84730"/>
                <a:gd name="connsiteY2" fmla="*/ 144948 h 172027"/>
                <a:gd name="connsiteX3" fmla="*/ 60873 w 84730"/>
                <a:gd name="connsiteY3" fmla="*/ 147464 h 172027"/>
                <a:gd name="connsiteX4" fmla="*/ 54865 w 84730"/>
                <a:gd name="connsiteY4" fmla="*/ 140763 h 172027"/>
                <a:gd name="connsiteX5" fmla="*/ 49268 w 84730"/>
                <a:gd name="connsiteY5" fmla="*/ 142201 h 172027"/>
                <a:gd name="connsiteX6" fmla="*/ 49319 w 84730"/>
                <a:gd name="connsiteY6" fmla="*/ 141687 h 172027"/>
                <a:gd name="connsiteX7" fmla="*/ 42207 w 84730"/>
                <a:gd name="connsiteY7" fmla="*/ 134370 h 172027"/>
                <a:gd name="connsiteX8" fmla="*/ 39639 w 84730"/>
                <a:gd name="connsiteY8" fmla="*/ 134832 h 172027"/>
                <a:gd name="connsiteX9" fmla="*/ 40898 w 84730"/>
                <a:gd name="connsiteY9" fmla="*/ 130878 h 172027"/>
                <a:gd name="connsiteX10" fmla="*/ 33785 w 84730"/>
                <a:gd name="connsiteY10" fmla="*/ 123560 h 172027"/>
                <a:gd name="connsiteX11" fmla="*/ 31269 w 84730"/>
                <a:gd name="connsiteY11" fmla="*/ 123997 h 172027"/>
                <a:gd name="connsiteX12" fmla="*/ 32758 w 84730"/>
                <a:gd name="connsiteY12" fmla="*/ 119735 h 172027"/>
                <a:gd name="connsiteX13" fmla="*/ 25646 w 84730"/>
                <a:gd name="connsiteY13" fmla="*/ 112417 h 172027"/>
                <a:gd name="connsiteX14" fmla="*/ 25621 w 84730"/>
                <a:gd name="connsiteY14" fmla="*/ 112417 h 172027"/>
                <a:gd name="connsiteX15" fmla="*/ 26185 w 84730"/>
                <a:gd name="connsiteY15" fmla="*/ 109695 h 172027"/>
                <a:gd name="connsiteX16" fmla="*/ 19073 w 84730"/>
                <a:gd name="connsiteY16" fmla="*/ 102378 h 172027"/>
                <a:gd name="connsiteX17" fmla="*/ 18354 w 84730"/>
                <a:gd name="connsiteY17" fmla="*/ 102429 h 172027"/>
                <a:gd name="connsiteX18" fmla="*/ 19638 w 84730"/>
                <a:gd name="connsiteY18" fmla="*/ 99656 h 172027"/>
                <a:gd name="connsiteX19" fmla="*/ 14169 w 84730"/>
                <a:gd name="connsiteY19" fmla="*/ 91054 h 172027"/>
                <a:gd name="connsiteX20" fmla="*/ 12962 w 84730"/>
                <a:gd name="connsiteY20" fmla="*/ 90900 h 172027"/>
                <a:gd name="connsiteX21" fmla="*/ 16197 w 84730"/>
                <a:gd name="connsiteY21" fmla="*/ 86356 h 172027"/>
                <a:gd name="connsiteX22" fmla="*/ 12962 w 84730"/>
                <a:gd name="connsiteY22" fmla="*/ 78679 h 172027"/>
                <a:gd name="connsiteX23" fmla="*/ 19946 w 84730"/>
                <a:gd name="connsiteY23" fmla="*/ 73030 h 172027"/>
                <a:gd name="connsiteX24" fmla="*/ 16762 w 84730"/>
                <a:gd name="connsiteY24" fmla="*/ 65404 h 172027"/>
                <a:gd name="connsiteX25" fmla="*/ 25055 w 84730"/>
                <a:gd name="connsiteY25" fmla="*/ 59884 h 172027"/>
                <a:gd name="connsiteX26" fmla="*/ 24208 w 84730"/>
                <a:gd name="connsiteY26" fmla="*/ 54646 h 172027"/>
                <a:gd name="connsiteX27" fmla="*/ 24747 w 84730"/>
                <a:gd name="connsiteY27" fmla="*/ 54826 h 172027"/>
                <a:gd name="connsiteX28" fmla="*/ 33349 w 84730"/>
                <a:gd name="connsiteY28" fmla="*/ 49357 h 172027"/>
                <a:gd name="connsiteX29" fmla="*/ 31988 w 84730"/>
                <a:gd name="connsiteY29" fmla="*/ 43400 h 172027"/>
                <a:gd name="connsiteX30" fmla="*/ 40589 w 84730"/>
                <a:gd name="connsiteY30" fmla="*/ 38471 h 172027"/>
                <a:gd name="connsiteX31" fmla="*/ 40076 w 84730"/>
                <a:gd name="connsiteY31" fmla="*/ 33079 h 172027"/>
                <a:gd name="connsiteX32" fmla="*/ 41180 w 84730"/>
                <a:gd name="connsiteY32" fmla="*/ 33541 h 172027"/>
                <a:gd name="connsiteX33" fmla="*/ 50166 w 84730"/>
                <a:gd name="connsiteY33" fmla="*/ 28688 h 172027"/>
                <a:gd name="connsiteX34" fmla="*/ 49884 w 84730"/>
                <a:gd name="connsiteY34" fmla="*/ 23861 h 172027"/>
                <a:gd name="connsiteX35" fmla="*/ 58280 w 84730"/>
                <a:gd name="connsiteY35" fmla="*/ 20883 h 172027"/>
                <a:gd name="connsiteX36" fmla="*/ 59050 w 84730"/>
                <a:gd name="connsiteY36" fmla="*/ 14926 h 172027"/>
                <a:gd name="connsiteX37" fmla="*/ 59435 w 84730"/>
                <a:gd name="connsiteY37" fmla="*/ 15234 h 172027"/>
                <a:gd name="connsiteX38" fmla="*/ 61027 w 84730"/>
                <a:gd name="connsiteY38" fmla="*/ 15953 h 172027"/>
                <a:gd name="connsiteX39" fmla="*/ 67241 w 84730"/>
                <a:gd name="connsiteY39" fmla="*/ 3115 h 172027"/>
                <a:gd name="connsiteX40" fmla="*/ 67138 w 84730"/>
                <a:gd name="connsiteY40" fmla="*/ 3038 h 172027"/>
                <a:gd name="connsiteX41" fmla="*/ 57176 w 84730"/>
                <a:gd name="connsiteY41" fmla="*/ 5298 h 172027"/>
                <a:gd name="connsiteX42" fmla="*/ 56406 w 84730"/>
                <a:gd name="connsiteY42" fmla="*/ 11255 h 172027"/>
                <a:gd name="connsiteX43" fmla="*/ 56021 w 84730"/>
                <a:gd name="connsiteY43" fmla="*/ 10972 h 172027"/>
                <a:gd name="connsiteX44" fmla="*/ 46058 w 84730"/>
                <a:gd name="connsiteY44" fmla="*/ 13231 h 172027"/>
                <a:gd name="connsiteX45" fmla="*/ 45519 w 84730"/>
                <a:gd name="connsiteY45" fmla="*/ 19856 h 172027"/>
                <a:gd name="connsiteX46" fmla="*/ 45314 w 84730"/>
                <a:gd name="connsiteY46" fmla="*/ 19778 h 172027"/>
                <a:gd name="connsiteX47" fmla="*/ 36327 w 84730"/>
                <a:gd name="connsiteY47" fmla="*/ 24632 h 172027"/>
                <a:gd name="connsiteX48" fmla="*/ 36841 w 84730"/>
                <a:gd name="connsiteY48" fmla="*/ 30023 h 172027"/>
                <a:gd name="connsiteX49" fmla="*/ 35737 w 84730"/>
                <a:gd name="connsiteY49" fmla="*/ 29561 h 172027"/>
                <a:gd name="connsiteX50" fmla="*/ 26750 w 84730"/>
                <a:gd name="connsiteY50" fmla="*/ 34414 h 172027"/>
                <a:gd name="connsiteX51" fmla="*/ 27931 w 84730"/>
                <a:gd name="connsiteY51" fmla="*/ 40832 h 172027"/>
                <a:gd name="connsiteX52" fmla="*/ 27854 w 84730"/>
                <a:gd name="connsiteY52" fmla="*/ 40807 h 172027"/>
                <a:gd name="connsiteX53" fmla="*/ 19253 w 84730"/>
                <a:gd name="connsiteY53" fmla="*/ 46276 h 172027"/>
                <a:gd name="connsiteX54" fmla="*/ 20100 w 84730"/>
                <a:gd name="connsiteY54" fmla="*/ 51514 h 172027"/>
                <a:gd name="connsiteX55" fmla="*/ 19561 w 84730"/>
                <a:gd name="connsiteY55" fmla="*/ 51334 h 172027"/>
                <a:gd name="connsiteX56" fmla="*/ 10959 w 84730"/>
                <a:gd name="connsiteY56" fmla="*/ 56829 h 172027"/>
                <a:gd name="connsiteX57" fmla="*/ 14143 w 84730"/>
                <a:gd name="connsiteY57" fmla="*/ 64455 h 172027"/>
                <a:gd name="connsiteX58" fmla="*/ 5850 w 84730"/>
                <a:gd name="connsiteY58" fmla="*/ 69975 h 172027"/>
                <a:gd name="connsiteX59" fmla="*/ 9085 w 84730"/>
                <a:gd name="connsiteY59" fmla="*/ 77652 h 172027"/>
                <a:gd name="connsiteX60" fmla="*/ 2101 w 84730"/>
                <a:gd name="connsiteY60" fmla="*/ 83300 h 172027"/>
                <a:gd name="connsiteX61" fmla="*/ 7570 w 84730"/>
                <a:gd name="connsiteY61" fmla="*/ 91902 h 172027"/>
                <a:gd name="connsiteX62" fmla="*/ 8777 w 84730"/>
                <a:gd name="connsiteY62" fmla="*/ 92056 h 172027"/>
                <a:gd name="connsiteX63" fmla="*/ 5542 w 84730"/>
                <a:gd name="connsiteY63" fmla="*/ 96601 h 172027"/>
                <a:gd name="connsiteX64" fmla="*/ 11011 w 84730"/>
                <a:gd name="connsiteY64" fmla="*/ 105202 h 172027"/>
                <a:gd name="connsiteX65" fmla="*/ 13219 w 84730"/>
                <a:gd name="connsiteY65" fmla="*/ 105305 h 172027"/>
                <a:gd name="connsiteX66" fmla="*/ 11756 w 84730"/>
                <a:gd name="connsiteY66" fmla="*/ 109541 h 172027"/>
                <a:gd name="connsiteX67" fmla="*/ 18868 w 84730"/>
                <a:gd name="connsiteY67" fmla="*/ 116859 h 172027"/>
                <a:gd name="connsiteX68" fmla="*/ 18894 w 84730"/>
                <a:gd name="connsiteY68" fmla="*/ 116859 h 172027"/>
                <a:gd name="connsiteX69" fmla="*/ 18328 w 84730"/>
                <a:gd name="connsiteY69" fmla="*/ 119581 h 172027"/>
                <a:gd name="connsiteX70" fmla="*/ 25441 w 84730"/>
                <a:gd name="connsiteY70" fmla="*/ 126898 h 172027"/>
                <a:gd name="connsiteX71" fmla="*/ 27957 w 84730"/>
                <a:gd name="connsiteY71" fmla="*/ 126461 h 172027"/>
                <a:gd name="connsiteX72" fmla="*/ 26468 w 84730"/>
                <a:gd name="connsiteY72" fmla="*/ 130723 h 172027"/>
                <a:gd name="connsiteX73" fmla="*/ 33580 w 84730"/>
                <a:gd name="connsiteY73" fmla="*/ 138041 h 172027"/>
                <a:gd name="connsiteX74" fmla="*/ 36148 w 84730"/>
                <a:gd name="connsiteY74" fmla="*/ 137579 h 172027"/>
                <a:gd name="connsiteX75" fmla="*/ 34889 w 84730"/>
                <a:gd name="connsiteY75" fmla="*/ 141533 h 172027"/>
                <a:gd name="connsiteX76" fmla="*/ 42002 w 84730"/>
                <a:gd name="connsiteY76" fmla="*/ 148851 h 172027"/>
                <a:gd name="connsiteX77" fmla="*/ 46521 w 84730"/>
                <a:gd name="connsiteY77" fmla="*/ 147310 h 172027"/>
                <a:gd name="connsiteX78" fmla="*/ 52477 w 84730"/>
                <a:gd name="connsiteY78" fmla="*/ 155039 h 172027"/>
                <a:gd name="connsiteX79" fmla="*/ 59179 w 84730"/>
                <a:gd name="connsiteY79" fmla="*/ 152522 h 172027"/>
                <a:gd name="connsiteX80" fmla="*/ 62619 w 84730"/>
                <a:gd name="connsiteY80" fmla="*/ 158273 h 172027"/>
                <a:gd name="connsiteX81" fmla="*/ 57073 w 84730"/>
                <a:gd name="connsiteY81" fmla="*/ 164128 h 172027"/>
                <a:gd name="connsiteX82" fmla="*/ 63004 w 84730"/>
                <a:gd name="connsiteY82" fmla="*/ 172447 h 172027"/>
                <a:gd name="connsiteX83" fmla="*/ 71298 w 84730"/>
                <a:gd name="connsiteY83" fmla="*/ 166516 h 172027"/>
                <a:gd name="connsiteX84" fmla="*/ 67934 w 84730"/>
                <a:gd name="connsiteY84" fmla="*/ 159172 h 172027"/>
                <a:gd name="connsiteX85" fmla="*/ 73172 w 84730"/>
                <a:gd name="connsiteY85" fmla="*/ 154499 h 172027"/>
                <a:gd name="connsiteX86" fmla="*/ 78846 w 84730"/>
                <a:gd name="connsiteY86" fmla="*/ 159660 h 172027"/>
                <a:gd name="connsiteX87" fmla="*/ 84187 w 84730"/>
                <a:gd name="connsiteY87" fmla="*/ 158376 h 172027"/>
                <a:gd name="connsiteX88" fmla="*/ 84187 w 84730"/>
                <a:gd name="connsiteY88" fmla="*/ 146669 h 172027"/>
                <a:gd name="connsiteX89" fmla="*/ 81234 w 84730"/>
                <a:gd name="connsiteY89" fmla="*/ 145359 h 172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84730" h="172027">
                  <a:moveTo>
                    <a:pt x="81234" y="145359"/>
                  </a:moveTo>
                  <a:cubicBezTo>
                    <a:pt x="77742" y="144769"/>
                    <a:pt x="74456" y="146874"/>
                    <a:pt x="73326" y="150160"/>
                  </a:cubicBezTo>
                  <a:cubicBezTo>
                    <a:pt x="72607" y="147541"/>
                    <a:pt x="70425" y="145436"/>
                    <a:pt x="67575" y="144948"/>
                  </a:cubicBezTo>
                  <a:cubicBezTo>
                    <a:pt x="64956" y="144512"/>
                    <a:pt x="62440" y="145564"/>
                    <a:pt x="60873" y="147464"/>
                  </a:cubicBezTo>
                  <a:cubicBezTo>
                    <a:pt x="60693" y="144177"/>
                    <a:pt x="58254" y="141328"/>
                    <a:pt x="54865" y="140763"/>
                  </a:cubicBezTo>
                  <a:cubicBezTo>
                    <a:pt x="52785" y="140429"/>
                    <a:pt x="50808" y="141019"/>
                    <a:pt x="49268" y="142201"/>
                  </a:cubicBezTo>
                  <a:cubicBezTo>
                    <a:pt x="49294" y="142021"/>
                    <a:pt x="49319" y="141867"/>
                    <a:pt x="49319" y="141687"/>
                  </a:cubicBezTo>
                  <a:cubicBezTo>
                    <a:pt x="49371" y="137708"/>
                    <a:pt x="46187" y="134421"/>
                    <a:pt x="42207" y="134370"/>
                  </a:cubicBezTo>
                  <a:cubicBezTo>
                    <a:pt x="41308" y="134370"/>
                    <a:pt x="40436" y="134523"/>
                    <a:pt x="39639" y="134832"/>
                  </a:cubicBezTo>
                  <a:cubicBezTo>
                    <a:pt x="40410" y="133702"/>
                    <a:pt x="40872" y="132341"/>
                    <a:pt x="40898" y="130878"/>
                  </a:cubicBezTo>
                  <a:cubicBezTo>
                    <a:pt x="40949" y="126898"/>
                    <a:pt x="37765" y="123611"/>
                    <a:pt x="33785" y="123560"/>
                  </a:cubicBezTo>
                  <a:cubicBezTo>
                    <a:pt x="32887" y="123560"/>
                    <a:pt x="32065" y="123714"/>
                    <a:pt x="31269" y="123997"/>
                  </a:cubicBezTo>
                  <a:cubicBezTo>
                    <a:pt x="32168" y="122816"/>
                    <a:pt x="32733" y="121352"/>
                    <a:pt x="32758" y="119735"/>
                  </a:cubicBezTo>
                  <a:cubicBezTo>
                    <a:pt x="32810" y="115755"/>
                    <a:pt x="29626" y="112468"/>
                    <a:pt x="25646" y="112417"/>
                  </a:cubicBezTo>
                  <a:cubicBezTo>
                    <a:pt x="25646" y="112417"/>
                    <a:pt x="25621" y="112417"/>
                    <a:pt x="25621" y="112417"/>
                  </a:cubicBezTo>
                  <a:cubicBezTo>
                    <a:pt x="25980" y="111569"/>
                    <a:pt x="26185" y="110671"/>
                    <a:pt x="26185" y="109695"/>
                  </a:cubicBezTo>
                  <a:cubicBezTo>
                    <a:pt x="26237" y="105715"/>
                    <a:pt x="23053" y="102429"/>
                    <a:pt x="19073" y="102378"/>
                  </a:cubicBezTo>
                  <a:cubicBezTo>
                    <a:pt x="18816" y="102378"/>
                    <a:pt x="18585" y="102429"/>
                    <a:pt x="18354" y="102429"/>
                  </a:cubicBezTo>
                  <a:cubicBezTo>
                    <a:pt x="18945" y="101633"/>
                    <a:pt x="19407" y="100709"/>
                    <a:pt x="19638" y="99656"/>
                  </a:cubicBezTo>
                  <a:cubicBezTo>
                    <a:pt x="20511" y="95753"/>
                    <a:pt x="18046" y="91902"/>
                    <a:pt x="14169" y="91054"/>
                  </a:cubicBezTo>
                  <a:cubicBezTo>
                    <a:pt x="13758" y="90952"/>
                    <a:pt x="13347" y="90926"/>
                    <a:pt x="12962" y="90900"/>
                  </a:cubicBezTo>
                  <a:cubicBezTo>
                    <a:pt x="14554" y="89899"/>
                    <a:pt x="15761" y="88307"/>
                    <a:pt x="16197" y="86356"/>
                  </a:cubicBezTo>
                  <a:cubicBezTo>
                    <a:pt x="16891" y="83275"/>
                    <a:pt x="15478" y="80271"/>
                    <a:pt x="12962" y="78679"/>
                  </a:cubicBezTo>
                  <a:cubicBezTo>
                    <a:pt x="16249" y="78653"/>
                    <a:pt x="19202" y="76368"/>
                    <a:pt x="19946" y="73030"/>
                  </a:cubicBezTo>
                  <a:cubicBezTo>
                    <a:pt x="20614" y="69975"/>
                    <a:pt x="19253" y="66971"/>
                    <a:pt x="16762" y="65404"/>
                  </a:cubicBezTo>
                  <a:cubicBezTo>
                    <a:pt x="20537" y="66072"/>
                    <a:pt x="24234" y="63684"/>
                    <a:pt x="25055" y="59884"/>
                  </a:cubicBezTo>
                  <a:cubicBezTo>
                    <a:pt x="25466" y="58010"/>
                    <a:pt x="25107" y="56161"/>
                    <a:pt x="24208" y="54646"/>
                  </a:cubicBezTo>
                  <a:cubicBezTo>
                    <a:pt x="24388" y="54698"/>
                    <a:pt x="24568" y="54775"/>
                    <a:pt x="24747" y="54826"/>
                  </a:cubicBezTo>
                  <a:cubicBezTo>
                    <a:pt x="28650" y="55699"/>
                    <a:pt x="32501" y="53234"/>
                    <a:pt x="33349" y="49357"/>
                  </a:cubicBezTo>
                  <a:cubicBezTo>
                    <a:pt x="33837" y="47175"/>
                    <a:pt x="33246" y="45044"/>
                    <a:pt x="31988" y="43400"/>
                  </a:cubicBezTo>
                  <a:cubicBezTo>
                    <a:pt x="35685" y="44299"/>
                    <a:pt x="39485" y="42168"/>
                    <a:pt x="40589" y="38471"/>
                  </a:cubicBezTo>
                  <a:cubicBezTo>
                    <a:pt x="41154" y="36596"/>
                    <a:pt x="40898" y="34696"/>
                    <a:pt x="40076" y="33079"/>
                  </a:cubicBezTo>
                  <a:cubicBezTo>
                    <a:pt x="40436" y="33258"/>
                    <a:pt x="40795" y="33412"/>
                    <a:pt x="41180" y="33541"/>
                  </a:cubicBezTo>
                  <a:cubicBezTo>
                    <a:pt x="45006" y="34671"/>
                    <a:pt x="49011" y="32514"/>
                    <a:pt x="50166" y="28688"/>
                  </a:cubicBezTo>
                  <a:cubicBezTo>
                    <a:pt x="50654" y="27019"/>
                    <a:pt x="50500" y="25351"/>
                    <a:pt x="49884" y="23861"/>
                  </a:cubicBezTo>
                  <a:cubicBezTo>
                    <a:pt x="52965" y="24888"/>
                    <a:pt x="56483" y="23758"/>
                    <a:pt x="58280" y="20883"/>
                  </a:cubicBezTo>
                  <a:cubicBezTo>
                    <a:pt x="59435" y="19034"/>
                    <a:pt x="59641" y="16877"/>
                    <a:pt x="59050" y="14926"/>
                  </a:cubicBezTo>
                  <a:cubicBezTo>
                    <a:pt x="59179" y="15029"/>
                    <a:pt x="59281" y="15131"/>
                    <a:pt x="59435" y="15234"/>
                  </a:cubicBezTo>
                  <a:cubicBezTo>
                    <a:pt x="59949" y="15542"/>
                    <a:pt x="60462" y="15773"/>
                    <a:pt x="61027" y="15953"/>
                  </a:cubicBezTo>
                  <a:lnTo>
                    <a:pt x="67241" y="3115"/>
                  </a:lnTo>
                  <a:cubicBezTo>
                    <a:pt x="67190" y="3089"/>
                    <a:pt x="67164" y="3064"/>
                    <a:pt x="67138" y="3038"/>
                  </a:cubicBezTo>
                  <a:cubicBezTo>
                    <a:pt x="63775" y="907"/>
                    <a:pt x="59307" y="1934"/>
                    <a:pt x="57176" y="5298"/>
                  </a:cubicBezTo>
                  <a:cubicBezTo>
                    <a:pt x="56021" y="7146"/>
                    <a:pt x="55815" y="9303"/>
                    <a:pt x="56406" y="11255"/>
                  </a:cubicBezTo>
                  <a:cubicBezTo>
                    <a:pt x="56277" y="11152"/>
                    <a:pt x="56174" y="11049"/>
                    <a:pt x="56021" y="10972"/>
                  </a:cubicBezTo>
                  <a:cubicBezTo>
                    <a:pt x="52657" y="8841"/>
                    <a:pt x="48189" y="9868"/>
                    <a:pt x="46058" y="13231"/>
                  </a:cubicBezTo>
                  <a:cubicBezTo>
                    <a:pt x="44749" y="15285"/>
                    <a:pt x="44646" y="17750"/>
                    <a:pt x="45519" y="19856"/>
                  </a:cubicBezTo>
                  <a:cubicBezTo>
                    <a:pt x="45442" y="19830"/>
                    <a:pt x="45391" y="19778"/>
                    <a:pt x="45314" y="19778"/>
                  </a:cubicBezTo>
                  <a:cubicBezTo>
                    <a:pt x="41488" y="18649"/>
                    <a:pt x="37483" y="20832"/>
                    <a:pt x="36327" y="24632"/>
                  </a:cubicBezTo>
                  <a:cubicBezTo>
                    <a:pt x="35762" y="26506"/>
                    <a:pt x="36019" y="28406"/>
                    <a:pt x="36841" y="30023"/>
                  </a:cubicBezTo>
                  <a:cubicBezTo>
                    <a:pt x="36481" y="29844"/>
                    <a:pt x="36122" y="29690"/>
                    <a:pt x="35737" y="29561"/>
                  </a:cubicBezTo>
                  <a:cubicBezTo>
                    <a:pt x="31911" y="28432"/>
                    <a:pt x="27906" y="30614"/>
                    <a:pt x="26750" y="34414"/>
                  </a:cubicBezTo>
                  <a:cubicBezTo>
                    <a:pt x="26057" y="36699"/>
                    <a:pt x="26596" y="39061"/>
                    <a:pt x="27931" y="40832"/>
                  </a:cubicBezTo>
                  <a:cubicBezTo>
                    <a:pt x="27906" y="40832"/>
                    <a:pt x="27880" y="40807"/>
                    <a:pt x="27854" y="40807"/>
                  </a:cubicBezTo>
                  <a:cubicBezTo>
                    <a:pt x="23952" y="39934"/>
                    <a:pt x="20100" y="42399"/>
                    <a:pt x="19253" y="46276"/>
                  </a:cubicBezTo>
                  <a:cubicBezTo>
                    <a:pt x="18842" y="48150"/>
                    <a:pt x="19202" y="49999"/>
                    <a:pt x="20100" y="51514"/>
                  </a:cubicBezTo>
                  <a:cubicBezTo>
                    <a:pt x="19920" y="51463"/>
                    <a:pt x="19741" y="51386"/>
                    <a:pt x="19561" y="51334"/>
                  </a:cubicBezTo>
                  <a:cubicBezTo>
                    <a:pt x="15658" y="50461"/>
                    <a:pt x="11807" y="52926"/>
                    <a:pt x="10959" y="56829"/>
                  </a:cubicBezTo>
                  <a:cubicBezTo>
                    <a:pt x="10292" y="59884"/>
                    <a:pt x="11653" y="62888"/>
                    <a:pt x="14143" y="64455"/>
                  </a:cubicBezTo>
                  <a:cubicBezTo>
                    <a:pt x="10369" y="63787"/>
                    <a:pt x="6672" y="66175"/>
                    <a:pt x="5850" y="69975"/>
                  </a:cubicBezTo>
                  <a:cubicBezTo>
                    <a:pt x="5157" y="73056"/>
                    <a:pt x="6569" y="76060"/>
                    <a:pt x="9085" y="77652"/>
                  </a:cubicBezTo>
                  <a:cubicBezTo>
                    <a:pt x="5799" y="77677"/>
                    <a:pt x="2846" y="79937"/>
                    <a:pt x="2101" y="83300"/>
                  </a:cubicBezTo>
                  <a:cubicBezTo>
                    <a:pt x="1229" y="87203"/>
                    <a:pt x="3693" y="91054"/>
                    <a:pt x="7570" y="91902"/>
                  </a:cubicBezTo>
                  <a:cubicBezTo>
                    <a:pt x="7981" y="92005"/>
                    <a:pt x="8392" y="92030"/>
                    <a:pt x="8777" y="92056"/>
                  </a:cubicBezTo>
                  <a:cubicBezTo>
                    <a:pt x="7185" y="93057"/>
                    <a:pt x="5979" y="94649"/>
                    <a:pt x="5542" y="96601"/>
                  </a:cubicBezTo>
                  <a:cubicBezTo>
                    <a:pt x="4669" y="100503"/>
                    <a:pt x="7134" y="104354"/>
                    <a:pt x="11011" y="105202"/>
                  </a:cubicBezTo>
                  <a:cubicBezTo>
                    <a:pt x="11756" y="105356"/>
                    <a:pt x="12500" y="105382"/>
                    <a:pt x="13219" y="105305"/>
                  </a:cubicBezTo>
                  <a:cubicBezTo>
                    <a:pt x="12320" y="106486"/>
                    <a:pt x="11781" y="107949"/>
                    <a:pt x="11756" y="109541"/>
                  </a:cubicBezTo>
                  <a:cubicBezTo>
                    <a:pt x="11704" y="113521"/>
                    <a:pt x="14888" y="116807"/>
                    <a:pt x="18868" y="116859"/>
                  </a:cubicBezTo>
                  <a:cubicBezTo>
                    <a:pt x="18868" y="116859"/>
                    <a:pt x="18894" y="116859"/>
                    <a:pt x="18894" y="116859"/>
                  </a:cubicBezTo>
                  <a:cubicBezTo>
                    <a:pt x="18534" y="117706"/>
                    <a:pt x="18328" y="118605"/>
                    <a:pt x="18328" y="119581"/>
                  </a:cubicBezTo>
                  <a:cubicBezTo>
                    <a:pt x="18277" y="123560"/>
                    <a:pt x="21461" y="126846"/>
                    <a:pt x="25441" y="126898"/>
                  </a:cubicBezTo>
                  <a:cubicBezTo>
                    <a:pt x="26339" y="126898"/>
                    <a:pt x="27161" y="126744"/>
                    <a:pt x="27957" y="126461"/>
                  </a:cubicBezTo>
                  <a:cubicBezTo>
                    <a:pt x="27058" y="127642"/>
                    <a:pt x="26493" y="129106"/>
                    <a:pt x="26468" y="130723"/>
                  </a:cubicBezTo>
                  <a:cubicBezTo>
                    <a:pt x="26416" y="134703"/>
                    <a:pt x="29600" y="137990"/>
                    <a:pt x="33580" y="138041"/>
                  </a:cubicBezTo>
                  <a:cubicBezTo>
                    <a:pt x="34479" y="138041"/>
                    <a:pt x="35351" y="137887"/>
                    <a:pt x="36148" y="137579"/>
                  </a:cubicBezTo>
                  <a:cubicBezTo>
                    <a:pt x="35377" y="138709"/>
                    <a:pt x="34915" y="140070"/>
                    <a:pt x="34889" y="141533"/>
                  </a:cubicBezTo>
                  <a:cubicBezTo>
                    <a:pt x="34838" y="145513"/>
                    <a:pt x="38022" y="148799"/>
                    <a:pt x="42002" y="148851"/>
                  </a:cubicBezTo>
                  <a:cubicBezTo>
                    <a:pt x="43722" y="148876"/>
                    <a:pt x="45262" y="148286"/>
                    <a:pt x="46521" y="147310"/>
                  </a:cubicBezTo>
                  <a:cubicBezTo>
                    <a:pt x="46213" y="151033"/>
                    <a:pt x="48754" y="154422"/>
                    <a:pt x="52477" y="155039"/>
                  </a:cubicBezTo>
                  <a:cubicBezTo>
                    <a:pt x="55096" y="155475"/>
                    <a:pt x="57612" y="154422"/>
                    <a:pt x="59179" y="152522"/>
                  </a:cubicBezTo>
                  <a:cubicBezTo>
                    <a:pt x="59307" y="154910"/>
                    <a:pt x="60617" y="157041"/>
                    <a:pt x="62619" y="158273"/>
                  </a:cubicBezTo>
                  <a:cubicBezTo>
                    <a:pt x="59846" y="158890"/>
                    <a:pt x="57561" y="161124"/>
                    <a:pt x="57073" y="164128"/>
                  </a:cubicBezTo>
                  <a:cubicBezTo>
                    <a:pt x="56406" y="168056"/>
                    <a:pt x="59076" y="171779"/>
                    <a:pt x="63004" y="172447"/>
                  </a:cubicBezTo>
                  <a:cubicBezTo>
                    <a:pt x="66933" y="173114"/>
                    <a:pt x="70656" y="170444"/>
                    <a:pt x="71298" y="166516"/>
                  </a:cubicBezTo>
                  <a:cubicBezTo>
                    <a:pt x="71786" y="163537"/>
                    <a:pt x="70373" y="160662"/>
                    <a:pt x="67934" y="159172"/>
                  </a:cubicBezTo>
                  <a:cubicBezTo>
                    <a:pt x="70322" y="158633"/>
                    <a:pt x="72350" y="156888"/>
                    <a:pt x="73172" y="154499"/>
                  </a:cubicBezTo>
                  <a:cubicBezTo>
                    <a:pt x="73891" y="157092"/>
                    <a:pt x="76022" y="159198"/>
                    <a:pt x="78846" y="159660"/>
                  </a:cubicBezTo>
                  <a:cubicBezTo>
                    <a:pt x="80798" y="159994"/>
                    <a:pt x="82698" y="159481"/>
                    <a:pt x="84187" y="158376"/>
                  </a:cubicBezTo>
                  <a:lnTo>
                    <a:pt x="84187" y="146669"/>
                  </a:lnTo>
                  <a:cubicBezTo>
                    <a:pt x="83340" y="146001"/>
                    <a:pt x="82364" y="145564"/>
                    <a:pt x="81234" y="145359"/>
                  </a:cubicBezTo>
                  <a:close/>
                </a:path>
              </a:pathLst>
            </a:custGeom>
            <a:solidFill>
              <a:srgbClr val="0C244C"/>
            </a:solidFill>
            <a:ln w="9525" cap="flat">
              <a:noFill/>
              <a:prstDash val="solid"/>
              <a:miter/>
            </a:ln>
          </p:spPr>
          <p:txBody>
            <a:bodyPr rtlCol="0" anchor="ctr"/>
            <a:lstStyle/>
            <a:p>
              <a:endParaRPr lang="en-AU"/>
            </a:p>
          </p:txBody>
        </p:sp>
        <p:sp>
          <p:nvSpPr>
            <p:cNvPr id="14" name="Freeform: Shape 186">
              <a:extLst>
                <a:ext uri="{FF2B5EF4-FFF2-40B4-BE49-F238E27FC236}">
                  <a16:creationId xmlns:a16="http://schemas.microsoft.com/office/drawing/2014/main" id="{E28FF839-B063-40E5-A610-558055C667CB}"/>
                </a:ext>
              </a:extLst>
            </p:cNvPr>
            <p:cNvSpPr/>
            <p:nvPr/>
          </p:nvSpPr>
          <p:spPr>
            <a:xfrm>
              <a:off x="3864651" y="5735536"/>
              <a:ext cx="17973" cy="35946"/>
            </a:xfrm>
            <a:custGeom>
              <a:avLst/>
              <a:gdLst>
                <a:gd name="connsiteX0" fmla="*/ 17434 w 17973"/>
                <a:gd name="connsiteY0" fmla="*/ 24316 h 35946"/>
                <a:gd name="connsiteX1" fmla="*/ 12196 w 17973"/>
                <a:gd name="connsiteY1" fmla="*/ 15637 h 35946"/>
                <a:gd name="connsiteX2" fmla="*/ 9012 w 17973"/>
                <a:gd name="connsiteY2" fmla="*/ 15637 h 35946"/>
                <a:gd name="connsiteX3" fmla="*/ 13300 w 17973"/>
                <a:gd name="connsiteY3" fmla="*/ 10630 h 35946"/>
                <a:gd name="connsiteX4" fmla="*/ 8062 w 17973"/>
                <a:gd name="connsiteY4" fmla="*/ 1951 h 35946"/>
                <a:gd name="connsiteX5" fmla="*/ 7780 w 17973"/>
                <a:gd name="connsiteY5" fmla="*/ 1926 h 35946"/>
                <a:gd name="connsiteX6" fmla="*/ 1926 w 17973"/>
                <a:gd name="connsiteY6" fmla="*/ 14584 h 35946"/>
                <a:gd name="connsiteX7" fmla="*/ 4724 w 17973"/>
                <a:gd name="connsiteY7" fmla="*/ 15997 h 35946"/>
                <a:gd name="connsiteX8" fmla="*/ 7908 w 17973"/>
                <a:gd name="connsiteY8" fmla="*/ 15997 h 35946"/>
                <a:gd name="connsiteX9" fmla="*/ 3620 w 17973"/>
                <a:gd name="connsiteY9" fmla="*/ 21003 h 35946"/>
                <a:gd name="connsiteX10" fmla="*/ 8858 w 17973"/>
                <a:gd name="connsiteY10" fmla="*/ 29681 h 35946"/>
                <a:gd name="connsiteX11" fmla="*/ 9115 w 17973"/>
                <a:gd name="connsiteY11" fmla="*/ 29707 h 35946"/>
                <a:gd name="connsiteX12" fmla="*/ 4237 w 17973"/>
                <a:gd name="connsiteY12" fmla="*/ 33096 h 35946"/>
                <a:gd name="connsiteX13" fmla="*/ 17408 w 17973"/>
                <a:gd name="connsiteY13" fmla="*/ 36280 h 35946"/>
                <a:gd name="connsiteX14" fmla="*/ 12016 w 17973"/>
                <a:gd name="connsiteY14" fmla="*/ 29784 h 35946"/>
                <a:gd name="connsiteX15" fmla="*/ 11759 w 17973"/>
                <a:gd name="connsiteY15" fmla="*/ 29758 h 35946"/>
                <a:gd name="connsiteX16" fmla="*/ 17434 w 17973"/>
                <a:gd name="connsiteY16" fmla="*/ 24316 h 3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973" h="35946">
                  <a:moveTo>
                    <a:pt x="17434" y="24316"/>
                  </a:moveTo>
                  <a:cubicBezTo>
                    <a:pt x="18358" y="20438"/>
                    <a:pt x="16022" y="16561"/>
                    <a:pt x="12196" y="15637"/>
                  </a:cubicBezTo>
                  <a:cubicBezTo>
                    <a:pt x="11117" y="15380"/>
                    <a:pt x="10039" y="15405"/>
                    <a:pt x="9012" y="15637"/>
                  </a:cubicBezTo>
                  <a:cubicBezTo>
                    <a:pt x="11066" y="14789"/>
                    <a:pt x="12735" y="12992"/>
                    <a:pt x="13300" y="10630"/>
                  </a:cubicBezTo>
                  <a:cubicBezTo>
                    <a:pt x="14224" y="6753"/>
                    <a:pt x="11888" y="2850"/>
                    <a:pt x="8062" y="1951"/>
                  </a:cubicBezTo>
                  <a:cubicBezTo>
                    <a:pt x="7959" y="1926"/>
                    <a:pt x="7857" y="1926"/>
                    <a:pt x="7780" y="1926"/>
                  </a:cubicBezTo>
                  <a:lnTo>
                    <a:pt x="1926" y="14584"/>
                  </a:lnTo>
                  <a:cubicBezTo>
                    <a:pt x="2721" y="15226"/>
                    <a:pt x="3646" y="15740"/>
                    <a:pt x="4724" y="15997"/>
                  </a:cubicBezTo>
                  <a:cubicBezTo>
                    <a:pt x="5803" y="16253"/>
                    <a:pt x="6881" y="16227"/>
                    <a:pt x="7908" y="15997"/>
                  </a:cubicBezTo>
                  <a:cubicBezTo>
                    <a:pt x="5854" y="16843"/>
                    <a:pt x="4185" y="18641"/>
                    <a:pt x="3620" y="21003"/>
                  </a:cubicBezTo>
                  <a:cubicBezTo>
                    <a:pt x="2696" y="24880"/>
                    <a:pt x="5032" y="28757"/>
                    <a:pt x="8858" y="29681"/>
                  </a:cubicBezTo>
                  <a:cubicBezTo>
                    <a:pt x="8935" y="29707"/>
                    <a:pt x="9038" y="29707"/>
                    <a:pt x="9115" y="29707"/>
                  </a:cubicBezTo>
                  <a:cubicBezTo>
                    <a:pt x="7112" y="30067"/>
                    <a:pt x="5315" y="31299"/>
                    <a:pt x="4237" y="33096"/>
                  </a:cubicBezTo>
                  <a:cubicBezTo>
                    <a:pt x="8884" y="33456"/>
                    <a:pt x="13326" y="34534"/>
                    <a:pt x="17408" y="36280"/>
                  </a:cubicBezTo>
                  <a:cubicBezTo>
                    <a:pt x="17203" y="33225"/>
                    <a:pt x="15097" y="30529"/>
                    <a:pt x="12016" y="29784"/>
                  </a:cubicBezTo>
                  <a:cubicBezTo>
                    <a:pt x="11939" y="29758"/>
                    <a:pt x="11836" y="29758"/>
                    <a:pt x="11759" y="29758"/>
                  </a:cubicBezTo>
                  <a:cubicBezTo>
                    <a:pt x="14455" y="29245"/>
                    <a:pt x="16766" y="27191"/>
                    <a:pt x="17434" y="24316"/>
                  </a:cubicBezTo>
                  <a:close/>
                </a:path>
              </a:pathLst>
            </a:custGeom>
            <a:solidFill>
              <a:srgbClr val="0C244C"/>
            </a:solidFill>
            <a:ln w="9525" cap="flat">
              <a:noFill/>
              <a:prstDash val="solid"/>
              <a:miter/>
            </a:ln>
          </p:spPr>
          <p:txBody>
            <a:bodyPr rtlCol="0" anchor="ctr"/>
            <a:lstStyle/>
            <a:p>
              <a:endParaRPr lang="en-AU"/>
            </a:p>
          </p:txBody>
        </p:sp>
      </p:grpSp>
      <p:grpSp>
        <p:nvGrpSpPr>
          <p:cNvPr id="15" name="Group 14"/>
          <p:cNvGrpSpPr/>
          <p:nvPr/>
        </p:nvGrpSpPr>
        <p:grpSpPr>
          <a:xfrm rot="19889786">
            <a:off x="429522" y="1166349"/>
            <a:ext cx="573791" cy="558276"/>
            <a:chOff x="5221101" y="372613"/>
            <a:chExt cx="756430" cy="735976"/>
          </a:xfrm>
        </p:grpSpPr>
        <p:sp>
          <p:nvSpPr>
            <p:cNvPr id="17" name="Freeform: Shape 6">
              <a:extLst>
                <a:ext uri="{FF2B5EF4-FFF2-40B4-BE49-F238E27FC236}">
                  <a16:creationId xmlns:a16="http://schemas.microsoft.com/office/drawing/2014/main" id="{D18439EB-31F6-4FD3-898B-B4A14DCBDF55}"/>
                </a:ext>
              </a:extLst>
            </p:cNvPr>
            <p:cNvSpPr/>
            <p:nvPr/>
          </p:nvSpPr>
          <p:spPr>
            <a:xfrm>
              <a:off x="5424048" y="728069"/>
              <a:ext cx="553483" cy="380520"/>
            </a:xfrm>
            <a:custGeom>
              <a:avLst/>
              <a:gdLst>
                <a:gd name="connsiteX0" fmla="*/ 535008 w 553482"/>
                <a:gd name="connsiteY0" fmla="*/ 10441 h 380519"/>
                <a:gd name="connsiteX1" fmla="*/ 480741 w 553482"/>
                <a:gd name="connsiteY1" fmla="*/ 21511 h 380519"/>
                <a:gd name="connsiteX2" fmla="*/ 443986 w 553482"/>
                <a:gd name="connsiteY2" fmla="*/ 63844 h 380519"/>
                <a:gd name="connsiteX3" fmla="*/ 391405 w 553482"/>
                <a:gd name="connsiteY3" fmla="*/ 124165 h 380519"/>
                <a:gd name="connsiteX4" fmla="*/ 385049 w 553482"/>
                <a:gd name="connsiteY4" fmla="*/ 144315 h 380519"/>
                <a:gd name="connsiteX5" fmla="*/ 381978 w 553482"/>
                <a:gd name="connsiteY5" fmla="*/ 163730 h 380519"/>
                <a:gd name="connsiteX6" fmla="*/ 350672 w 553482"/>
                <a:gd name="connsiteY6" fmla="*/ 187426 h 380519"/>
                <a:gd name="connsiteX7" fmla="*/ 347991 w 553482"/>
                <a:gd name="connsiteY7" fmla="*/ 188204 h 380519"/>
                <a:gd name="connsiteX8" fmla="*/ 227090 w 553482"/>
                <a:gd name="connsiteY8" fmla="*/ 226775 h 380519"/>
                <a:gd name="connsiteX9" fmla="*/ 218528 w 553482"/>
                <a:gd name="connsiteY9" fmla="*/ 222970 h 380519"/>
                <a:gd name="connsiteX10" fmla="*/ 221728 w 553482"/>
                <a:gd name="connsiteY10" fmla="*/ 215446 h 380519"/>
                <a:gd name="connsiteX11" fmla="*/ 343018 w 553482"/>
                <a:gd name="connsiteY11" fmla="*/ 176789 h 380519"/>
                <a:gd name="connsiteX12" fmla="*/ 370130 w 553482"/>
                <a:gd name="connsiteY12" fmla="*/ 157763 h 380519"/>
                <a:gd name="connsiteX13" fmla="*/ 369741 w 553482"/>
                <a:gd name="connsiteY13" fmla="*/ 130175 h 380519"/>
                <a:gd name="connsiteX14" fmla="*/ 343753 w 553482"/>
                <a:gd name="connsiteY14" fmla="*/ 106220 h 380519"/>
                <a:gd name="connsiteX15" fmla="*/ 300383 w 553482"/>
                <a:gd name="connsiteY15" fmla="*/ 111971 h 380519"/>
                <a:gd name="connsiteX16" fmla="*/ 172822 w 553482"/>
                <a:gd name="connsiteY16" fmla="*/ 152704 h 380519"/>
                <a:gd name="connsiteX17" fmla="*/ 145019 w 553482"/>
                <a:gd name="connsiteY17" fmla="*/ 159536 h 380519"/>
                <a:gd name="connsiteX18" fmla="*/ 86816 w 553482"/>
                <a:gd name="connsiteY18" fmla="*/ 177178 h 380519"/>
                <a:gd name="connsiteX19" fmla="*/ 48548 w 553482"/>
                <a:gd name="connsiteY19" fmla="*/ 218992 h 380519"/>
                <a:gd name="connsiteX20" fmla="*/ 6042 w 553482"/>
                <a:gd name="connsiteY20" fmla="*/ 304868 h 380519"/>
                <a:gd name="connsiteX21" fmla="*/ 17890 w 553482"/>
                <a:gd name="connsiteY21" fmla="*/ 340715 h 380519"/>
                <a:gd name="connsiteX22" fmla="*/ 91400 w 553482"/>
                <a:gd name="connsiteY22" fmla="*/ 378334 h 380519"/>
                <a:gd name="connsiteX23" fmla="*/ 127679 w 553482"/>
                <a:gd name="connsiteY23" fmla="*/ 366400 h 380519"/>
                <a:gd name="connsiteX24" fmla="*/ 132349 w 553482"/>
                <a:gd name="connsiteY24" fmla="*/ 357017 h 380519"/>
                <a:gd name="connsiteX25" fmla="*/ 191935 w 553482"/>
                <a:gd name="connsiteY25" fmla="*/ 307290 h 380519"/>
                <a:gd name="connsiteX26" fmla="*/ 359969 w 553482"/>
                <a:gd name="connsiteY26" fmla="*/ 253714 h 380519"/>
                <a:gd name="connsiteX27" fmla="*/ 383232 w 553482"/>
                <a:gd name="connsiteY27" fmla="*/ 238969 h 380519"/>
                <a:gd name="connsiteX28" fmla="*/ 545559 w 553482"/>
                <a:gd name="connsiteY28" fmla="*/ 55628 h 380519"/>
                <a:gd name="connsiteX29" fmla="*/ 535008 w 553482"/>
                <a:gd name="connsiteY29" fmla="*/ 10441 h 380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3482" h="380519">
                  <a:moveTo>
                    <a:pt x="535008" y="10441"/>
                  </a:moveTo>
                  <a:cubicBezTo>
                    <a:pt x="509582" y="-6423"/>
                    <a:pt x="490124" y="10138"/>
                    <a:pt x="480741" y="21511"/>
                  </a:cubicBezTo>
                  <a:cubicBezTo>
                    <a:pt x="474860" y="28646"/>
                    <a:pt x="461239" y="44169"/>
                    <a:pt x="443986" y="63844"/>
                  </a:cubicBezTo>
                  <a:cubicBezTo>
                    <a:pt x="428116" y="81962"/>
                    <a:pt x="409004" y="103712"/>
                    <a:pt x="391405" y="124165"/>
                  </a:cubicBezTo>
                  <a:cubicBezTo>
                    <a:pt x="386605" y="129743"/>
                    <a:pt x="384140" y="137007"/>
                    <a:pt x="385049" y="144315"/>
                  </a:cubicBezTo>
                  <a:cubicBezTo>
                    <a:pt x="385956" y="151277"/>
                    <a:pt x="384962" y="157806"/>
                    <a:pt x="381978" y="163730"/>
                  </a:cubicBezTo>
                  <a:cubicBezTo>
                    <a:pt x="374541" y="178562"/>
                    <a:pt x="357374" y="185307"/>
                    <a:pt x="350672" y="187426"/>
                  </a:cubicBezTo>
                  <a:cubicBezTo>
                    <a:pt x="349158" y="187902"/>
                    <a:pt x="348164" y="188161"/>
                    <a:pt x="347991" y="188204"/>
                  </a:cubicBezTo>
                  <a:lnTo>
                    <a:pt x="227090" y="226775"/>
                  </a:lnTo>
                  <a:cubicBezTo>
                    <a:pt x="223847" y="227813"/>
                    <a:pt x="219998" y="226127"/>
                    <a:pt x="218528" y="222970"/>
                  </a:cubicBezTo>
                  <a:cubicBezTo>
                    <a:pt x="217058" y="219813"/>
                    <a:pt x="218485" y="216484"/>
                    <a:pt x="221728" y="215446"/>
                  </a:cubicBezTo>
                  <a:lnTo>
                    <a:pt x="343018" y="176789"/>
                  </a:lnTo>
                  <a:cubicBezTo>
                    <a:pt x="343624" y="176616"/>
                    <a:pt x="363255" y="171600"/>
                    <a:pt x="370130" y="157763"/>
                  </a:cubicBezTo>
                  <a:cubicBezTo>
                    <a:pt x="373460" y="151104"/>
                    <a:pt x="373417" y="138996"/>
                    <a:pt x="369741" y="130175"/>
                  </a:cubicBezTo>
                  <a:cubicBezTo>
                    <a:pt x="363558" y="117765"/>
                    <a:pt x="354953" y="107430"/>
                    <a:pt x="343753" y="106220"/>
                  </a:cubicBezTo>
                  <a:cubicBezTo>
                    <a:pt x="326068" y="104274"/>
                    <a:pt x="317377" y="106566"/>
                    <a:pt x="300383" y="111971"/>
                  </a:cubicBezTo>
                  <a:cubicBezTo>
                    <a:pt x="283389" y="117376"/>
                    <a:pt x="172822" y="152704"/>
                    <a:pt x="172822" y="152704"/>
                  </a:cubicBezTo>
                  <a:cubicBezTo>
                    <a:pt x="164909" y="155212"/>
                    <a:pt x="155267" y="157330"/>
                    <a:pt x="145019" y="159536"/>
                  </a:cubicBezTo>
                  <a:cubicBezTo>
                    <a:pt x="126036" y="163644"/>
                    <a:pt x="104459" y="168314"/>
                    <a:pt x="86816" y="177178"/>
                  </a:cubicBezTo>
                  <a:cubicBezTo>
                    <a:pt x="64071" y="188594"/>
                    <a:pt x="48721" y="218689"/>
                    <a:pt x="48548" y="218992"/>
                  </a:cubicBezTo>
                  <a:lnTo>
                    <a:pt x="6042" y="304868"/>
                  </a:lnTo>
                  <a:cubicBezTo>
                    <a:pt x="-487" y="318057"/>
                    <a:pt x="4788" y="334013"/>
                    <a:pt x="17890" y="340715"/>
                  </a:cubicBezTo>
                  <a:lnTo>
                    <a:pt x="91400" y="378334"/>
                  </a:lnTo>
                  <a:cubicBezTo>
                    <a:pt x="104718" y="385167"/>
                    <a:pt x="121020" y="379761"/>
                    <a:pt x="127679" y="366400"/>
                  </a:cubicBezTo>
                  <a:lnTo>
                    <a:pt x="132349" y="357017"/>
                  </a:lnTo>
                  <a:cubicBezTo>
                    <a:pt x="144067" y="333494"/>
                    <a:pt x="165212" y="315808"/>
                    <a:pt x="191935" y="307290"/>
                  </a:cubicBezTo>
                  <a:lnTo>
                    <a:pt x="359969" y="253714"/>
                  </a:lnTo>
                  <a:cubicBezTo>
                    <a:pt x="369136" y="250817"/>
                    <a:pt x="377179" y="245715"/>
                    <a:pt x="383232" y="238969"/>
                  </a:cubicBezTo>
                  <a:cubicBezTo>
                    <a:pt x="418820" y="199533"/>
                    <a:pt x="535656" y="69768"/>
                    <a:pt x="545559" y="55628"/>
                  </a:cubicBezTo>
                  <a:cubicBezTo>
                    <a:pt x="555591" y="41229"/>
                    <a:pt x="550877" y="20992"/>
                    <a:pt x="535008" y="10441"/>
                  </a:cubicBezTo>
                  <a:close/>
                </a:path>
              </a:pathLst>
            </a:custGeom>
            <a:solidFill>
              <a:srgbClr val="0C244C"/>
            </a:solidFill>
            <a:ln w="9525" cap="flat">
              <a:noFill/>
              <a:prstDash val="solid"/>
              <a:miter/>
            </a:ln>
          </p:spPr>
          <p:txBody>
            <a:bodyPr rtlCol="0" anchor="ctr"/>
            <a:lstStyle/>
            <a:p>
              <a:endParaRPr lang="en-AU"/>
            </a:p>
          </p:txBody>
        </p:sp>
        <p:sp>
          <p:nvSpPr>
            <p:cNvPr id="18" name="Freeform: Shape 7">
              <a:extLst>
                <a:ext uri="{FF2B5EF4-FFF2-40B4-BE49-F238E27FC236}">
                  <a16:creationId xmlns:a16="http://schemas.microsoft.com/office/drawing/2014/main" id="{8E09B51D-A0AD-458F-AC8B-0CB9B96C22DC}"/>
                </a:ext>
              </a:extLst>
            </p:cNvPr>
            <p:cNvSpPr/>
            <p:nvPr/>
          </p:nvSpPr>
          <p:spPr>
            <a:xfrm>
              <a:off x="5221101" y="407695"/>
              <a:ext cx="229177" cy="622668"/>
            </a:xfrm>
            <a:custGeom>
              <a:avLst/>
              <a:gdLst>
                <a:gd name="connsiteX0" fmla="*/ 99979 w 229176"/>
                <a:gd name="connsiteY0" fmla="*/ 5558 h 622668"/>
                <a:gd name="connsiteX1" fmla="*/ 122940 w 229176"/>
                <a:gd name="connsiteY1" fmla="*/ 55977 h 622668"/>
                <a:gd name="connsiteX2" fmla="*/ 110270 w 229176"/>
                <a:gd name="connsiteY2" fmla="*/ 110590 h 622668"/>
                <a:gd name="connsiteX3" fmla="*/ 92369 w 229176"/>
                <a:gd name="connsiteY3" fmla="*/ 188553 h 622668"/>
                <a:gd name="connsiteX4" fmla="*/ 79829 w 229176"/>
                <a:gd name="connsiteY4" fmla="*/ 205504 h 622668"/>
                <a:gd name="connsiteX5" fmla="*/ 65905 w 229176"/>
                <a:gd name="connsiteY5" fmla="*/ 219384 h 622668"/>
                <a:gd name="connsiteX6" fmla="*/ 65127 w 229176"/>
                <a:gd name="connsiteY6" fmla="*/ 258604 h 622668"/>
                <a:gd name="connsiteX7" fmla="*/ 66078 w 229176"/>
                <a:gd name="connsiteY7" fmla="*/ 261241 h 622668"/>
                <a:gd name="connsiteX8" fmla="*/ 105903 w 229176"/>
                <a:gd name="connsiteY8" fmla="*/ 381710 h 622668"/>
                <a:gd name="connsiteX9" fmla="*/ 113989 w 229176"/>
                <a:gd name="connsiteY9" fmla="*/ 386423 h 622668"/>
                <a:gd name="connsiteX10" fmla="*/ 118227 w 229176"/>
                <a:gd name="connsiteY10" fmla="*/ 379418 h 622668"/>
                <a:gd name="connsiteX11" fmla="*/ 78272 w 229176"/>
                <a:gd name="connsiteY11" fmla="*/ 258560 h 622668"/>
                <a:gd name="connsiteX12" fmla="*/ 77753 w 229176"/>
                <a:gd name="connsiteY12" fmla="*/ 225438 h 622668"/>
                <a:gd name="connsiteX13" fmla="*/ 100325 w 229176"/>
                <a:gd name="connsiteY13" fmla="*/ 209525 h 622668"/>
                <a:gd name="connsiteX14" fmla="*/ 134961 w 229176"/>
                <a:gd name="connsiteY14" fmla="*/ 216487 h 622668"/>
                <a:gd name="connsiteX15" fmla="*/ 155760 w 229176"/>
                <a:gd name="connsiteY15" fmla="*/ 254971 h 622668"/>
                <a:gd name="connsiteX16" fmla="*/ 197747 w 229176"/>
                <a:gd name="connsiteY16" fmla="*/ 382143 h 622668"/>
                <a:gd name="connsiteX17" fmla="*/ 208557 w 229176"/>
                <a:gd name="connsiteY17" fmla="*/ 408649 h 622668"/>
                <a:gd name="connsiteX18" fmla="*/ 228448 w 229176"/>
                <a:gd name="connsiteY18" fmla="*/ 466116 h 622668"/>
                <a:gd name="connsiteX19" fmla="*/ 217075 w 229176"/>
                <a:gd name="connsiteY19" fmla="*/ 521638 h 622668"/>
                <a:gd name="connsiteX20" fmla="*/ 172494 w 229176"/>
                <a:gd name="connsiteY20" fmla="*/ 606606 h 622668"/>
                <a:gd name="connsiteX21" fmla="*/ 136561 w 229176"/>
                <a:gd name="connsiteY21" fmla="*/ 618065 h 622668"/>
                <a:gd name="connsiteX22" fmla="*/ 62965 w 229176"/>
                <a:gd name="connsiteY22" fmla="*/ 580661 h 622668"/>
                <a:gd name="connsiteX23" fmla="*/ 51333 w 229176"/>
                <a:gd name="connsiteY23" fmla="*/ 544296 h 622668"/>
                <a:gd name="connsiteX24" fmla="*/ 56176 w 229176"/>
                <a:gd name="connsiteY24" fmla="*/ 534999 h 622668"/>
                <a:gd name="connsiteX25" fmla="*/ 61408 w 229176"/>
                <a:gd name="connsiteY25" fmla="*/ 457555 h 622668"/>
                <a:gd name="connsiteX26" fmla="*/ 6060 w 229176"/>
                <a:gd name="connsiteY26" fmla="*/ 290126 h 622668"/>
                <a:gd name="connsiteX27" fmla="*/ 4330 w 229176"/>
                <a:gd name="connsiteY27" fmla="*/ 262668 h 622668"/>
                <a:gd name="connsiteX28" fmla="*/ 57344 w 229176"/>
                <a:gd name="connsiteY28" fmla="*/ 23589 h 622668"/>
                <a:gd name="connsiteX29" fmla="*/ 99979 w 229176"/>
                <a:gd name="connsiteY29" fmla="*/ 5558 h 622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29176" h="622668">
                  <a:moveTo>
                    <a:pt x="99979" y="5558"/>
                  </a:moveTo>
                  <a:cubicBezTo>
                    <a:pt x="128561" y="16195"/>
                    <a:pt x="126616" y="41707"/>
                    <a:pt x="122940" y="55977"/>
                  </a:cubicBezTo>
                  <a:cubicBezTo>
                    <a:pt x="120605" y="64928"/>
                    <a:pt x="116065" y="85078"/>
                    <a:pt x="110270" y="110590"/>
                  </a:cubicBezTo>
                  <a:cubicBezTo>
                    <a:pt x="104952" y="134070"/>
                    <a:pt x="98552" y="162306"/>
                    <a:pt x="92369" y="188553"/>
                  </a:cubicBezTo>
                  <a:cubicBezTo>
                    <a:pt x="90682" y="195688"/>
                    <a:pt x="86229" y="202001"/>
                    <a:pt x="79829" y="205504"/>
                  </a:cubicBezTo>
                  <a:cubicBezTo>
                    <a:pt x="73646" y="208877"/>
                    <a:pt x="68975" y="213503"/>
                    <a:pt x="65905" y="219384"/>
                  </a:cubicBezTo>
                  <a:cubicBezTo>
                    <a:pt x="58252" y="234086"/>
                    <a:pt x="62922" y="251988"/>
                    <a:pt x="65127" y="258604"/>
                  </a:cubicBezTo>
                  <a:cubicBezTo>
                    <a:pt x="65646" y="260117"/>
                    <a:pt x="65992" y="261068"/>
                    <a:pt x="66078" y="261241"/>
                  </a:cubicBezTo>
                  <a:lnTo>
                    <a:pt x="105903" y="381710"/>
                  </a:lnTo>
                  <a:cubicBezTo>
                    <a:pt x="106984" y="384953"/>
                    <a:pt x="110616" y="387072"/>
                    <a:pt x="113989" y="386423"/>
                  </a:cubicBezTo>
                  <a:cubicBezTo>
                    <a:pt x="117405" y="385775"/>
                    <a:pt x="119308" y="382662"/>
                    <a:pt x="118227" y="379418"/>
                  </a:cubicBezTo>
                  <a:lnTo>
                    <a:pt x="78272" y="258560"/>
                  </a:lnTo>
                  <a:cubicBezTo>
                    <a:pt x="78056" y="257998"/>
                    <a:pt x="70575" y="239102"/>
                    <a:pt x="77753" y="225438"/>
                  </a:cubicBezTo>
                  <a:cubicBezTo>
                    <a:pt x="81169" y="218865"/>
                    <a:pt x="91028" y="211730"/>
                    <a:pt x="100325" y="209525"/>
                  </a:cubicBezTo>
                  <a:cubicBezTo>
                    <a:pt x="113989" y="207233"/>
                    <a:pt x="127394" y="208141"/>
                    <a:pt x="134961" y="216487"/>
                  </a:cubicBezTo>
                  <a:cubicBezTo>
                    <a:pt x="146896" y="229675"/>
                    <a:pt x="150182" y="238021"/>
                    <a:pt x="155760" y="254971"/>
                  </a:cubicBezTo>
                  <a:cubicBezTo>
                    <a:pt x="161338" y="271922"/>
                    <a:pt x="197747" y="382143"/>
                    <a:pt x="197747" y="382143"/>
                  </a:cubicBezTo>
                  <a:cubicBezTo>
                    <a:pt x="200341" y="390012"/>
                    <a:pt x="204319" y="399093"/>
                    <a:pt x="208557" y="408649"/>
                  </a:cubicBezTo>
                  <a:cubicBezTo>
                    <a:pt x="216384" y="426465"/>
                    <a:pt x="225291" y="446615"/>
                    <a:pt x="228448" y="466116"/>
                  </a:cubicBezTo>
                  <a:cubicBezTo>
                    <a:pt x="232556" y="491239"/>
                    <a:pt x="217248" y="521335"/>
                    <a:pt x="217075" y="521638"/>
                  </a:cubicBezTo>
                  <a:lnTo>
                    <a:pt x="172494" y="606606"/>
                  </a:lnTo>
                  <a:cubicBezTo>
                    <a:pt x="165662" y="619621"/>
                    <a:pt x="149663" y="624724"/>
                    <a:pt x="136561" y="618065"/>
                  </a:cubicBezTo>
                  <a:lnTo>
                    <a:pt x="62965" y="580661"/>
                  </a:lnTo>
                  <a:cubicBezTo>
                    <a:pt x="49647" y="573873"/>
                    <a:pt x="44415" y="557528"/>
                    <a:pt x="51333" y="544296"/>
                  </a:cubicBezTo>
                  <a:lnTo>
                    <a:pt x="56176" y="534999"/>
                  </a:lnTo>
                  <a:cubicBezTo>
                    <a:pt x="68327" y="511692"/>
                    <a:pt x="70186" y="484191"/>
                    <a:pt x="61408" y="457555"/>
                  </a:cubicBezTo>
                  <a:lnTo>
                    <a:pt x="6060" y="290126"/>
                  </a:lnTo>
                  <a:cubicBezTo>
                    <a:pt x="3033" y="281002"/>
                    <a:pt x="2428" y="271489"/>
                    <a:pt x="4330" y="262668"/>
                  </a:cubicBezTo>
                  <a:cubicBezTo>
                    <a:pt x="15357" y="210693"/>
                    <a:pt x="51722" y="39934"/>
                    <a:pt x="57344" y="23589"/>
                  </a:cubicBezTo>
                  <a:cubicBezTo>
                    <a:pt x="62922" y="6985"/>
                    <a:pt x="82121" y="-1058"/>
                    <a:pt x="99979" y="5558"/>
                  </a:cubicBezTo>
                  <a:close/>
                </a:path>
              </a:pathLst>
            </a:custGeom>
            <a:solidFill>
              <a:srgbClr val="0C244C"/>
            </a:solidFill>
            <a:ln w="9525" cap="flat">
              <a:noFill/>
              <a:prstDash val="solid"/>
              <a:miter/>
            </a:ln>
          </p:spPr>
          <p:txBody>
            <a:bodyPr rtlCol="0" anchor="ctr"/>
            <a:lstStyle/>
            <a:p>
              <a:endParaRPr lang="en-AU"/>
            </a:p>
          </p:txBody>
        </p:sp>
        <p:sp>
          <p:nvSpPr>
            <p:cNvPr id="19" name="Freeform: Shape 8">
              <a:extLst>
                <a:ext uri="{FF2B5EF4-FFF2-40B4-BE49-F238E27FC236}">
                  <a16:creationId xmlns:a16="http://schemas.microsoft.com/office/drawing/2014/main" id="{E1A4A739-6771-486B-89AA-543E90D45392}"/>
                </a:ext>
              </a:extLst>
            </p:cNvPr>
            <p:cNvSpPr/>
            <p:nvPr/>
          </p:nvSpPr>
          <p:spPr>
            <a:xfrm>
              <a:off x="5380967" y="372613"/>
              <a:ext cx="510242" cy="467001"/>
            </a:xfrm>
            <a:custGeom>
              <a:avLst/>
              <a:gdLst>
                <a:gd name="connsiteX0" fmla="*/ 452085 w 510242"/>
                <a:gd name="connsiteY0" fmla="*/ 141867 h 467001"/>
                <a:gd name="connsiteX1" fmla="*/ 431503 w 510242"/>
                <a:gd name="connsiteY1" fmla="*/ 130019 h 467001"/>
                <a:gd name="connsiteX2" fmla="*/ 431503 w 510242"/>
                <a:gd name="connsiteY2" fmla="*/ 130019 h 467001"/>
                <a:gd name="connsiteX3" fmla="*/ 431503 w 510242"/>
                <a:gd name="connsiteY3" fmla="*/ 130019 h 467001"/>
                <a:gd name="connsiteX4" fmla="*/ 404650 w 510242"/>
                <a:gd name="connsiteY4" fmla="*/ 121500 h 467001"/>
                <a:gd name="connsiteX5" fmla="*/ 294905 w 510242"/>
                <a:gd name="connsiteY5" fmla="*/ 150904 h 467001"/>
                <a:gd name="connsiteX6" fmla="*/ 294862 w 510242"/>
                <a:gd name="connsiteY6" fmla="*/ 150904 h 467001"/>
                <a:gd name="connsiteX7" fmla="*/ 285997 w 510242"/>
                <a:gd name="connsiteY7" fmla="*/ 150558 h 467001"/>
                <a:gd name="connsiteX8" fmla="*/ 280506 w 510242"/>
                <a:gd name="connsiteY8" fmla="*/ 143553 h 467001"/>
                <a:gd name="connsiteX9" fmla="*/ 280506 w 510242"/>
                <a:gd name="connsiteY9" fmla="*/ 143510 h 467001"/>
                <a:gd name="connsiteX10" fmla="*/ 239816 w 510242"/>
                <a:gd name="connsiteY10" fmla="*/ 37440 h 467001"/>
                <a:gd name="connsiteX11" fmla="*/ 217158 w 510242"/>
                <a:gd name="connsiteY11" fmla="*/ 20706 h 467001"/>
                <a:gd name="connsiteX12" fmla="*/ 217158 w 510242"/>
                <a:gd name="connsiteY12" fmla="*/ 20706 h 467001"/>
                <a:gd name="connsiteX13" fmla="*/ 217158 w 510242"/>
                <a:gd name="connsiteY13" fmla="*/ 20706 h 467001"/>
                <a:gd name="connsiteX14" fmla="*/ 195494 w 510242"/>
                <a:gd name="connsiteY14" fmla="*/ 10976 h 467001"/>
                <a:gd name="connsiteX15" fmla="*/ 28195 w 510242"/>
                <a:gd name="connsiteY15" fmla="*/ 79600 h 467001"/>
                <a:gd name="connsiteX16" fmla="*/ 15309 w 510242"/>
                <a:gd name="connsiteY16" fmla="*/ 104852 h 467001"/>
                <a:gd name="connsiteX17" fmla="*/ 14834 w 510242"/>
                <a:gd name="connsiteY17" fmla="*/ 105890 h 467001"/>
                <a:gd name="connsiteX18" fmla="*/ 9731 w 510242"/>
                <a:gd name="connsiteY18" fmla="*/ 120289 h 467001"/>
                <a:gd name="connsiteX19" fmla="*/ 121206 w 510242"/>
                <a:gd name="connsiteY19" fmla="*/ 459644 h 467001"/>
                <a:gd name="connsiteX20" fmla="*/ 126049 w 510242"/>
                <a:gd name="connsiteY20" fmla="*/ 464314 h 467001"/>
                <a:gd name="connsiteX21" fmla="*/ 132665 w 510242"/>
                <a:gd name="connsiteY21" fmla="*/ 465524 h 467001"/>
                <a:gd name="connsiteX22" fmla="*/ 472798 w 510242"/>
                <a:gd name="connsiteY22" fmla="*/ 356384 h 467001"/>
                <a:gd name="connsiteX23" fmla="*/ 481446 w 510242"/>
                <a:gd name="connsiteY23" fmla="*/ 343801 h 467001"/>
                <a:gd name="connsiteX24" fmla="*/ 482008 w 510242"/>
                <a:gd name="connsiteY24" fmla="*/ 342807 h 467001"/>
                <a:gd name="connsiteX25" fmla="*/ 494894 w 510242"/>
                <a:gd name="connsiteY25" fmla="*/ 317554 h 467001"/>
                <a:gd name="connsiteX26" fmla="*/ 452085 w 510242"/>
                <a:gd name="connsiteY26" fmla="*/ 141867 h 467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10242" h="467001">
                  <a:moveTo>
                    <a:pt x="452085" y="141867"/>
                  </a:moveTo>
                  <a:cubicBezTo>
                    <a:pt x="444950" y="137326"/>
                    <a:pt x="438335" y="132829"/>
                    <a:pt x="431503" y="130019"/>
                  </a:cubicBezTo>
                  <a:cubicBezTo>
                    <a:pt x="431503" y="130019"/>
                    <a:pt x="431503" y="130019"/>
                    <a:pt x="431503" y="130019"/>
                  </a:cubicBezTo>
                  <a:cubicBezTo>
                    <a:pt x="431503" y="130019"/>
                    <a:pt x="431503" y="130019"/>
                    <a:pt x="431503" y="130019"/>
                  </a:cubicBezTo>
                  <a:cubicBezTo>
                    <a:pt x="422508" y="125435"/>
                    <a:pt x="413558" y="122754"/>
                    <a:pt x="404650" y="121500"/>
                  </a:cubicBezTo>
                  <a:cubicBezTo>
                    <a:pt x="358296" y="111338"/>
                    <a:pt x="328157" y="130451"/>
                    <a:pt x="294905" y="150904"/>
                  </a:cubicBezTo>
                  <a:cubicBezTo>
                    <a:pt x="294905" y="150904"/>
                    <a:pt x="294862" y="150904"/>
                    <a:pt x="294862" y="150904"/>
                  </a:cubicBezTo>
                  <a:cubicBezTo>
                    <a:pt x="292008" y="151985"/>
                    <a:pt x="288721" y="151769"/>
                    <a:pt x="285997" y="150558"/>
                  </a:cubicBezTo>
                  <a:cubicBezTo>
                    <a:pt x="283403" y="149044"/>
                    <a:pt x="281284" y="146493"/>
                    <a:pt x="280506" y="143553"/>
                  </a:cubicBezTo>
                  <a:cubicBezTo>
                    <a:pt x="280506" y="143553"/>
                    <a:pt x="280506" y="143510"/>
                    <a:pt x="280506" y="143510"/>
                  </a:cubicBezTo>
                  <a:cubicBezTo>
                    <a:pt x="277522" y="104636"/>
                    <a:pt x="275273" y="69006"/>
                    <a:pt x="239816" y="37440"/>
                  </a:cubicBezTo>
                  <a:cubicBezTo>
                    <a:pt x="233589" y="30997"/>
                    <a:pt x="226152" y="25289"/>
                    <a:pt x="217158" y="20706"/>
                  </a:cubicBezTo>
                  <a:cubicBezTo>
                    <a:pt x="217158" y="20706"/>
                    <a:pt x="217158" y="20706"/>
                    <a:pt x="217158" y="20706"/>
                  </a:cubicBezTo>
                  <a:cubicBezTo>
                    <a:pt x="217158" y="20706"/>
                    <a:pt x="217158" y="20706"/>
                    <a:pt x="217158" y="20706"/>
                  </a:cubicBezTo>
                  <a:cubicBezTo>
                    <a:pt x="210845" y="16814"/>
                    <a:pt x="203364" y="14090"/>
                    <a:pt x="195494" y="10976"/>
                  </a:cubicBezTo>
                  <a:cubicBezTo>
                    <a:pt x="147583" y="-8006"/>
                    <a:pt x="74117" y="5442"/>
                    <a:pt x="28195" y="79600"/>
                  </a:cubicBezTo>
                  <a:lnTo>
                    <a:pt x="15309" y="104852"/>
                  </a:lnTo>
                  <a:cubicBezTo>
                    <a:pt x="15136" y="105198"/>
                    <a:pt x="14963" y="105544"/>
                    <a:pt x="14834" y="105890"/>
                  </a:cubicBezTo>
                  <a:cubicBezTo>
                    <a:pt x="12888" y="110647"/>
                    <a:pt x="11158" y="115446"/>
                    <a:pt x="9731" y="120289"/>
                  </a:cubicBezTo>
                  <a:cubicBezTo>
                    <a:pt x="-12235" y="192804"/>
                    <a:pt x="20758" y="275394"/>
                    <a:pt x="121206" y="459644"/>
                  </a:cubicBezTo>
                  <a:cubicBezTo>
                    <a:pt x="122330" y="461676"/>
                    <a:pt x="124017" y="463276"/>
                    <a:pt x="126049" y="464314"/>
                  </a:cubicBezTo>
                  <a:cubicBezTo>
                    <a:pt x="128082" y="465351"/>
                    <a:pt x="130373" y="465784"/>
                    <a:pt x="132665" y="465524"/>
                  </a:cubicBezTo>
                  <a:cubicBezTo>
                    <a:pt x="340783" y="438585"/>
                    <a:pt x="427006" y="416749"/>
                    <a:pt x="472798" y="356384"/>
                  </a:cubicBezTo>
                  <a:cubicBezTo>
                    <a:pt x="475868" y="352363"/>
                    <a:pt x="478722" y="348169"/>
                    <a:pt x="481446" y="343801"/>
                  </a:cubicBezTo>
                  <a:cubicBezTo>
                    <a:pt x="481662" y="343455"/>
                    <a:pt x="481835" y="343153"/>
                    <a:pt x="482008" y="342807"/>
                  </a:cubicBezTo>
                  <a:lnTo>
                    <a:pt x="494894" y="317554"/>
                  </a:lnTo>
                  <a:cubicBezTo>
                    <a:pt x="527886" y="236823"/>
                    <a:pt x="495629" y="169454"/>
                    <a:pt x="452085" y="141867"/>
                  </a:cubicBezTo>
                  <a:close/>
                </a:path>
              </a:pathLst>
            </a:custGeom>
            <a:solidFill>
              <a:srgbClr val="0C244C"/>
            </a:solidFill>
            <a:ln w="9525" cap="flat">
              <a:noFill/>
              <a:prstDash val="solid"/>
              <a:miter/>
            </a:ln>
          </p:spPr>
          <p:txBody>
            <a:bodyPr rtlCol="0" anchor="ctr"/>
            <a:lstStyle/>
            <a:p>
              <a:endParaRPr lang="en-AU"/>
            </a:p>
          </p:txBody>
        </p:sp>
      </p:grpSp>
    </p:spTree>
    <p:extLst>
      <p:ext uri="{BB962C8B-B14F-4D97-AF65-F5344CB8AC3E}">
        <p14:creationId xmlns:p14="http://schemas.microsoft.com/office/powerpoint/2010/main" val="23223421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0B9F8B36-AB9E-0644-8E9B-E4C7664933FA}"/>
              </a:ext>
            </a:extLst>
          </p:cNvPr>
          <p:cNvSpPr>
            <a:spLocks noGrp="1"/>
          </p:cNvSpPr>
          <p:nvPr>
            <p:ph type="body" sz="quarter" idx="10"/>
          </p:nvPr>
        </p:nvSpPr>
        <p:spPr/>
        <p:txBody>
          <a:bodyPr lIns="91440" tIns="45720" rIns="91440" bIns="45720" anchor="t"/>
          <a:lstStyle/>
          <a:p>
            <a:pPr marL="247632" indent="-247632">
              <a:lnSpc>
                <a:spcPct val="150000"/>
              </a:lnSpc>
              <a:buFont typeface="Arial" panose="020B0604020202020204" pitchFamily="34" charset="0"/>
              <a:buChar char="•"/>
            </a:pPr>
            <a:r>
              <a:rPr lang="en-AU" dirty="0">
                <a:latin typeface="+mn-lt"/>
                <a:ea typeface="Roboto Light" pitchFamily="2" charset="0"/>
                <a:cs typeface="Roboto Light" pitchFamily="2" charset="0"/>
              </a:rPr>
              <a:t>What is the difference between weather and climate? </a:t>
            </a:r>
          </a:p>
          <a:p>
            <a:pPr marL="247632" indent="-247632">
              <a:lnSpc>
                <a:spcPct val="150000"/>
              </a:lnSpc>
              <a:buFont typeface="Arial" panose="020B0604020202020204" pitchFamily="34" charset="0"/>
              <a:buChar char="•"/>
            </a:pPr>
            <a:r>
              <a:rPr lang="en-AU" dirty="0">
                <a:latin typeface="+mn-lt"/>
                <a:ea typeface="Roboto Light" pitchFamily="2" charset="0"/>
                <a:cs typeface="Roboto Light" pitchFamily="2" charset="0"/>
              </a:rPr>
              <a:t>What are some of the ways we see climate change already happening in Australia and around the world? </a:t>
            </a:r>
          </a:p>
          <a:p>
            <a:pPr marL="247632" indent="-247632">
              <a:lnSpc>
                <a:spcPct val="150000"/>
              </a:lnSpc>
              <a:buFont typeface="Arial" panose="020B0604020202020204" pitchFamily="34" charset="0"/>
              <a:buChar char="•"/>
            </a:pPr>
            <a:r>
              <a:rPr lang="en-AU" dirty="0">
                <a:latin typeface="+mn-lt"/>
                <a:ea typeface="Roboto Light" pitchFamily="2" charset="0"/>
                <a:cs typeface="Roboto Light" pitchFamily="2" charset="0"/>
              </a:rPr>
              <a:t>How do you contribute to climate change? </a:t>
            </a:r>
          </a:p>
          <a:p>
            <a:pPr marL="247632" indent="-247632">
              <a:lnSpc>
                <a:spcPct val="150000"/>
              </a:lnSpc>
              <a:buFont typeface="Arial" panose="020B0604020202020204" pitchFamily="34" charset="0"/>
              <a:buChar char="•"/>
            </a:pPr>
            <a:r>
              <a:rPr lang="en-AU" dirty="0">
                <a:latin typeface="+mn-lt"/>
                <a:ea typeface="Roboto Light" pitchFamily="2" charset="0"/>
                <a:cs typeface="Roboto Light" pitchFamily="2" charset="0"/>
              </a:rPr>
              <a:t>Who are the decision-makers? What is the lived experience? </a:t>
            </a:r>
          </a:p>
          <a:p>
            <a:pPr marL="247632" indent="-247632">
              <a:lnSpc>
                <a:spcPct val="150000"/>
              </a:lnSpc>
              <a:buFont typeface="Arial" panose="020B0604020202020204" pitchFamily="34" charset="0"/>
              <a:buChar char="•"/>
            </a:pPr>
            <a:r>
              <a:rPr lang="en-AU" dirty="0">
                <a:latin typeface="+mn-lt"/>
                <a:ea typeface="Roboto Light" pitchFamily="2" charset="0"/>
                <a:cs typeface="Roboto Light" pitchFamily="2" charset="0"/>
              </a:rPr>
              <a:t>Are we listening to the people most directly affected? </a:t>
            </a:r>
          </a:p>
          <a:p>
            <a:pPr marL="247632" indent="-247632">
              <a:lnSpc>
                <a:spcPct val="150000"/>
              </a:lnSpc>
              <a:buFont typeface="Arial" panose="020B0604020202020204" pitchFamily="34" charset="0"/>
              <a:buChar char="•"/>
            </a:pPr>
            <a:r>
              <a:rPr lang="en-AU" dirty="0">
                <a:latin typeface="+mn-lt"/>
                <a:ea typeface="Roboto Light" pitchFamily="2" charset="0"/>
                <a:cs typeface="Roboto Light" pitchFamily="2" charset="0"/>
              </a:rPr>
              <a:t>What are Australia’s targets for greenhouse gas emissions?</a:t>
            </a:r>
          </a:p>
          <a:p>
            <a:pPr marL="247632" indent="-247632">
              <a:lnSpc>
                <a:spcPct val="150000"/>
              </a:lnSpc>
              <a:buFont typeface="Arial" panose="020B0604020202020204" pitchFamily="34" charset="0"/>
              <a:buChar char="•"/>
            </a:pPr>
            <a:r>
              <a:rPr lang="en-AU" dirty="0">
                <a:latin typeface="+mn-lt"/>
                <a:ea typeface="Roboto Light" pitchFamily="2" charset="0"/>
                <a:cs typeface="Roboto Light" pitchFamily="2" charset="0"/>
              </a:rPr>
              <a:t>Where do the majority of greenhouse gas emissions come from? </a:t>
            </a:r>
          </a:p>
          <a:p>
            <a:pPr marL="171450" indent="-171450">
              <a:lnSpc>
                <a:spcPct val="150000"/>
              </a:lnSpc>
              <a:buFont typeface="Arial" panose="020B0604020202020204" pitchFamily="34" charset="0"/>
              <a:buChar char="•"/>
            </a:pPr>
            <a:r>
              <a:rPr lang="en-AU" dirty="0">
                <a:latin typeface="+mn-lt"/>
                <a:ea typeface="Roboto Light" pitchFamily="2" charset="0"/>
              </a:rPr>
              <a:t>  How do different views about the environment influence approaches to sustainability?</a:t>
            </a:r>
          </a:p>
          <a:p>
            <a:pPr marL="171450" indent="-171450">
              <a:lnSpc>
                <a:spcPct val="150000"/>
              </a:lnSpc>
              <a:buFont typeface="Arial" panose="020B0604020202020204" pitchFamily="34" charset="0"/>
              <a:buChar char="•"/>
            </a:pPr>
            <a:r>
              <a:rPr lang="en-AU" dirty="0">
                <a:latin typeface="+mn-lt"/>
                <a:ea typeface="Roboto Light" pitchFamily="2" charset="0"/>
              </a:rPr>
              <a:t>  How can people use environments more sustainably?</a:t>
            </a:r>
            <a:endParaRPr lang="en-US" dirty="0">
              <a:latin typeface="+mn-lt"/>
            </a:endParaRPr>
          </a:p>
        </p:txBody>
      </p:sp>
      <p:sp>
        <p:nvSpPr>
          <p:cNvPr id="7" name="Title 6">
            <a:extLst>
              <a:ext uri="{FF2B5EF4-FFF2-40B4-BE49-F238E27FC236}">
                <a16:creationId xmlns:a16="http://schemas.microsoft.com/office/drawing/2014/main" id="{0A7C5750-31F8-2740-97DD-94B0293B8D56}"/>
              </a:ext>
            </a:extLst>
          </p:cNvPr>
          <p:cNvSpPr>
            <a:spLocks noGrp="1"/>
          </p:cNvSpPr>
          <p:nvPr>
            <p:ph type="title"/>
          </p:nvPr>
        </p:nvSpPr>
        <p:spPr/>
        <p:txBody>
          <a:bodyPr/>
          <a:lstStyle/>
          <a:p>
            <a:r>
              <a:rPr lang="en-US" dirty="0">
                <a:solidFill>
                  <a:srgbClr val="0D254A"/>
                </a:solidFill>
              </a:rPr>
              <a:t>Additional enquiry questions</a:t>
            </a:r>
          </a:p>
        </p:txBody>
      </p:sp>
    </p:spTree>
    <p:extLst>
      <p:ext uri="{BB962C8B-B14F-4D97-AF65-F5344CB8AC3E}">
        <p14:creationId xmlns:p14="http://schemas.microsoft.com/office/powerpoint/2010/main" val="12451737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3586E477-1977-4D24-80D3-B7D2A487BCC5}"/>
              </a:ext>
            </a:extLst>
          </p:cNvPr>
          <p:cNvSpPr>
            <a:spLocks noGrp="1"/>
          </p:cNvSpPr>
          <p:nvPr>
            <p:ph type="body" sz="quarter" idx="10"/>
          </p:nvPr>
        </p:nvSpPr>
        <p:spPr>
          <a:xfrm>
            <a:off x="7140102" y="1583976"/>
            <a:ext cx="4747097" cy="3921879"/>
          </a:xfrm>
        </p:spPr>
        <p:txBody>
          <a:bodyPr lIns="91440" tIns="45720" rIns="91440" bIns="45720" numCol="1" anchor="t"/>
          <a:lstStyle/>
          <a:p>
            <a:pPr>
              <a:defRPr/>
            </a:pPr>
            <a:r>
              <a:rPr lang="en-AU" sz="1700" b="1" kern="0" dirty="0">
                <a:solidFill>
                  <a:schemeClr val="tx1"/>
                </a:solidFill>
                <a:latin typeface="+mn-lt"/>
                <a:ea typeface="Roboto"/>
              </a:rPr>
              <a:t>For more Caritas Australia resources </a:t>
            </a:r>
          </a:p>
          <a:p>
            <a:pPr marL="285750" indent="-285750">
              <a:buFont typeface="Arial"/>
              <a:buChar char="•"/>
              <a:defRPr/>
            </a:pPr>
            <a:r>
              <a:rPr lang="en-AU" sz="1700" kern="0" dirty="0">
                <a:solidFill>
                  <a:schemeClr val="tx1"/>
                </a:solidFill>
                <a:latin typeface="+mn-lt"/>
                <a:ea typeface="Roboto"/>
              </a:rPr>
              <a:t>Visit</a:t>
            </a:r>
            <a:r>
              <a:rPr lang="en-AU" sz="1700" b="1" kern="0" dirty="0">
                <a:solidFill>
                  <a:schemeClr val="tx1"/>
                </a:solidFill>
                <a:latin typeface="+mn-lt"/>
                <a:ea typeface="Roboto"/>
              </a:rPr>
              <a:t> </a:t>
            </a:r>
            <a:r>
              <a:rPr lang="en-AU" sz="1700" kern="0" dirty="0">
                <a:solidFill>
                  <a:schemeClr val="tx1"/>
                </a:solidFill>
                <a:latin typeface="+mn-lt"/>
                <a:ea typeface="Roboto"/>
                <a:hlinkClick r:id="rId2"/>
              </a:rPr>
              <a:t>https://www.caritas.org.au/resources/school-resources/</a:t>
            </a:r>
            <a:r>
              <a:rPr lang="en-AU" sz="1700" kern="0" dirty="0">
                <a:solidFill>
                  <a:schemeClr val="tx1"/>
                </a:solidFill>
                <a:latin typeface="+mn-lt"/>
                <a:ea typeface="Roboto"/>
              </a:rPr>
              <a:t> </a:t>
            </a:r>
          </a:p>
          <a:p>
            <a:pPr marL="285750" indent="-285750">
              <a:buFont typeface="Arial"/>
              <a:buChar char="•"/>
              <a:defRPr/>
            </a:pPr>
            <a:endParaRPr lang="en-US" sz="1700" kern="0" dirty="0">
              <a:solidFill>
                <a:schemeClr val="tx1"/>
              </a:solidFill>
              <a:latin typeface="+mn-lt"/>
              <a:ea typeface="Roboto"/>
            </a:endParaRPr>
          </a:p>
          <a:p>
            <a:pPr>
              <a:defRPr/>
            </a:pPr>
            <a:r>
              <a:rPr lang="en-US" sz="1700" kern="0" dirty="0">
                <a:solidFill>
                  <a:schemeClr val="tx1"/>
                </a:solidFill>
                <a:latin typeface="+mn-lt"/>
                <a:ea typeface="Roboto"/>
              </a:rPr>
              <a:t>T</a:t>
            </a:r>
            <a:r>
              <a:rPr lang="en-AU" sz="1700" kern="0" dirty="0">
                <a:solidFill>
                  <a:schemeClr val="tx1"/>
                </a:solidFill>
                <a:latin typeface="+mn-lt"/>
                <a:ea typeface="Roboto"/>
              </a:rPr>
              <a:t>here are prayer services, films, case studies and board games available. </a:t>
            </a:r>
          </a:p>
          <a:p>
            <a:pPr>
              <a:defRPr/>
            </a:pPr>
            <a:endParaRPr lang="en-US" sz="1700" kern="0" dirty="0">
              <a:solidFill>
                <a:schemeClr val="tx1"/>
              </a:solidFill>
              <a:latin typeface="+mn-lt"/>
              <a:ea typeface="Roboto"/>
            </a:endParaRPr>
          </a:p>
          <a:p>
            <a:pPr>
              <a:defRPr/>
            </a:pPr>
            <a:r>
              <a:rPr lang="en-US" sz="1700" kern="0" dirty="0">
                <a:solidFill>
                  <a:schemeClr val="tx1"/>
                </a:solidFill>
                <a:latin typeface="+mn-lt"/>
                <a:ea typeface="Roboto"/>
              </a:rPr>
              <a:t>F</a:t>
            </a:r>
            <a:r>
              <a:rPr lang="en-AU" sz="1700" kern="0" dirty="0">
                <a:solidFill>
                  <a:schemeClr val="tx1"/>
                </a:solidFill>
                <a:latin typeface="+mn-lt"/>
                <a:ea typeface="Roboto"/>
              </a:rPr>
              <a:t>or an comprehensive unit on the Catholic Social Teaching principle of Care for Our Common Home, use our CST Toolkit at: </a:t>
            </a:r>
            <a:r>
              <a:rPr lang="en-AU" sz="1700" kern="0" dirty="0">
                <a:solidFill>
                  <a:schemeClr val="tx1"/>
                </a:solidFill>
                <a:latin typeface="+mn-lt"/>
                <a:ea typeface="Roboto"/>
                <a:hlinkClick r:id="rId3"/>
              </a:rPr>
              <a:t>www.caritas.org.au/cst</a:t>
            </a:r>
            <a:endParaRPr lang="en-AU" sz="1700" kern="0" dirty="0">
              <a:solidFill>
                <a:schemeClr val="tx1"/>
              </a:solidFill>
              <a:latin typeface="+mn-lt"/>
              <a:ea typeface="Roboto"/>
            </a:endParaRPr>
          </a:p>
          <a:p>
            <a:pPr>
              <a:defRPr/>
            </a:pPr>
            <a:endParaRPr lang="en-AU" sz="1700" kern="0" dirty="0">
              <a:solidFill>
                <a:schemeClr val="tx1"/>
              </a:solidFill>
              <a:latin typeface="+mn-lt"/>
              <a:ea typeface="Roboto"/>
            </a:endParaRPr>
          </a:p>
        </p:txBody>
      </p:sp>
      <p:sp>
        <p:nvSpPr>
          <p:cNvPr id="2" name="Title 1">
            <a:extLst>
              <a:ext uri="{FF2B5EF4-FFF2-40B4-BE49-F238E27FC236}">
                <a16:creationId xmlns:a16="http://schemas.microsoft.com/office/drawing/2014/main" id="{7F501A87-A2D8-4239-9670-FA89C0D7CBA4}"/>
              </a:ext>
            </a:extLst>
          </p:cNvPr>
          <p:cNvSpPr>
            <a:spLocks noGrp="1"/>
          </p:cNvSpPr>
          <p:nvPr>
            <p:ph type="title"/>
          </p:nvPr>
        </p:nvSpPr>
        <p:spPr/>
        <p:txBody>
          <a:bodyPr/>
          <a:lstStyle/>
          <a:p>
            <a:r>
              <a:rPr lang="en-US" dirty="0">
                <a:solidFill>
                  <a:srgbClr val="0D254A"/>
                </a:solidFill>
              </a:rPr>
              <a:t>FURTHER RESOURCES</a:t>
            </a:r>
            <a:endParaRPr lang="en-AU" dirty="0">
              <a:solidFill>
                <a:srgbClr val="0D254A"/>
              </a:solidFill>
            </a:endParaRPr>
          </a:p>
        </p:txBody>
      </p:sp>
      <p:pic>
        <p:nvPicPr>
          <p:cNvPr id="4" name="Picture 3" descr="Diagram&#10;&#10;Description automatically generated">
            <a:extLst>
              <a:ext uri="{FF2B5EF4-FFF2-40B4-BE49-F238E27FC236}">
                <a16:creationId xmlns:a16="http://schemas.microsoft.com/office/drawing/2014/main" id="{5FB0F2E8-8470-4A96-A97F-D59D602D674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99354" y="1333476"/>
            <a:ext cx="5827501" cy="4454482"/>
          </a:xfrm>
          <a:prstGeom prst="rect">
            <a:avLst/>
          </a:prstGeom>
        </p:spPr>
      </p:pic>
    </p:spTree>
    <p:extLst>
      <p:ext uri="{BB962C8B-B14F-4D97-AF65-F5344CB8AC3E}">
        <p14:creationId xmlns:p14="http://schemas.microsoft.com/office/powerpoint/2010/main" val="17324765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2533A97-96FA-DB42-B88B-2247555B7E98}"/>
              </a:ext>
            </a:extLst>
          </p:cNvPr>
          <p:cNvSpPr>
            <a:spLocks noGrp="1"/>
          </p:cNvSpPr>
          <p:nvPr>
            <p:ph type="body" sz="quarter" idx="11"/>
          </p:nvPr>
        </p:nvSpPr>
        <p:spPr/>
        <p:txBody>
          <a:bodyPr/>
          <a:lstStyle/>
          <a:p>
            <a:r>
              <a:rPr lang="en-US" dirty="0"/>
              <a:t>Thank you</a:t>
            </a:r>
          </a:p>
        </p:txBody>
      </p:sp>
    </p:spTree>
    <p:extLst>
      <p:ext uri="{BB962C8B-B14F-4D97-AF65-F5344CB8AC3E}">
        <p14:creationId xmlns:p14="http://schemas.microsoft.com/office/powerpoint/2010/main" val="34855320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numCol="2" spcCol="360000"/>
          <a:lstStyle/>
          <a:p>
            <a:pPr>
              <a:lnSpc>
                <a:spcPct val="110000"/>
              </a:lnSpc>
            </a:pPr>
            <a:r>
              <a:rPr lang="en-AU" sz="1200" b="1" dirty="0">
                <a:solidFill>
                  <a:srgbClr val="800000"/>
                </a:solidFill>
                <a:ea typeface="Roboto Medium" panose="02000000000000000000" pitchFamily="2" charset="0"/>
              </a:rPr>
              <a:t>Religious Education</a:t>
            </a:r>
            <a:br>
              <a:rPr lang="en-AU" sz="1200" b="1" dirty="0">
                <a:solidFill>
                  <a:srgbClr val="800000"/>
                </a:solidFill>
                <a:ea typeface="Roboto Medium" panose="02000000000000000000" pitchFamily="2" charset="0"/>
              </a:rPr>
            </a:br>
            <a:endParaRPr lang="en-AU" sz="1200" b="1" dirty="0">
              <a:solidFill>
                <a:srgbClr val="800000"/>
              </a:solidFill>
              <a:ea typeface="Roboto Medium" panose="02000000000000000000" pitchFamily="2" charset="0"/>
            </a:endParaRPr>
          </a:p>
          <a:p>
            <a:pPr marL="342900" lvl="0" indent="-342900" defTabSz="495244">
              <a:lnSpc>
                <a:spcPct val="110000"/>
              </a:lnSpc>
              <a:spcBef>
                <a:spcPts val="0"/>
              </a:spcBef>
              <a:spcAft>
                <a:spcPts val="600"/>
              </a:spcAft>
              <a:buFont typeface="Arial" panose="020B0604020202020204" pitchFamily="34" charset="0"/>
              <a:buChar char="•"/>
              <a:defRPr/>
            </a:pPr>
            <a:r>
              <a:rPr lang="en-AU" sz="1200" dirty="0">
                <a:solidFill>
                  <a:prstClr val="black"/>
                </a:solidFill>
                <a:ea typeface="Roboto Light" pitchFamily="2" charset="0"/>
              </a:rPr>
              <a:t>Catholic Social Teaching may remind us that human beings are called to act as stewards safeguarding the integrity of creation, caring for our common home.</a:t>
            </a:r>
          </a:p>
          <a:p>
            <a:pPr marL="342900" lvl="0" indent="-342900" defTabSz="495244">
              <a:lnSpc>
                <a:spcPct val="110000"/>
              </a:lnSpc>
              <a:spcBef>
                <a:spcPts val="0"/>
              </a:spcBef>
              <a:spcAft>
                <a:spcPts val="600"/>
              </a:spcAft>
              <a:buFont typeface="Arial" panose="020B0604020202020204" pitchFamily="34" charset="0"/>
              <a:buChar char="•"/>
              <a:defRPr/>
            </a:pPr>
            <a:r>
              <a:rPr lang="en-AU" sz="1200" dirty="0">
                <a:solidFill>
                  <a:prstClr val="black"/>
                </a:solidFill>
                <a:ea typeface="Roboto Light" pitchFamily="2" charset="0"/>
              </a:rPr>
              <a:t>God’s spirit calls us to act courageously in the face of injustice.</a:t>
            </a:r>
          </a:p>
          <a:p>
            <a:pPr marL="342900" lvl="0" indent="-342900" defTabSz="495244">
              <a:lnSpc>
                <a:spcPct val="110000"/>
              </a:lnSpc>
              <a:spcBef>
                <a:spcPts val="0"/>
              </a:spcBef>
              <a:spcAft>
                <a:spcPts val="600"/>
              </a:spcAft>
              <a:buFont typeface="Arial" panose="020B0604020202020204" pitchFamily="34" charset="0"/>
              <a:buChar char="•"/>
              <a:defRPr/>
            </a:pPr>
            <a:r>
              <a:rPr lang="en-AU" sz="1200" dirty="0">
                <a:solidFill>
                  <a:prstClr val="black"/>
                </a:solidFill>
                <a:ea typeface="Roboto Light" pitchFamily="2" charset="0"/>
              </a:rPr>
              <a:t>Thinking is part of acting and acting needs to be thoughtful.</a:t>
            </a:r>
          </a:p>
          <a:p>
            <a:pPr marL="342900" lvl="0" indent="-342900" defTabSz="914400">
              <a:lnSpc>
                <a:spcPct val="110000"/>
              </a:lnSpc>
              <a:spcBef>
                <a:spcPts val="0"/>
              </a:spcBef>
              <a:spcAft>
                <a:spcPts val="600"/>
              </a:spcAft>
              <a:buFont typeface="Arial" panose="020B0604020202020204" pitchFamily="34" charset="0"/>
              <a:buChar char="•"/>
            </a:pPr>
            <a:r>
              <a:rPr lang="en-AU" sz="1200" dirty="0">
                <a:solidFill>
                  <a:prstClr val="black"/>
                </a:solidFill>
                <a:ea typeface="Roboto Light" pitchFamily="2" charset="0"/>
              </a:rPr>
              <a:t>Since the late 1970s Pope John Paul II, Pope Benedict XVI and Pope Francis have sought to stand in solidarity with the poor and marginalised of the world, as well as calling Christians to exercise good, appropriate stewardship of the fragile ecosystems that support life on earth.</a:t>
            </a:r>
          </a:p>
          <a:p>
            <a:pPr marL="342900" lvl="0" indent="-342900" defTabSz="914400">
              <a:lnSpc>
                <a:spcPct val="110000"/>
              </a:lnSpc>
              <a:spcBef>
                <a:spcPts val="0"/>
              </a:spcBef>
              <a:spcAft>
                <a:spcPts val="600"/>
              </a:spcAft>
              <a:buFont typeface="Arial" panose="020B0604020202020204" pitchFamily="34" charset="0"/>
              <a:buChar char="•"/>
            </a:pPr>
            <a:r>
              <a:rPr lang="en-AU" sz="1200" dirty="0">
                <a:solidFill>
                  <a:prstClr val="black"/>
                </a:solidFill>
                <a:ea typeface="Roboto Light" pitchFamily="2" charset="0"/>
              </a:rPr>
              <a:t>Create simple prayers of thanksgiving for God’s gifts (e.g. the beauty of creation, freedom to choose and people’s role as co-creators). </a:t>
            </a:r>
          </a:p>
          <a:p>
            <a:pPr marL="342900" lvl="0" indent="-342900" defTabSz="495244">
              <a:lnSpc>
                <a:spcPct val="110000"/>
              </a:lnSpc>
              <a:spcBef>
                <a:spcPts val="0"/>
              </a:spcBef>
              <a:spcAft>
                <a:spcPts val="600"/>
              </a:spcAft>
              <a:buFont typeface="Arial" panose="020B0604020202020204" pitchFamily="34" charset="0"/>
              <a:buChar char="•"/>
              <a:defRPr/>
            </a:pPr>
            <a:r>
              <a:rPr lang="en-AU" sz="1200" dirty="0">
                <a:solidFill>
                  <a:prstClr val="black"/>
                </a:solidFill>
                <a:ea typeface="Roboto Light" pitchFamily="2" charset="0"/>
              </a:rPr>
              <a:t>Students interpret local and global decisions in light of Catholic Social Teaching.</a:t>
            </a:r>
          </a:p>
          <a:p>
            <a:pPr marL="342900" lvl="0" indent="-342900" defTabSz="495244">
              <a:lnSpc>
                <a:spcPct val="110000"/>
              </a:lnSpc>
              <a:spcBef>
                <a:spcPts val="0"/>
              </a:spcBef>
              <a:spcAft>
                <a:spcPts val="600"/>
              </a:spcAft>
              <a:buFont typeface="Arial" panose="020B0604020202020204" pitchFamily="34" charset="0"/>
              <a:buChar char="•"/>
              <a:defRPr/>
            </a:pPr>
            <a:r>
              <a:rPr lang="en-AU" sz="1200" dirty="0">
                <a:solidFill>
                  <a:prstClr val="black"/>
                </a:solidFill>
                <a:ea typeface="Roboto Light" pitchFamily="2" charset="0"/>
              </a:rPr>
              <a:t>Students reflect on the consequences of their own and others’ decisions and actions.</a:t>
            </a:r>
            <a:endParaRPr lang="en-US" sz="1200" dirty="0"/>
          </a:p>
          <a:p>
            <a:pPr>
              <a:lnSpc>
                <a:spcPct val="110000"/>
              </a:lnSpc>
            </a:pPr>
            <a:endParaRPr lang="en-AU" sz="1200" dirty="0"/>
          </a:p>
          <a:p>
            <a:pPr>
              <a:lnSpc>
                <a:spcPct val="110000"/>
              </a:lnSpc>
            </a:pPr>
            <a:endParaRPr lang="en-AU" sz="1200" dirty="0"/>
          </a:p>
          <a:p>
            <a:pPr>
              <a:lnSpc>
                <a:spcPct val="110000"/>
              </a:lnSpc>
            </a:pPr>
            <a:endParaRPr lang="en-AU" sz="1200" dirty="0"/>
          </a:p>
          <a:p>
            <a:pPr lvl="0" defTabSz="914400">
              <a:lnSpc>
                <a:spcPct val="110000"/>
              </a:lnSpc>
              <a:spcBef>
                <a:spcPts val="0"/>
              </a:spcBef>
              <a:spcAft>
                <a:spcPts val="600"/>
              </a:spcAft>
            </a:pPr>
            <a:r>
              <a:rPr lang="en-AU" sz="1200" b="1" dirty="0">
                <a:solidFill>
                  <a:prstClr val="black"/>
                </a:solidFill>
                <a:ea typeface="Roboto Light" pitchFamily="2" charset="0"/>
              </a:rPr>
              <a:t>Note</a:t>
            </a:r>
            <a:r>
              <a:rPr lang="en-AU" sz="1200" dirty="0">
                <a:solidFill>
                  <a:prstClr val="black"/>
                </a:solidFill>
                <a:ea typeface="Roboto Light" pitchFamily="2" charset="0"/>
              </a:rPr>
              <a:t>: The common themes, knowledge and skills  listed below have been drawn from the various religious education curriculums around the country.</a:t>
            </a:r>
          </a:p>
          <a:p>
            <a:pPr lvl="0" defTabSz="914400">
              <a:lnSpc>
                <a:spcPct val="110000"/>
              </a:lnSpc>
              <a:spcBef>
                <a:spcPts val="0"/>
              </a:spcBef>
              <a:spcAft>
                <a:spcPts val="600"/>
              </a:spcAft>
            </a:pPr>
            <a:r>
              <a:rPr lang="en-AU" sz="1200" dirty="0">
                <a:solidFill>
                  <a:prstClr val="black"/>
                </a:solidFill>
                <a:ea typeface="Roboto Light" pitchFamily="2" charset="0"/>
              </a:rPr>
              <a:t>Students: </a:t>
            </a:r>
          </a:p>
          <a:p>
            <a:pPr marL="342900" lvl="0" indent="-342900" defTabSz="914400">
              <a:lnSpc>
                <a:spcPct val="110000"/>
              </a:lnSpc>
              <a:spcBef>
                <a:spcPts val="0"/>
              </a:spcBef>
              <a:spcAft>
                <a:spcPts val="600"/>
              </a:spcAft>
              <a:buFont typeface="Arial" panose="020B0604020202020204" pitchFamily="34" charset="0"/>
              <a:buChar char="•"/>
            </a:pPr>
            <a:r>
              <a:rPr lang="en-AU" sz="1200" dirty="0">
                <a:solidFill>
                  <a:prstClr val="black"/>
                </a:solidFill>
                <a:ea typeface="Roboto Light" pitchFamily="2" charset="0"/>
              </a:rPr>
              <a:t>Recognise literal and inferred meaning in sacred stories about creation.</a:t>
            </a:r>
          </a:p>
          <a:p>
            <a:pPr marL="342900" lvl="0" indent="-342900" defTabSz="914400">
              <a:lnSpc>
                <a:spcPct val="110000"/>
              </a:lnSpc>
              <a:spcBef>
                <a:spcPts val="0"/>
              </a:spcBef>
              <a:spcAft>
                <a:spcPts val="600"/>
              </a:spcAft>
              <a:buFont typeface="Arial" panose="020B0604020202020204" pitchFamily="34" charset="0"/>
              <a:buChar char="•"/>
            </a:pPr>
            <a:r>
              <a:rPr lang="en-AU" sz="1200" dirty="0">
                <a:solidFill>
                  <a:prstClr val="black"/>
                </a:solidFill>
                <a:ea typeface="Roboto Light" pitchFamily="2" charset="0"/>
              </a:rPr>
              <a:t>Understand the respect people have for the world, for nature and for all people is an expression of our relationship with God.</a:t>
            </a:r>
          </a:p>
          <a:p>
            <a:pPr marL="342900" lvl="0" indent="-342900" defTabSz="914400">
              <a:lnSpc>
                <a:spcPct val="110000"/>
              </a:lnSpc>
              <a:spcBef>
                <a:spcPts val="0"/>
              </a:spcBef>
              <a:spcAft>
                <a:spcPts val="600"/>
              </a:spcAft>
              <a:buFont typeface="Arial" panose="020B0604020202020204" pitchFamily="34" charset="0"/>
              <a:buChar char="•"/>
            </a:pPr>
            <a:r>
              <a:rPr lang="en-AU" sz="1200" dirty="0">
                <a:solidFill>
                  <a:prstClr val="black"/>
                </a:solidFill>
                <a:ea typeface="Roboto Light" pitchFamily="2" charset="0"/>
              </a:rPr>
              <a:t>Explore environmental issues that threaten the sacredness of God’s creation and explore how we can respond appropriately and compassionately.</a:t>
            </a:r>
          </a:p>
          <a:p>
            <a:pPr marL="342900" lvl="0" indent="-342900" defTabSz="914400">
              <a:lnSpc>
                <a:spcPct val="110000"/>
              </a:lnSpc>
              <a:spcBef>
                <a:spcPts val="0"/>
              </a:spcBef>
              <a:spcAft>
                <a:spcPts val="600"/>
              </a:spcAft>
              <a:buFont typeface="Arial" panose="020B0604020202020204" pitchFamily="34" charset="0"/>
              <a:buChar char="•"/>
            </a:pPr>
            <a:r>
              <a:rPr lang="en-AU" sz="1200" dirty="0">
                <a:solidFill>
                  <a:prstClr val="black"/>
                </a:solidFill>
                <a:ea typeface="Roboto Light" pitchFamily="2" charset="0"/>
              </a:rPr>
              <a:t>Identify some ways that they can care for and respect creation.</a:t>
            </a:r>
          </a:p>
          <a:p>
            <a:pPr marL="342900" lvl="0" indent="-342900" defTabSz="914400">
              <a:lnSpc>
                <a:spcPct val="110000"/>
              </a:lnSpc>
              <a:spcBef>
                <a:spcPts val="0"/>
              </a:spcBef>
              <a:spcAft>
                <a:spcPts val="600"/>
              </a:spcAft>
              <a:buFont typeface="Arial" panose="020B0604020202020204" pitchFamily="34" charset="0"/>
              <a:buChar char="•"/>
            </a:pPr>
            <a:r>
              <a:rPr lang="en-AU" sz="1200" dirty="0">
                <a:solidFill>
                  <a:prstClr val="black"/>
                </a:solidFill>
                <a:ea typeface="Roboto Light" pitchFamily="2" charset="0"/>
              </a:rPr>
              <a:t>Recognise the interdependence of all things in creation.</a:t>
            </a:r>
          </a:p>
          <a:p>
            <a:pPr>
              <a:lnSpc>
                <a:spcPct val="110000"/>
              </a:lnSpc>
            </a:pPr>
            <a:endParaRPr lang="en-AU" sz="1200" dirty="0"/>
          </a:p>
          <a:p>
            <a:pPr>
              <a:lnSpc>
                <a:spcPct val="110000"/>
              </a:lnSpc>
            </a:pPr>
            <a:endParaRPr lang="en-AU" sz="1200" dirty="0"/>
          </a:p>
          <a:p>
            <a:pPr>
              <a:lnSpc>
                <a:spcPct val="110000"/>
              </a:lnSpc>
            </a:pPr>
            <a:endParaRPr lang="en-AU" sz="1200" dirty="0"/>
          </a:p>
        </p:txBody>
      </p:sp>
      <p:sp>
        <p:nvSpPr>
          <p:cNvPr id="4" name="Title 3"/>
          <p:cNvSpPr>
            <a:spLocks noGrp="1"/>
          </p:cNvSpPr>
          <p:nvPr>
            <p:ph type="title"/>
          </p:nvPr>
        </p:nvSpPr>
        <p:spPr/>
        <p:txBody>
          <a:bodyPr/>
          <a:lstStyle/>
          <a:p>
            <a:r>
              <a:rPr lang="en-US" dirty="0"/>
              <a:t>curriculum</a:t>
            </a:r>
          </a:p>
        </p:txBody>
      </p:sp>
      <p:pic>
        <p:nvPicPr>
          <p:cNvPr id="10" name="Picture 9">
            <a:extLst>
              <a:ext uri="{FF2B5EF4-FFF2-40B4-BE49-F238E27FC236}">
                <a16:creationId xmlns:a16="http://schemas.microsoft.com/office/drawing/2014/main" id="{46B36612-667C-48E9-A98A-299EAB7C6212}"/>
              </a:ext>
            </a:extLst>
          </p:cNvPr>
          <p:cNvPicPr>
            <a:picLocks noChangeAspect="1"/>
          </p:cNvPicPr>
          <p:nvPr/>
        </p:nvPicPr>
        <p:blipFill>
          <a:blip r:embed="rId2"/>
          <a:stretch>
            <a:fillRect/>
          </a:stretch>
        </p:blipFill>
        <p:spPr>
          <a:xfrm>
            <a:off x="6543978" y="4875766"/>
            <a:ext cx="873151" cy="947593"/>
          </a:xfrm>
          <a:prstGeom prst="rect">
            <a:avLst/>
          </a:prstGeom>
        </p:spPr>
      </p:pic>
      <p:pic>
        <p:nvPicPr>
          <p:cNvPr id="11" name="Picture 10">
            <a:extLst>
              <a:ext uri="{FF2B5EF4-FFF2-40B4-BE49-F238E27FC236}">
                <a16:creationId xmlns:a16="http://schemas.microsoft.com/office/drawing/2014/main" id="{8D0686CB-7137-4516-954C-EAF2849C9DF9}"/>
              </a:ext>
            </a:extLst>
          </p:cNvPr>
          <p:cNvPicPr>
            <a:picLocks noChangeAspect="1"/>
          </p:cNvPicPr>
          <p:nvPr/>
        </p:nvPicPr>
        <p:blipFill>
          <a:blip r:embed="rId3"/>
          <a:stretch>
            <a:fillRect/>
          </a:stretch>
        </p:blipFill>
        <p:spPr>
          <a:xfrm>
            <a:off x="8509174" y="4875766"/>
            <a:ext cx="873151" cy="873151"/>
          </a:xfrm>
          <a:prstGeom prst="rect">
            <a:avLst/>
          </a:prstGeom>
        </p:spPr>
      </p:pic>
      <p:pic>
        <p:nvPicPr>
          <p:cNvPr id="12" name="Picture 11">
            <a:extLst>
              <a:ext uri="{FF2B5EF4-FFF2-40B4-BE49-F238E27FC236}">
                <a16:creationId xmlns:a16="http://schemas.microsoft.com/office/drawing/2014/main" id="{3339F38B-9080-45B5-968E-33E7DDF39A93}"/>
              </a:ext>
            </a:extLst>
          </p:cNvPr>
          <p:cNvPicPr>
            <a:picLocks noChangeAspect="1"/>
          </p:cNvPicPr>
          <p:nvPr/>
        </p:nvPicPr>
        <p:blipFill>
          <a:blip r:embed="rId4"/>
          <a:stretch>
            <a:fillRect/>
          </a:stretch>
        </p:blipFill>
        <p:spPr>
          <a:xfrm>
            <a:off x="10538991" y="4775481"/>
            <a:ext cx="1047878" cy="1047878"/>
          </a:xfrm>
          <a:prstGeom prst="rect">
            <a:avLst/>
          </a:prstGeom>
        </p:spPr>
      </p:pic>
      <p:sp>
        <p:nvSpPr>
          <p:cNvPr id="2" name="TextBox 1">
            <a:extLst>
              <a:ext uri="{FF2B5EF4-FFF2-40B4-BE49-F238E27FC236}">
                <a16:creationId xmlns:a16="http://schemas.microsoft.com/office/drawing/2014/main" id="{37C986AF-ABCD-46B6-A949-0D4BC47E062E}"/>
              </a:ext>
            </a:extLst>
          </p:cNvPr>
          <p:cNvSpPr txBox="1"/>
          <p:nvPr/>
        </p:nvSpPr>
        <p:spPr>
          <a:xfrm>
            <a:off x="6157494" y="4313816"/>
            <a:ext cx="1759284" cy="461665"/>
          </a:xfrm>
          <a:prstGeom prst="rect">
            <a:avLst/>
          </a:prstGeom>
          <a:noFill/>
        </p:spPr>
        <p:txBody>
          <a:bodyPr wrap="square" rtlCol="0">
            <a:spAutoFit/>
          </a:bodyPr>
          <a:lstStyle/>
          <a:p>
            <a:pPr algn="ctr"/>
            <a:r>
              <a:rPr lang="en-US" sz="1200" dirty="0">
                <a:solidFill>
                  <a:schemeClr val="accent1"/>
                </a:solidFill>
              </a:rPr>
              <a:t>Caring for Our Common Home</a:t>
            </a:r>
            <a:endParaRPr lang="en-AU" sz="1200" dirty="0">
              <a:solidFill>
                <a:schemeClr val="accent1"/>
              </a:solidFill>
            </a:endParaRPr>
          </a:p>
        </p:txBody>
      </p:sp>
      <p:sp>
        <p:nvSpPr>
          <p:cNvPr id="13" name="TextBox 12">
            <a:extLst>
              <a:ext uri="{FF2B5EF4-FFF2-40B4-BE49-F238E27FC236}">
                <a16:creationId xmlns:a16="http://schemas.microsoft.com/office/drawing/2014/main" id="{801F9538-59EB-4C6F-ABF7-09CB67031350}"/>
              </a:ext>
            </a:extLst>
          </p:cNvPr>
          <p:cNvSpPr txBox="1"/>
          <p:nvPr/>
        </p:nvSpPr>
        <p:spPr>
          <a:xfrm>
            <a:off x="8066107" y="4313816"/>
            <a:ext cx="1759284" cy="276999"/>
          </a:xfrm>
          <a:prstGeom prst="rect">
            <a:avLst/>
          </a:prstGeom>
          <a:noFill/>
        </p:spPr>
        <p:txBody>
          <a:bodyPr wrap="square" rtlCol="0">
            <a:spAutoFit/>
          </a:bodyPr>
          <a:lstStyle/>
          <a:p>
            <a:pPr algn="ctr"/>
            <a:r>
              <a:rPr lang="en-US" sz="1200" dirty="0">
                <a:solidFill>
                  <a:schemeClr val="accent1"/>
                </a:solidFill>
              </a:rPr>
              <a:t>Solidarity</a:t>
            </a:r>
            <a:endParaRPr lang="en-AU" sz="1200" dirty="0">
              <a:solidFill>
                <a:schemeClr val="accent1"/>
              </a:solidFill>
            </a:endParaRPr>
          </a:p>
        </p:txBody>
      </p:sp>
      <p:sp>
        <p:nvSpPr>
          <p:cNvPr id="14" name="TextBox 13">
            <a:extLst>
              <a:ext uri="{FF2B5EF4-FFF2-40B4-BE49-F238E27FC236}">
                <a16:creationId xmlns:a16="http://schemas.microsoft.com/office/drawing/2014/main" id="{EEA06C4D-E05B-4A45-85FA-6CB99BDF725C}"/>
              </a:ext>
            </a:extLst>
          </p:cNvPr>
          <p:cNvSpPr txBox="1"/>
          <p:nvPr/>
        </p:nvSpPr>
        <p:spPr>
          <a:xfrm>
            <a:off x="10183288" y="4313816"/>
            <a:ext cx="1759284" cy="461665"/>
          </a:xfrm>
          <a:prstGeom prst="rect">
            <a:avLst/>
          </a:prstGeom>
          <a:noFill/>
        </p:spPr>
        <p:txBody>
          <a:bodyPr wrap="square" rtlCol="0">
            <a:spAutoFit/>
          </a:bodyPr>
          <a:lstStyle/>
          <a:p>
            <a:pPr algn="ctr"/>
            <a:r>
              <a:rPr lang="en-US" sz="1200" dirty="0">
                <a:solidFill>
                  <a:schemeClr val="accent1"/>
                </a:solidFill>
              </a:rPr>
              <a:t>Subsidiarity and Participation</a:t>
            </a:r>
            <a:endParaRPr lang="en-AU" sz="1200" dirty="0">
              <a:solidFill>
                <a:schemeClr val="accent1"/>
              </a:solidFill>
            </a:endParaRPr>
          </a:p>
        </p:txBody>
      </p:sp>
    </p:spTree>
    <p:extLst>
      <p:ext uri="{BB962C8B-B14F-4D97-AF65-F5344CB8AC3E}">
        <p14:creationId xmlns:p14="http://schemas.microsoft.com/office/powerpoint/2010/main" val="36114762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numCol="2" spcCol="360000"/>
          <a:lstStyle/>
          <a:p>
            <a:pPr>
              <a:lnSpc>
                <a:spcPct val="110000"/>
              </a:lnSpc>
            </a:pPr>
            <a:endParaRPr lang="en-US" sz="1200" dirty="0"/>
          </a:p>
          <a:p>
            <a:pPr>
              <a:lnSpc>
                <a:spcPct val="110000"/>
              </a:lnSpc>
            </a:pPr>
            <a:endParaRPr lang="en-US" sz="1200" dirty="0"/>
          </a:p>
          <a:p>
            <a:pPr>
              <a:lnSpc>
                <a:spcPct val="110000"/>
              </a:lnSpc>
            </a:pPr>
            <a:endParaRPr lang="en-AU" sz="1200" dirty="0"/>
          </a:p>
        </p:txBody>
      </p:sp>
      <p:sp>
        <p:nvSpPr>
          <p:cNvPr id="4" name="Title 3"/>
          <p:cNvSpPr>
            <a:spLocks noGrp="1"/>
          </p:cNvSpPr>
          <p:nvPr>
            <p:ph type="title"/>
          </p:nvPr>
        </p:nvSpPr>
        <p:spPr/>
        <p:txBody>
          <a:bodyPr/>
          <a:lstStyle/>
          <a:p>
            <a:r>
              <a:rPr lang="en-US" dirty="0"/>
              <a:t>Curriculum – Year 4</a:t>
            </a:r>
          </a:p>
        </p:txBody>
      </p:sp>
      <p:sp>
        <p:nvSpPr>
          <p:cNvPr id="2" name="Rectangle 1"/>
          <p:cNvSpPr/>
          <p:nvPr/>
        </p:nvSpPr>
        <p:spPr>
          <a:xfrm>
            <a:off x="330200" y="1246188"/>
            <a:ext cx="11583997" cy="4622740"/>
          </a:xfrm>
          <a:prstGeom prst="rect">
            <a:avLst/>
          </a:prstGeom>
        </p:spPr>
        <p:txBody>
          <a:bodyPr wrap="square" numCol="2" spcCol="180000">
            <a:spAutoFit/>
          </a:bodyPr>
          <a:lstStyle/>
          <a:p>
            <a:pPr>
              <a:lnSpc>
                <a:spcPct val="110000"/>
              </a:lnSpc>
              <a:spcAft>
                <a:spcPts val="400"/>
              </a:spcAft>
            </a:pPr>
            <a:endParaRPr lang="en-AU" sz="1100" b="1" dirty="0"/>
          </a:p>
          <a:p>
            <a:pPr>
              <a:lnSpc>
                <a:spcPct val="110000"/>
              </a:lnSpc>
              <a:spcAft>
                <a:spcPts val="400"/>
              </a:spcAft>
            </a:pPr>
            <a:r>
              <a:rPr lang="en-AU" sz="1100" b="1" dirty="0"/>
              <a:t>Humanities and Social Sciences</a:t>
            </a:r>
          </a:p>
          <a:p>
            <a:pPr>
              <a:lnSpc>
                <a:spcPct val="110000"/>
              </a:lnSpc>
              <a:spcAft>
                <a:spcPts val="400"/>
              </a:spcAft>
            </a:pPr>
            <a:r>
              <a:rPr lang="en-AU" sz="1100" b="1" dirty="0"/>
              <a:t>Geography</a:t>
            </a:r>
            <a:endParaRPr lang="en-AU" sz="1100" dirty="0"/>
          </a:p>
          <a:p>
            <a:pPr marL="171450" lvl="0" indent="-171450">
              <a:lnSpc>
                <a:spcPct val="110000"/>
              </a:lnSpc>
              <a:spcAft>
                <a:spcPts val="400"/>
              </a:spcAft>
              <a:buFont typeface="Arial"/>
              <a:buChar char="•"/>
            </a:pPr>
            <a:r>
              <a:rPr lang="en-AU" sz="1100" dirty="0"/>
              <a:t>The importance of environments, including natural vegetation, to animals and people </a:t>
            </a:r>
            <a:r>
              <a:rPr lang="en-AU" sz="1100" u="sng" dirty="0">
                <a:hlinkClick r:id="rId2"/>
              </a:rPr>
              <a:t>(ACHASSK088) </a:t>
            </a:r>
            <a:endParaRPr lang="en-AU" sz="1100" dirty="0"/>
          </a:p>
          <a:p>
            <a:pPr marL="628650" lvl="1" indent="-171450">
              <a:lnSpc>
                <a:spcPct val="110000"/>
              </a:lnSpc>
              <a:spcAft>
                <a:spcPts val="400"/>
              </a:spcAft>
              <a:buFont typeface="Arial"/>
              <a:buChar char="•"/>
            </a:pPr>
            <a:r>
              <a:rPr lang="en-AU" sz="1100" dirty="0"/>
              <a:t>explaining how people’s connections with their environment can also be aesthetic, emotional and spiritual</a:t>
            </a:r>
          </a:p>
          <a:p>
            <a:pPr marL="171450" lvl="0" indent="-171450">
              <a:lnSpc>
                <a:spcPct val="110000"/>
              </a:lnSpc>
              <a:spcAft>
                <a:spcPts val="400"/>
              </a:spcAft>
              <a:buFont typeface="Arial"/>
              <a:buChar char="•"/>
            </a:pPr>
            <a:r>
              <a:rPr lang="en-US" sz="1100" dirty="0"/>
              <a:t>The custodial responsibility Aboriginal and Torres Strait Islander Peoples have for Country/Place, and how this influences views about sustainability </a:t>
            </a:r>
            <a:r>
              <a:rPr lang="en-US" sz="1100" u="sng" dirty="0">
                <a:hlinkClick r:id="rId3"/>
              </a:rPr>
              <a:t>(ACHASSK089)</a:t>
            </a:r>
            <a:endParaRPr lang="en-AU" sz="1100" dirty="0"/>
          </a:p>
          <a:p>
            <a:pPr marL="628650" lvl="1" indent="-171450">
              <a:lnSpc>
                <a:spcPct val="110000"/>
              </a:lnSpc>
              <a:spcAft>
                <a:spcPts val="400"/>
              </a:spcAft>
              <a:buFont typeface="Arial"/>
              <a:buChar char="•"/>
            </a:pPr>
            <a:r>
              <a:rPr lang="en-US" sz="1100" dirty="0"/>
              <a:t>investigating how knowledge and practices shared among Aboriginal and Torres Strait Islander Peoples are linked to sustainable use of resources and environments (such as rotational use and harvesting of resources, mutton-bird harvesting in Tasmania, the use of fire, and the collection of bush food from semi-arid rangelands)</a:t>
            </a:r>
            <a:endParaRPr lang="en-AU" sz="1100" dirty="0"/>
          </a:p>
          <a:p>
            <a:pPr marL="171450" lvl="0" indent="-171450">
              <a:lnSpc>
                <a:spcPct val="110000"/>
              </a:lnSpc>
              <a:spcAft>
                <a:spcPts val="400"/>
              </a:spcAft>
              <a:buFont typeface="Arial"/>
              <a:buChar char="•"/>
            </a:pPr>
            <a:r>
              <a:rPr lang="en-AU" sz="1100" dirty="0"/>
              <a:t>The use and management of natural resources and waste, and the different views on how to do this sustainably </a:t>
            </a:r>
            <a:r>
              <a:rPr lang="en-AU" sz="1100" u="sng" dirty="0">
                <a:hlinkClick r:id="rId4"/>
              </a:rPr>
              <a:t>(ACHASSK090)</a:t>
            </a:r>
            <a:endParaRPr lang="en-AU" sz="1100" dirty="0"/>
          </a:p>
          <a:p>
            <a:pPr marL="628650" lvl="1" indent="-171450">
              <a:lnSpc>
                <a:spcPct val="110000"/>
              </a:lnSpc>
              <a:spcAft>
                <a:spcPts val="400"/>
              </a:spcAft>
              <a:buFont typeface="Arial"/>
              <a:buChar char="•"/>
            </a:pPr>
            <a:r>
              <a:rPr lang="en-AU" sz="1100" dirty="0"/>
              <a:t>exploring how some natural resources are used and managed in sustainable and non-sustainable ways</a:t>
            </a:r>
          </a:p>
          <a:p>
            <a:pPr lvl="1">
              <a:lnSpc>
                <a:spcPct val="110000"/>
              </a:lnSpc>
              <a:spcAft>
                <a:spcPts val="400"/>
              </a:spcAft>
            </a:pPr>
            <a:r>
              <a:rPr lang="en-AU" sz="1100" dirty="0"/>
              <a:t>identifying renewable and non-renewable resources</a:t>
            </a:r>
          </a:p>
          <a:p>
            <a:pPr lvl="1">
              <a:lnSpc>
                <a:spcPct val="110000"/>
              </a:lnSpc>
              <a:spcAft>
                <a:spcPts val="400"/>
              </a:spcAft>
            </a:pPr>
            <a:r>
              <a:rPr lang="en-AU" sz="1100" dirty="0"/>
              <a:t>exploring the work of groups and organisations which manage natural resources and/or waste</a:t>
            </a:r>
          </a:p>
          <a:p>
            <a:pPr lvl="1">
              <a:lnSpc>
                <a:spcPct val="110000"/>
              </a:lnSpc>
              <a:spcAft>
                <a:spcPts val="400"/>
              </a:spcAft>
            </a:pPr>
            <a:endParaRPr lang="en-AU" sz="1100" dirty="0"/>
          </a:p>
          <a:p>
            <a:pPr>
              <a:lnSpc>
                <a:spcPct val="110000"/>
              </a:lnSpc>
              <a:spcAft>
                <a:spcPts val="400"/>
              </a:spcAft>
            </a:pPr>
            <a:r>
              <a:rPr lang="en-AU" sz="1100" b="1" dirty="0"/>
              <a:t>Science</a:t>
            </a:r>
            <a:endParaRPr lang="en-AU" sz="1100" dirty="0"/>
          </a:p>
          <a:p>
            <a:pPr marL="171450" lvl="0" indent="-171450">
              <a:lnSpc>
                <a:spcPct val="110000"/>
              </a:lnSpc>
              <a:spcAft>
                <a:spcPts val="400"/>
              </a:spcAft>
              <a:buFont typeface="Arial"/>
              <a:buChar char="•"/>
            </a:pPr>
            <a:r>
              <a:rPr lang="en-AU" sz="1100" dirty="0"/>
              <a:t>Earth’s surface changes over time as a result of natural processes and human activity </a:t>
            </a:r>
            <a:r>
              <a:rPr lang="en-AU" sz="1100" u="sng" dirty="0">
                <a:hlinkClick r:id="rId5"/>
              </a:rPr>
              <a:t>(ACSSU075)</a:t>
            </a:r>
            <a:endParaRPr lang="en-AU" sz="1100" dirty="0"/>
          </a:p>
          <a:p>
            <a:pPr marL="628650" lvl="1" indent="-171450">
              <a:lnSpc>
                <a:spcPct val="110000"/>
              </a:lnSpc>
              <a:spcAft>
                <a:spcPts val="400"/>
              </a:spcAft>
              <a:buFont typeface="Arial"/>
              <a:buChar char="•"/>
            </a:pPr>
            <a:r>
              <a:rPr lang="en-AU" sz="1100" dirty="0"/>
              <a:t>considering the effect of events such as floods and extreme weather on the landscape, both in Australia and in the Asia region</a:t>
            </a:r>
          </a:p>
          <a:p>
            <a:pPr marL="628650" lvl="1" indent="-171450">
              <a:lnSpc>
                <a:spcPct val="110000"/>
              </a:lnSpc>
              <a:spcAft>
                <a:spcPts val="400"/>
              </a:spcAft>
              <a:buFont typeface="Arial"/>
              <a:buChar char="•"/>
            </a:pPr>
            <a:r>
              <a:rPr lang="en-AU" sz="1100" dirty="0"/>
              <a:t>considering how different human activities cause erosion of the Earth’s surface</a:t>
            </a:r>
          </a:p>
          <a:p>
            <a:pPr marL="628650" lvl="1" indent="-171450">
              <a:lnSpc>
                <a:spcPct val="110000"/>
              </a:lnSpc>
              <a:spcAft>
                <a:spcPts val="400"/>
              </a:spcAft>
              <a:buFont typeface="Arial"/>
              <a:buChar char="•"/>
            </a:pPr>
            <a:r>
              <a:rPr lang="en-AU" sz="1100" dirty="0"/>
              <a:t>C</a:t>
            </a:r>
            <a:r>
              <a:rPr lang="en-US" sz="1100" dirty="0" err="1"/>
              <a:t>onsidering</a:t>
            </a:r>
            <a:r>
              <a:rPr lang="en-US" sz="1100" dirty="0"/>
              <a:t> how Aboriginal and Torres Strait Islander Peoples’ fire management practices over tens of thousands of years have changed the distribution of flora and fauna in most regions of Australia</a:t>
            </a:r>
          </a:p>
          <a:p>
            <a:pPr lvl="1">
              <a:lnSpc>
                <a:spcPct val="110000"/>
              </a:lnSpc>
            </a:pPr>
            <a:endParaRPr lang="en-US" sz="1100" dirty="0"/>
          </a:p>
          <a:p>
            <a:pPr>
              <a:lnSpc>
                <a:spcPct val="110000"/>
              </a:lnSpc>
            </a:pPr>
            <a:endParaRPr lang="en-AU" sz="1100" dirty="0"/>
          </a:p>
        </p:txBody>
      </p:sp>
    </p:spTree>
    <p:extLst>
      <p:ext uri="{BB962C8B-B14F-4D97-AF65-F5344CB8AC3E}">
        <p14:creationId xmlns:p14="http://schemas.microsoft.com/office/powerpoint/2010/main" val="3901792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numCol="2" spcCol="360000"/>
          <a:lstStyle/>
          <a:p>
            <a:pPr>
              <a:lnSpc>
                <a:spcPct val="110000"/>
              </a:lnSpc>
            </a:pPr>
            <a:endParaRPr lang="en-US" sz="1200" dirty="0"/>
          </a:p>
          <a:p>
            <a:pPr>
              <a:lnSpc>
                <a:spcPct val="110000"/>
              </a:lnSpc>
            </a:pPr>
            <a:endParaRPr lang="en-AU" sz="1200" dirty="0"/>
          </a:p>
        </p:txBody>
      </p:sp>
      <p:sp>
        <p:nvSpPr>
          <p:cNvPr id="4" name="Title 3"/>
          <p:cNvSpPr>
            <a:spLocks noGrp="1"/>
          </p:cNvSpPr>
          <p:nvPr>
            <p:ph type="title"/>
          </p:nvPr>
        </p:nvSpPr>
        <p:spPr/>
        <p:txBody>
          <a:bodyPr/>
          <a:lstStyle/>
          <a:p>
            <a:r>
              <a:rPr lang="en-US" dirty="0"/>
              <a:t>Curriculum – Years 5 &amp; 6</a:t>
            </a:r>
          </a:p>
        </p:txBody>
      </p:sp>
      <p:sp>
        <p:nvSpPr>
          <p:cNvPr id="2" name="Rectangle 1"/>
          <p:cNvSpPr/>
          <p:nvPr/>
        </p:nvSpPr>
        <p:spPr>
          <a:xfrm>
            <a:off x="335360" y="1222246"/>
            <a:ext cx="5422899" cy="4380686"/>
          </a:xfrm>
          <a:prstGeom prst="rect">
            <a:avLst/>
          </a:prstGeom>
        </p:spPr>
        <p:txBody>
          <a:bodyPr wrap="square" numCol="1" spcCol="180000">
            <a:spAutoFit/>
          </a:bodyPr>
          <a:lstStyle/>
          <a:p>
            <a:r>
              <a:rPr lang="en-US" sz="1100" b="1" dirty="0"/>
              <a:t>Y</a:t>
            </a:r>
            <a:r>
              <a:rPr lang="en-AU" sz="1100" b="1" dirty="0"/>
              <a:t>ear 5</a:t>
            </a:r>
          </a:p>
          <a:p>
            <a:endParaRPr lang="en-AU" sz="1100" dirty="0"/>
          </a:p>
          <a:p>
            <a:pPr>
              <a:spcAft>
                <a:spcPts val="400"/>
              </a:spcAft>
            </a:pPr>
            <a:r>
              <a:rPr lang="en-AU" sz="1100" b="1" dirty="0"/>
              <a:t>Geography</a:t>
            </a:r>
            <a:endParaRPr lang="en-AU" sz="1100" dirty="0"/>
          </a:p>
          <a:p>
            <a:pPr marL="171450" lvl="0" indent="-171450">
              <a:spcAft>
                <a:spcPts val="400"/>
              </a:spcAft>
              <a:buFont typeface="Arial"/>
              <a:buChar char="•"/>
            </a:pPr>
            <a:r>
              <a:rPr lang="en-US" sz="1100" dirty="0"/>
              <a:t>The influence of people, including Aboriginal and Torres Strait Islander Peoples, on the environmental characteristics of Australian places </a:t>
            </a:r>
            <a:r>
              <a:rPr lang="en-US" sz="1100" u="sng" dirty="0">
                <a:hlinkClick r:id="rId2"/>
              </a:rPr>
              <a:t>(ACHASSK112)</a:t>
            </a:r>
            <a:r>
              <a:rPr lang="en-AU" sz="1100" dirty="0"/>
              <a:t> </a:t>
            </a:r>
          </a:p>
          <a:p>
            <a:pPr marL="628650" lvl="1" indent="-171450">
              <a:spcAft>
                <a:spcPts val="400"/>
              </a:spcAft>
              <a:buFont typeface="Arial"/>
              <a:buChar char="•"/>
            </a:pPr>
            <a:r>
              <a:rPr lang="en-AU" sz="1100" dirty="0"/>
              <a:t>identifying how Aboriginal and Torres Strait Islander communities altered the environment and sustained ways of living through their methods of land and resource management</a:t>
            </a:r>
          </a:p>
          <a:p>
            <a:pPr marL="171450" lvl="0" indent="-171450">
              <a:spcAft>
                <a:spcPts val="400"/>
              </a:spcAft>
              <a:buFont typeface="Arial"/>
              <a:buChar char="•"/>
            </a:pPr>
            <a:r>
              <a:rPr lang="en-AU" sz="1100" dirty="0"/>
              <a:t>The environmental and human influences on the location and characteristics of a place and the management of spaces within them </a:t>
            </a:r>
            <a:r>
              <a:rPr lang="en-AU" sz="1100" dirty="0">
                <a:hlinkClick r:id="rId3"/>
              </a:rPr>
              <a:t>(ACHASSK113</a:t>
            </a:r>
            <a:r>
              <a:rPr lang="en-AU" sz="1100" dirty="0"/>
              <a:t>)</a:t>
            </a:r>
          </a:p>
          <a:p>
            <a:pPr marL="171450" lvl="0" indent="-171450">
              <a:spcAft>
                <a:spcPts val="400"/>
              </a:spcAft>
              <a:buFont typeface="Arial"/>
              <a:buChar char="•"/>
            </a:pPr>
            <a:r>
              <a:rPr lang="en-AU" sz="1100" dirty="0"/>
              <a:t>Types of resources (natural, human, capital) and the ways societies use them to satisfy the needs and wants of present and future generations </a:t>
            </a:r>
            <a:r>
              <a:rPr lang="en-AU" sz="1100" dirty="0">
                <a:hlinkClick r:id="rId4"/>
              </a:rPr>
              <a:t>(ACHASSK120</a:t>
            </a:r>
            <a:r>
              <a:rPr lang="en-AU" sz="1100" dirty="0"/>
              <a:t>)</a:t>
            </a:r>
          </a:p>
          <a:p>
            <a:pPr lvl="0">
              <a:spcAft>
                <a:spcPts val="400"/>
              </a:spcAft>
            </a:pPr>
            <a:endParaRPr lang="en-AU" sz="1100" dirty="0"/>
          </a:p>
          <a:p>
            <a:pPr lvl="0">
              <a:spcAft>
                <a:spcPts val="400"/>
              </a:spcAft>
            </a:pPr>
            <a:r>
              <a:rPr lang="en-AU" sz="1100" b="1" dirty="0"/>
              <a:t>Economics and Business</a:t>
            </a:r>
          </a:p>
          <a:p>
            <a:pPr marL="171450" indent="-171450">
              <a:spcAft>
                <a:spcPts val="400"/>
              </a:spcAft>
              <a:buFont typeface="Arial"/>
              <a:buChar char="•"/>
            </a:pPr>
            <a:r>
              <a:rPr lang="en-AU" sz="1100" dirty="0"/>
              <a:t> Types of resources (natural, human, capital) and the ways societies use them to satisfy the needs and wants of present and future generations </a:t>
            </a:r>
            <a:r>
              <a:rPr lang="en-AU" sz="1100" dirty="0">
                <a:hlinkClick r:id="rId4"/>
              </a:rPr>
              <a:t>(ACHASSK120)  -</a:t>
            </a:r>
            <a:endParaRPr lang="en-AU" sz="1100" dirty="0"/>
          </a:p>
          <a:p>
            <a:pPr lvl="0">
              <a:spcAft>
                <a:spcPts val="400"/>
              </a:spcAft>
            </a:pPr>
            <a:endParaRPr lang="en-AU" sz="1100" dirty="0"/>
          </a:p>
          <a:p>
            <a:pPr>
              <a:spcAft>
                <a:spcPts val="400"/>
              </a:spcAft>
            </a:pPr>
            <a:r>
              <a:rPr lang="en-AU" sz="1100" b="1" dirty="0"/>
              <a:t>Science</a:t>
            </a:r>
            <a:endParaRPr lang="en-AU" sz="1100" dirty="0"/>
          </a:p>
          <a:p>
            <a:pPr marL="171450" lvl="0" indent="-171450">
              <a:spcAft>
                <a:spcPts val="400"/>
              </a:spcAft>
              <a:buFont typeface="Arial"/>
              <a:buChar char="•"/>
            </a:pPr>
            <a:r>
              <a:rPr lang="en-AU" sz="1100" dirty="0"/>
              <a:t>Scientific knowledge is used to solve problems and inform personal and community decisions </a:t>
            </a:r>
            <a:r>
              <a:rPr lang="en-AU" sz="1100" dirty="0">
                <a:hlinkClick r:id="rId5"/>
              </a:rPr>
              <a:t>(ACSHE083)</a:t>
            </a:r>
            <a:endParaRPr lang="en-AU" sz="1100" dirty="0"/>
          </a:p>
          <a:p>
            <a:pPr lvl="1"/>
            <a:endParaRPr lang="en-US" sz="1100" dirty="0"/>
          </a:p>
          <a:p>
            <a:pPr lvl="1"/>
            <a:endParaRPr lang="en-US" sz="1100" dirty="0"/>
          </a:p>
        </p:txBody>
      </p:sp>
      <p:sp>
        <p:nvSpPr>
          <p:cNvPr id="6" name="Rectangle 5">
            <a:extLst>
              <a:ext uri="{FF2B5EF4-FFF2-40B4-BE49-F238E27FC236}">
                <a16:creationId xmlns:a16="http://schemas.microsoft.com/office/drawing/2014/main" id="{D5DA0A78-409E-431E-A4EE-84AFE498230F}"/>
              </a:ext>
            </a:extLst>
          </p:cNvPr>
          <p:cNvSpPr/>
          <p:nvPr/>
        </p:nvSpPr>
        <p:spPr>
          <a:xfrm>
            <a:off x="6095999" y="1235075"/>
            <a:ext cx="5875511" cy="4733027"/>
          </a:xfrm>
          <a:prstGeom prst="rect">
            <a:avLst/>
          </a:prstGeom>
        </p:spPr>
        <p:txBody>
          <a:bodyPr wrap="square" numCol="1" spcCol="180000">
            <a:spAutoFit/>
          </a:bodyPr>
          <a:lstStyle/>
          <a:p>
            <a:pPr>
              <a:lnSpc>
                <a:spcPct val="110000"/>
              </a:lnSpc>
            </a:pPr>
            <a:r>
              <a:rPr lang="en-AU" sz="1100" b="1" dirty="0"/>
              <a:t>Year 6</a:t>
            </a:r>
          </a:p>
          <a:p>
            <a:pPr>
              <a:lnSpc>
                <a:spcPct val="110000"/>
              </a:lnSpc>
            </a:pPr>
            <a:endParaRPr lang="en-AU" sz="1100" dirty="0"/>
          </a:p>
          <a:p>
            <a:pPr>
              <a:lnSpc>
                <a:spcPct val="110000"/>
              </a:lnSpc>
            </a:pPr>
            <a:r>
              <a:rPr lang="en-AU" sz="1100" b="1" dirty="0"/>
              <a:t>Humanities and Social Sciences</a:t>
            </a:r>
            <a:endParaRPr lang="en-AU" sz="1100" dirty="0"/>
          </a:p>
          <a:p>
            <a:pPr>
              <a:lnSpc>
                <a:spcPct val="110000"/>
              </a:lnSpc>
            </a:pPr>
            <a:r>
              <a:rPr lang="en-AU" sz="1100" b="1" dirty="0"/>
              <a:t>Geography</a:t>
            </a:r>
            <a:endParaRPr lang="en-AU" sz="1100" dirty="0"/>
          </a:p>
          <a:p>
            <a:pPr marL="171450" lvl="0" indent="-171450">
              <a:lnSpc>
                <a:spcPct val="110000"/>
              </a:lnSpc>
              <a:buFont typeface="Arial"/>
              <a:buChar char="•"/>
            </a:pPr>
            <a:r>
              <a:rPr lang="en-AU" sz="1100" dirty="0"/>
              <a:t>Differences in the economic, demographic and social characteristics of countries across the world </a:t>
            </a:r>
            <a:r>
              <a:rPr lang="en-AU" sz="1100" dirty="0">
                <a:hlinkClick r:id="rId6"/>
              </a:rPr>
              <a:t>(ACHASSK139</a:t>
            </a:r>
            <a:r>
              <a:rPr lang="en-AU" sz="1100" dirty="0"/>
              <a:t>)</a:t>
            </a:r>
          </a:p>
          <a:p>
            <a:pPr marL="171450" lvl="0" indent="-171450">
              <a:lnSpc>
                <a:spcPct val="110000"/>
              </a:lnSpc>
              <a:buFont typeface="Arial"/>
              <a:buChar char="•"/>
            </a:pPr>
            <a:r>
              <a:rPr lang="en-AU" sz="1100" dirty="0"/>
              <a:t>Australia’s connections with other countries and how these change people and places </a:t>
            </a:r>
            <a:r>
              <a:rPr lang="en-AU" sz="1100" dirty="0">
                <a:hlinkClick r:id="rId7"/>
              </a:rPr>
              <a:t>(ACHASSK141</a:t>
            </a:r>
            <a:r>
              <a:rPr lang="en-AU" sz="1100" dirty="0"/>
              <a:t>)</a:t>
            </a:r>
          </a:p>
          <a:p>
            <a:pPr>
              <a:lnSpc>
                <a:spcPct val="110000"/>
              </a:lnSpc>
            </a:pPr>
            <a:r>
              <a:rPr lang="en-AU" sz="1100" b="1" dirty="0"/>
              <a:t>Civics and Citizenship</a:t>
            </a:r>
            <a:endParaRPr lang="en-AU" sz="1100" dirty="0"/>
          </a:p>
          <a:p>
            <a:pPr marL="171450" lvl="0" indent="-171450">
              <a:lnSpc>
                <a:spcPct val="110000"/>
              </a:lnSpc>
              <a:buFont typeface="Arial"/>
              <a:buChar char="•"/>
            </a:pPr>
            <a:r>
              <a:rPr lang="en-AU" sz="1100" dirty="0"/>
              <a:t>The obligations citizens may consider they have beyond their own national borders as active and informed global citizens </a:t>
            </a:r>
            <a:r>
              <a:rPr lang="en-AU" sz="1100" dirty="0">
                <a:hlinkClick r:id="rId8"/>
              </a:rPr>
              <a:t>(ACHASSK148)  </a:t>
            </a:r>
            <a:endParaRPr lang="en-AU" sz="1100" dirty="0"/>
          </a:p>
          <a:p>
            <a:pPr>
              <a:lnSpc>
                <a:spcPct val="110000"/>
              </a:lnSpc>
            </a:pPr>
            <a:r>
              <a:rPr lang="en-AU" sz="1100" b="1" dirty="0"/>
              <a:t>Economics and Business</a:t>
            </a:r>
            <a:endParaRPr lang="en-AU" sz="1100" dirty="0"/>
          </a:p>
          <a:p>
            <a:pPr marL="171450" lvl="0" indent="-171450">
              <a:lnSpc>
                <a:spcPct val="110000"/>
              </a:lnSpc>
              <a:buFont typeface="Arial"/>
              <a:buChar char="•"/>
            </a:pPr>
            <a:r>
              <a:rPr lang="en-AU" sz="1100" dirty="0"/>
              <a:t>How the concept of opportunity cost involves choices about the alternative use of resources and the need to consider trade-offs </a:t>
            </a:r>
            <a:r>
              <a:rPr lang="en-AU" sz="1100" dirty="0">
                <a:hlinkClick r:id="rId9"/>
              </a:rPr>
              <a:t>(ACHASSK149)</a:t>
            </a:r>
            <a:endParaRPr lang="en-AU" sz="1100" dirty="0"/>
          </a:p>
          <a:p>
            <a:pPr lvl="0">
              <a:lnSpc>
                <a:spcPct val="110000"/>
              </a:lnSpc>
            </a:pPr>
            <a:r>
              <a:rPr lang="en-AU" sz="1100" dirty="0"/>
              <a:t>The effect that consumer and financial decisions can have on the individual, the broader community and the environment </a:t>
            </a:r>
            <a:r>
              <a:rPr lang="en-AU" sz="1100" dirty="0">
                <a:hlinkClick r:id="rId10"/>
              </a:rPr>
              <a:t>(ACHASSK150</a:t>
            </a:r>
            <a:r>
              <a:rPr lang="en-AU" sz="1100" dirty="0"/>
              <a:t>) </a:t>
            </a:r>
          </a:p>
          <a:p>
            <a:pPr lvl="0">
              <a:lnSpc>
                <a:spcPct val="110000"/>
              </a:lnSpc>
            </a:pPr>
            <a:endParaRPr lang="en-AU" sz="1100" dirty="0"/>
          </a:p>
          <a:p>
            <a:pPr lvl="0">
              <a:lnSpc>
                <a:spcPct val="110000"/>
              </a:lnSpc>
            </a:pPr>
            <a:r>
              <a:rPr lang="en-AU" sz="1100" b="1" dirty="0"/>
              <a:t>Science</a:t>
            </a:r>
            <a:endParaRPr lang="en-AU" sz="1100" dirty="0"/>
          </a:p>
          <a:p>
            <a:pPr marL="171450" lvl="0" indent="-171450">
              <a:lnSpc>
                <a:spcPct val="110000"/>
              </a:lnSpc>
              <a:buFont typeface="Arial"/>
              <a:buChar char="•"/>
            </a:pPr>
            <a:r>
              <a:rPr lang="en-AU" sz="1100" dirty="0"/>
              <a:t>Sudden geological changes and extreme weather events can affect Earth’s </a:t>
            </a:r>
          </a:p>
          <a:p>
            <a:pPr lvl="0">
              <a:lnSpc>
                <a:spcPct val="110000"/>
              </a:lnSpc>
            </a:pPr>
            <a:r>
              <a:rPr lang="en-AU" sz="1100" dirty="0"/>
              <a:t>surface </a:t>
            </a:r>
            <a:r>
              <a:rPr lang="en-AU" sz="1100" dirty="0">
                <a:hlinkClick r:id="rId11"/>
              </a:rPr>
              <a:t>(ACSSU096)</a:t>
            </a:r>
            <a:endParaRPr lang="en-AU" sz="1100" dirty="0"/>
          </a:p>
          <a:p>
            <a:pPr marL="171450" lvl="0" indent="-171450">
              <a:lnSpc>
                <a:spcPct val="110000"/>
              </a:lnSpc>
              <a:buFont typeface="Arial"/>
              <a:buChar char="•"/>
            </a:pPr>
            <a:r>
              <a:rPr lang="en-AU" sz="1100" dirty="0"/>
              <a:t>Electrical energy can be transferred and transformed in electrical circuits and can be generated from a range of sources </a:t>
            </a:r>
            <a:r>
              <a:rPr lang="en-AU" sz="1100" dirty="0">
                <a:hlinkClick r:id="rId11"/>
              </a:rPr>
              <a:t>(ACSSU097) </a:t>
            </a:r>
          </a:p>
          <a:p>
            <a:pPr marL="171450" lvl="0" indent="-171450">
              <a:lnSpc>
                <a:spcPct val="110000"/>
              </a:lnSpc>
              <a:buFont typeface="Arial"/>
              <a:buChar char="•"/>
            </a:pPr>
            <a:r>
              <a:rPr lang="en-AU" sz="1100" dirty="0"/>
              <a:t>Science involves testing predictions by gathering data and using evidence to develop explanations of events and phenomena and reflects historical and cultural contributions</a:t>
            </a:r>
            <a:r>
              <a:rPr lang="en-AU" sz="1100" dirty="0">
                <a:hlinkClick r:id="rId11"/>
              </a:rPr>
              <a:t> (ACSHE098)</a:t>
            </a:r>
            <a:endParaRPr lang="en-AU" sz="1100" dirty="0"/>
          </a:p>
        </p:txBody>
      </p:sp>
    </p:spTree>
    <p:extLst>
      <p:ext uri="{BB962C8B-B14F-4D97-AF65-F5344CB8AC3E}">
        <p14:creationId xmlns:p14="http://schemas.microsoft.com/office/powerpoint/2010/main" val="17292486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0B9F8B36-AB9E-0644-8E9B-E4C7664933FA}"/>
              </a:ext>
            </a:extLst>
          </p:cNvPr>
          <p:cNvSpPr>
            <a:spLocks noGrp="1"/>
          </p:cNvSpPr>
          <p:nvPr>
            <p:ph type="body" sz="quarter" idx="10"/>
          </p:nvPr>
        </p:nvSpPr>
        <p:spPr>
          <a:xfrm>
            <a:off x="342131" y="1234352"/>
            <a:ext cx="5593849" cy="4714928"/>
          </a:xfrm>
        </p:spPr>
        <p:txBody>
          <a:bodyPr lIns="91440" tIns="45720" rIns="91440" bIns="45720" numCol="1" anchor="t"/>
          <a:lstStyle/>
          <a:p>
            <a:pPr>
              <a:lnSpc>
                <a:spcPct val="110000"/>
              </a:lnSpc>
            </a:pPr>
            <a:r>
              <a:rPr lang="en-US" sz="1200" dirty="0">
                <a:solidFill>
                  <a:schemeClr val="tx1"/>
                </a:solidFill>
              </a:rPr>
              <a:t>This learning sequence has been created using the </a:t>
            </a:r>
            <a:r>
              <a:rPr lang="en-US" sz="1200" b="1" dirty="0">
                <a:solidFill>
                  <a:schemeClr val="tx1"/>
                </a:solidFill>
              </a:rPr>
              <a:t>‘See, Judge and Act’ </a:t>
            </a:r>
            <a:r>
              <a:rPr lang="en-US" sz="1200" dirty="0">
                <a:solidFill>
                  <a:schemeClr val="tx1"/>
                </a:solidFill>
              </a:rPr>
              <a:t>model. </a:t>
            </a:r>
            <a:r>
              <a:rPr lang="en-AU" sz="1200" dirty="0">
                <a:solidFill>
                  <a:schemeClr val="tx1"/>
                </a:solidFill>
              </a:rPr>
              <a:t>This reflection–action process was first used by a Belgian Catholic priest, Joseph </a:t>
            </a:r>
            <a:r>
              <a:rPr lang="en-AU" sz="1200" dirty="0" err="1">
                <a:solidFill>
                  <a:schemeClr val="tx1"/>
                </a:solidFill>
              </a:rPr>
              <a:t>Cardijn</a:t>
            </a:r>
            <a:r>
              <a:rPr lang="en-AU" sz="1200" dirty="0">
                <a:solidFill>
                  <a:schemeClr val="tx1"/>
                </a:solidFill>
              </a:rPr>
              <a:t> (who later became a Cardinal) with Young Christian workers prior to the first World War. </a:t>
            </a:r>
          </a:p>
          <a:p>
            <a:pPr>
              <a:lnSpc>
                <a:spcPct val="110000"/>
              </a:lnSpc>
            </a:pPr>
            <a:r>
              <a:rPr lang="en-US" sz="1200" dirty="0">
                <a:solidFill>
                  <a:schemeClr val="tx1"/>
                </a:solidFill>
              </a:rPr>
              <a:t>This approach was also recommended in the 1961 encyclical letter written by Pope John XXIII called Mater et </a:t>
            </a:r>
            <a:r>
              <a:rPr lang="en-US" sz="1200" dirty="0" err="1">
                <a:solidFill>
                  <a:schemeClr val="tx1"/>
                </a:solidFill>
              </a:rPr>
              <a:t>Magistra</a:t>
            </a:r>
            <a:r>
              <a:rPr lang="en-US" sz="1200" dirty="0">
                <a:solidFill>
                  <a:schemeClr val="tx1"/>
                </a:solidFill>
              </a:rPr>
              <a:t> (Mother and Teacher).</a:t>
            </a:r>
            <a:endParaRPr lang="en-AU" sz="1200" dirty="0">
              <a:solidFill>
                <a:schemeClr val="tx1"/>
              </a:solidFill>
            </a:endParaRPr>
          </a:p>
          <a:p>
            <a:endParaRPr lang="en-AU" sz="1200" b="1" dirty="0">
              <a:cs typeface="Roboto Light" panose="02000000000000000000" pitchFamily="2" charset="0"/>
            </a:endParaRPr>
          </a:p>
        </p:txBody>
      </p:sp>
      <p:sp>
        <p:nvSpPr>
          <p:cNvPr id="7" name="Title 6">
            <a:extLst>
              <a:ext uri="{FF2B5EF4-FFF2-40B4-BE49-F238E27FC236}">
                <a16:creationId xmlns:a16="http://schemas.microsoft.com/office/drawing/2014/main" id="{0A7C5750-31F8-2740-97DD-94B0293B8D56}"/>
              </a:ext>
            </a:extLst>
          </p:cNvPr>
          <p:cNvSpPr>
            <a:spLocks noGrp="1"/>
          </p:cNvSpPr>
          <p:nvPr>
            <p:ph type="title"/>
          </p:nvPr>
        </p:nvSpPr>
        <p:spPr/>
        <p:txBody>
          <a:bodyPr anchor="ctr"/>
          <a:lstStyle/>
          <a:p>
            <a:r>
              <a:rPr lang="en-US" sz="3200" dirty="0">
                <a:solidFill>
                  <a:srgbClr val="800000"/>
                </a:solidFill>
              </a:rPr>
              <a:t>Introduction- the Learning process</a:t>
            </a:r>
          </a:p>
        </p:txBody>
      </p:sp>
      <p:sp>
        <p:nvSpPr>
          <p:cNvPr id="9" name="Rectangle 8">
            <a:extLst>
              <a:ext uri="{FF2B5EF4-FFF2-40B4-BE49-F238E27FC236}">
                <a16:creationId xmlns:a16="http://schemas.microsoft.com/office/drawing/2014/main" id="{1F6F4574-0824-4644-AE88-AD92C577FFFD}"/>
              </a:ext>
            </a:extLst>
          </p:cNvPr>
          <p:cNvSpPr/>
          <p:nvPr/>
        </p:nvSpPr>
        <p:spPr>
          <a:xfrm>
            <a:off x="6881317" y="1247870"/>
            <a:ext cx="4968552" cy="877163"/>
          </a:xfrm>
          <a:prstGeom prst="rect">
            <a:avLst/>
          </a:prstGeom>
        </p:spPr>
        <p:txBody>
          <a:bodyPr wrap="square">
            <a:spAutoFit/>
          </a:bodyPr>
          <a:lstStyle/>
          <a:p>
            <a:pPr>
              <a:spcAft>
                <a:spcPts val="600"/>
              </a:spcAft>
            </a:pPr>
            <a:r>
              <a:rPr lang="en-AU" sz="1200" b="1" dirty="0">
                <a:solidFill>
                  <a:srgbClr val="762000"/>
                </a:solidFill>
                <a:ea typeface="Roboto Medium" panose="02000000000000000000" pitchFamily="2" charset="0"/>
                <a:cs typeface="Roboto Medium" panose="02000000000000000000" pitchFamily="2" charset="0"/>
              </a:rPr>
              <a:t>Inquiry Learning and ‘See, Judge Act’</a:t>
            </a:r>
          </a:p>
          <a:p>
            <a:r>
              <a:rPr lang="en-AU" sz="1200" dirty="0">
                <a:cs typeface="Roboto Light" panose="02000000000000000000" pitchFamily="2" charset="0"/>
              </a:rPr>
              <a:t>The See, Judge, Act model aligns well with inquiry learning models. </a:t>
            </a:r>
          </a:p>
          <a:p>
            <a:endParaRPr lang="en-AU" sz="1100" dirty="0">
              <a:cs typeface="Roboto Light" panose="02000000000000000000" pitchFamily="2" charset="0"/>
            </a:endParaRPr>
          </a:p>
          <a:p>
            <a:endParaRPr lang="en-AU" sz="1100" b="1" dirty="0">
              <a:solidFill>
                <a:srgbClr val="762000"/>
              </a:solidFill>
              <a:ea typeface="Roboto Medium" panose="02000000000000000000" pitchFamily="2" charset="0"/>
              <a:cs typeface="Roboto Medium" panose="02000000000000000000" pitchFamily="2" charset="0"/>
            </a:endParaRPr>
          </a:p>
        </p:txBody>
      </p:sp>
      <p:graphicFrame>
        <p:nvGraphicFramePr>
          <p:cNvPr id="10" name="Table 9">
            <a:extLst>
              <a:ext uri="{FF2B5EF4-FFF2-40B4-BE49-F238E27FC236}">
                <a16:creationId xmlns:a16="http://schemas.microsoft.com/office/drawing/2014/main" id="{C60F4E99-FA62-4EDD-806A-FD4B116FD836}"/>
              </a:ext>
            </a:extLst>
          </p:cNvPr>
          <p:cNvGraphicFramePr>
            <a:graphicFrameLocks noGrp="1"/>
          </p:cNvGraphicFramePr>
          <p:nvPr>
            <p:extLst>
              <p:ext uri="{D42A27DB-BD31-4B8C-83A1-F6EECF244321}">
                <p14:modId xmlns:p14="http://schemas.microsoft.com/office/powerpoint/2010/main" val="1874809192"/>
              </p:ext>
            </p:extLst>
          </p:nvPr>
        </p:nvGraphicFramePr>
        <p:xfrm>
          <a:off x="6801969" y="2017311"/>
          <a:ext cx="4928419" cy="2445186"/>
        </p:xfrm>
        <a:graphic>
          <a:graphicData uri="http://schemas.openxmlformats.org/drawingml/2006/table">
            <a:tbl>
              <a:tblPr firstRow="1" bandRow="1">
                <a:tableStyleId>{5940675A-B579-460E-94D1-54222C63F5DA}</a:tableStyleId>
              </a:tblPr>
              <a:tblGrid>
                <a:gridCol w="983806">
                  <a:extLst>
                    <a:ext uri="{9D8B030D-6E8A-4147-A177-3AD203B41FA5}">
                      <a16:colId xmlns:a16="http://schemas.microsoft.com/office/drawing/2014/main" val="24981209"/>
                    </a:ext>
                  </a:extLst>
                </a:gridCol>
                <a:gridCol w="3944613">
                  <a:extLst>
                    <a:ext uri="{9D8B030D-6E8A-4147-A177-3AD203B41FA5}">
                      <a16:colId xmlns:a16="http://schemas.microsoft.com/office/drawing/2014/main" val="1555671440"/>
                    </a:ext>
                  </a:extLst>
                </a:gridCol>
              </a:tblGrid>
              <a:tr h="333056">
                <a:tc gridSpan="2">
                  <a:txBody>
                    <a:bodyPr/>
                    <a:lstStyle/>
                    <a:p>
                      <a:pPr marL="0" marR="0" lvl="0" indent="0" algn="l" defTabSz="342886" rtl="0" eaLnBrk="1" fontAlgn="auto" latinLnBrk="0" hangingPunct="1">
                        <a:lnSpc>
                          <a:spcPct val="100000"/>
                        </a:lnSpc>
                        <a:spcBef>
                          <a:spcPts val="0"/>
                        </a:spcBef>
                        <a:spcAft>
                          <a:spcPts val="0"/>
                        </a:spcAft>
                        <a:buClrTx/>
                        <a:buSzTx/>
                        <a:buFontTx/>
                        <a:buNone/>
                        <a:tabLst/>
                        <a:defRPr/>
                      </a:pPr>
                      <a:r>
                        <a:rPr lang="en-AU" sz="1100">
                          <a:latin typeface="+mn-lt"/>
                          <a:cs typeface="Roboto Light" panose="02000000000000000000" pitchFamily="2" charset="0"/>
                        </a:rPr>
                        <a:t>                 </a:t>
                      </a:r>
                      <a:r>
                        <a:rPr lang="en-AU" sz="1100" b="1">
                          <a:latin typeface="+mn-lt"/>
                          <a:cs typeface="Roboto Light" panose="02000000000000000000" pitchFamily="2" charset="0"/>
                        </a:rPr>
                        <a:t> Broad</a:t>
                      </a:r>
                      <a:r>
                        <a:rPr lang="en-AU" sz="1100" b="1" baseline="0">
                          <a:latin typeface="+mn-lt"/>
                          <a:cs typeface="Roboto Light" panose="02000000000000000000" pitchFamily="2" charset="0"/>
                        </a:rPr>
                        <a:t> phases of inquiry</a:t>
                      </a:r>
                      <a:endParaRPr lang="en-AU" sz="1100" b="1">
                        <a:latin typeface="+mn-lt"/>
                        <a:cs typeface="Roboto Light" panose="02000000000000000000" pitchFamily="2" charset="0"/>
                      </a:endParaRPr>
                    </a:p>
                  </a:txBody>
                  <a:tcPr marL="91441" marR="91441">
                    <a:solidFill>
                      <a:srgbClr val="E5DBCB">
                        <a:alpha val="40000"/>
                      </a:srgbClr>
                    </a:solidFill>
                  </a:tcPr>
                </a:tc>
                <a:tc hMerge="1">
                  <a:txBody>
                    <a:bodyPr/>
                    <a:lstStyle/>
                    <a:p>
                      <a:endParaRPr lang="en-AU" sz="1100">
                        <a:latin typeface="Arial" panose="020B0604020202020204" pitchFamily="34" charset="0"/>
                        <a:cs typeface="Arial" panose="020B0604020202020204" pitchFamily="34" charset="0"/>
                      </a:endParaRPr>
                    </a:p>
                  </a:txBody>
                  <a:tcPr>
                    <a:solidFill>
                      <a:srgbClr val="D3DF9D"/>
                    </a:solidFill>
                  </a:tcPr>
                </a:tc>
                <a:extLst>
                  <a:ext uri="{0D108BD9-81ED-4DB2-BD59-A6C34878D82A}">
                    <a16:rowId xmlns:a16="http://schemas.microsoft.com/office/drawing/2014/main" val="1424003791"/>
                  </a:ext>
                </a:extLst>
              </a:tr>
              <a:tr h="580345">
                <a:tc rowSpan="2">
                  <a:txBody>
                    <a:bodyPr/>
                    <a:lstStyle/>
                    <a:p>
                      <a:r>
                        <a:rPr lang="en-AU" sz="1100" b="1">
                          <a:solidFill>
                            <a:schemeClr val="tx1"/>
                          </a:solidFill>
                          <a:latin typeface="+mn-lt"/>
                          <a:cs typeface="Roboto Light" panose="02000000000000000000" pitchFamily="2" charset="0"/>
                        </a:rPr>
                        <a:t>See</a:t>
                      </a:r>
                    </a:p>
                  </a:txBody>
                  <a:tcPr marL="91441" marR="91441">
                    <a:solidFill>
                      <a:srgbClr val="E5DBCB">
                        <a:alpha val="40000"/>
                      </a:srgbClr>
                    </a:solidFill>
                  </a:tcPr>
                </a:tc>
                <a:tc>
                  <a:txBody>
                    <a:bodyPr/>
                    <a:lstStyle/>
                    <a:p>
                      <a:pPr>
                        <a:lnSpc>
                          <a:spcPct val="120000"/>
                        </a:lnSpc>
                      </a:pPr>
                      <a:r>
                        <a:rPr lang="en-AU" sz="1100" dirty="0">
                          <a:latin typeface="+mn-lt"/>
                          <a:cs typeface="Roboto Light" panose="02000000000000000000" pitchFamily="2" charset="0"/>
                        </a:rPr>
                        <a:t>Identify the issue, tuning in, framing and focusing questions</a:t>
                      </a:r>
                    </a:p>
                  </a:txBody>
                  <a:tcPr marL="91441" marR="91441">
                    <a:lnB w="12700" cap="flat" cmpd="sng" algn="ctr">
                      <a:noFill/>
                      <a:prstDash val="solid"/>
                      <a:round/>
                      <a:headEnd type="none" w="med" len="med"/>
                      <a:tailEnd type="none" w="med" len="med"/>
                    </a:lnB>
                  </a:tcPr>
                </a:tc>
                <a:extLst>
                  <a:ext uri="{0D108BD9-81ED-4DB2-BD59-A6C34878D82A}">
                    <a16:rowId xmlns:a16="http://schemas.microsoft.com/office/drawing/2014/main" val="909797735"/>
                  </a:ext>
                </a:extLst>
              </a:tr>
              <a:tr h="580345">
                <a:tc vMerge="1">
                  <a:txBody>
                    <a:bodyPr/>
                    <a:lstStyle/>
                    <a:p>
                      <a:endParaRPr lang="en-AU"/>
                    </a:p>
                  </a:txBody>
                  <a:tcPr/>
                </a:tc>
                <a:tc>
                  <a:txBody>
                    <a:bodyPr/>
                    <a:lstStyle/>
                    <a:p>
                      <a:pPr>
                        <a:lnSpc>
                          <a:spcPct val="120000"/>
                        </a:lnSpc>
                      </a:pPr>
                      <a:r>
                        <a:rPr lang="en-AU" sz="1100" dirty="0">
                          <a:latin typeface="+mn-lt"/>
                          <a:cs typeface="Roboto Light" panose="02000000000000000000" pitchFamily="2" charset="0"/>
                        </a:rPr>
                        <a:t>Investigate, organise,</a:t>
                      </a:r>
                      <a:r>
                        <a:rPr lang="en-AU" sz="1100" baseline="0" dirty="0">
                          <a:latin typeface="+mn-lt"/>
                          <a:cs typeface="Roboto Light" panose="02000000000000000000" pitchFamily="2" charset="0"/>
                        </a:rPr>
                        <a:t> </a:t>
                      </a:r>
                      <a:r>
                        <a:rPr lang="en-AU" sz="1100" dirty="0">
                          <a:latin typeface="+mn-lt"/>
                          <a:cs typeface="Roboto Light" panose="02000000000000000000" pitchFamily="2" charset="0"/>
                        </a:rPr>
                        <a:t>analyse</a:t>
                      </a:r>
                      <a:r>
                        <a:rPr lang="en-AU" sz="1100" baseline="0" dirty="0">
                          <a:latin typeface="+mn-lt"/>
                          <a:cs typeface="Roboto Light" panose="02000000000000000000" pitchFamily="2" charset="0"/>
                        </a:rPr>
                        <a:t> evidence, explain, synthesise</a:t>
                      </a:r>
                      <a:endParaRPr lang="en-AU" sz="1100" dirty="0">
                        <a:latin typeface="+mn-lt"/>
                        <a:cs typeface="Roboto Light" panose="02000000000000000000" pitchFamily="2" charset="0"/>
                      </a:endParaRPr>
                    </a:p>
                  </a:txBody>
                  <a:tcPr marL="91441" marR="91441">
                    <a:lnT w="12700" cap="flat" cmpd="sng" algn="ctr">
                      <a:noFill/>
                      <a:prstDash val="solid"/>
                      <a:round/>
                      <a:headEnd type="none" w="med" len="med"/>
                      <a:tailEnd type="none" w="med" len="med"/>
                    </a:lnT>
                  </a:tcPr>
                </a:tc>
                <a:extLst>
                  <a:ext uri="{0D108BD9-81ED-4DB2-BD59-A6C34878D82A}">
                    <a16:rowId xmlns:a16="http://schemas.microsoft.com/office/drawing/2014/main" val="1205677123"/>
                  </a:ext>
                </a:extLst>
              </a:tr>
              <a:tr h="371095">
                <a:tc>
                  <a:txBody>
                    <a:bodyPr/>
                    <a:lstStyle/>
                    <a:p>
                      <a:r>
                        <a:rPr lang="en-AU" sz="1100" b="1">
                          <a:solidFill>
                            <a:schemeClr val="tx1"/>
                          </a:solidFill>
                          <a:latin typeface="+mn-lt"/>
                          <a:cs typeface="Roboto Light" panose="02000000000000000000" pitchFamily="2" charset="0"/>
                        </a:rPr>
                        <a:t>Judge</a:t>
                      </a:r>
                    </a:p>
                  </a:txBody>
                  <a:tcPr marL="91441" marR="91441">
                    <a:solidFill>
                      <a:srgbClr val="E5DBCB">
                        <a:alpha val="40000"/>
                      </a:srgbClr>
                    </a:solidFill>
                  </a:tcPr>
                </a:tc>
                <a:tc>
                  <a:txBody>
                    <a:bodyPr/>
                    <a:lstStyle/>
                    <a:p>
                      <a:pPr>
                        <a:lnSpc>
                          <a:spcPct val="120000"/>
                        </a:lnSpc>
                      </a:pPr>
                      <a:r>
                        <a:rPr lang="en-AU" sz="1100">
                          <a:latin typeface="+mn-lt"/>
                          <a:cs typeface="Roboto Light" panose="02000000000000000000" pitchFamily="2" charset="0"/>
                        </a:rPr>
                        <a:t>Make</a:t>
                      </a:r>
                      <a:r>
                        <a:rPr lang="en-AU" sz="1100" baseline="0">
                          <a:latin typeface="+mn-lt"/>
                          <a:cs typeface="Roboto Light" panose="02000000000000000000" pitchFamily="2" charset="0"/>
                        </a:rPr>
                        <a:t> connections, evaluate, reflect</a:t>
                      </a:r>
                      <a:endParaRPr lang="en-AU" sz="1100">
                        <a:latin typeface="+mn-lt"/>
                        <a:cs typeface="Roboto Light" panose="02000000000000000000" pitchFamily="2" charset="0"/>
                      </a:endParaRPr>
                    </a:p>
                  </a:txBody>
                  <a:tcPr marL="91441" marR="91441"/>
                </a:tc>
                <a:extLst>
                  <a:ext uri="{0D108BD9-81ED-4DB2-BD59-A6C34878D82A}">
                    <a16:rowId xmlns:a16="http://schemas.microsoft.com/office/drawing/2014/main" val="1343273334"/>
                  </a:ext>
                </a:extLst>
              </a:tr>
              <a:tr h="580345">
                <a:tc>
                  <a:txBody>
                    <a:bodyPr/>
                    <a:lstStyle/>
                    <a:p>
                      <a:r>
                        <a:rPr lang="en-AU" sz="1100" b="1">
                          <a:solidFill>
                            <a:schemeClr val="tx1"/>
                          </a:solidFill>
                          <a:latin typeface="+mn-lt"/>
                          <a:cs typeface="Roboto Light" panose="02000000000000000000" pitchFamily="2" charset="0"/>
                        </a:rPr>
                        <a:t>Act</a:t>
                      </a:r>
                    </a:p>
                  </a:txBody>
                  <a:tcPr marL="91441" marR="91441">
                    <a:solidFill>
                      <a:srgbClr val="E5DBCB">
                        <a:alpha val="40000"/>
                      </a:srgbClr>
                    </a:solidFill>
                  </a:tcPr>
                </a:tc>
                <a:tc>
                  <a:txBody>
                    <a:bodyPr/>
                    <a:lstStyle/>
                    <a:p>
                      <a:pPr>
                        <a:lnSpc>
                          <a:spcPct val="120000"/>
                        </a:lnSpc>
                      </a:pPr>
                      <a:r>
                        <a:rPr lang="en-AU" sz="1100" dirty="0">
                          <a:latin typeface="+mn-lt"/>
                          <a:cs typeface="Roboto Light" panose="02000000000000000000" pitchFamily="2" charset="0"/>
                        </a:rPr>
                        <a:t>Responding</a:t>
                      </a:r>
                      <a:r>
                        <a:rPr lang="en-AU" sz="1100" baseline="0" dirty="0">
                          <a:latin typeface="+mn-lt"/>
                          <a:cs typeface="Roboto Light" panose="02000000000000000000" pitchFamily="2" charset="0"/>
                        </a:rPr>
                        <a:t>, sharing new </a:t>
                      </a:r>
                      <a:r>
                        <a:rPr lang="en-AU" sz="1100" baseline="0" dirty="0" err="1">
                          <a:latin typeface="+mn-lt"/>
                          <a:cs typeface="Roboto Light" panose="02000000000000000000" pitchFamily="2" charset="0"/>
                        </a:rPr>
                        <a:t>learnings</a:t>
                      </a:r>
                      <a:r>
                        <a:rPr lang="en-AU" sz="1100" baseline="0" dirty="0">
                          <a:latin typeface="+mn-lt"/>
                          <a:cs typeface="Roboto Light" panose="02000000000000000000" pitchFamily="2" charset="0"/>
                        </a:rPr>
                        <a:t>, take action, evaluate the action</a:t>
                      </a:r>
                      <a:endParaRPr lang="en-AU" sz="1100" dirty="0">
                        <a:latin typeface="+mn-lt"/>
                        <a:cs typeface="Roboto Light" panose="02000000000000000000" pitchFamily="2" charset="0"/>
                      </a:endParaRPr>
                    </a:p>
                  </a:txBody>
                  <a:tcPr marL="91441" marR="91441"/>
                </a:tc>
                <a:extLst>
                  <a:ext uri="{0D108BD9-81ED-4DB2-BD59-A6C34878D82A}">
                    <a16:rowId xmlns:a16="http://schemas.microsoft.com/office/drawing/2014/main" val="143691128"/>
                  </a:ext>
                </a:extLst>
              </a:tr>
            </a:tbl>
          </a:graphicData>
        </a:graphic>
      </p:graphicFrame>
      <p:sp>
        <p:nvSpPr>
          <p:cNvPr id="11" name="Rectangle 10">
            <a:extLst>
              <a:ext uri="{FF2B5EF4-FFF2-40B4-BE49-F238E27FC236}">
                <a16:creationId xmlns:a16="http://schemas.microsoft.com/office/drawing/2014/main" id="{CEBCCADD-48EA-4D62-8FBB-B0AD2174FB64}"/>
              </a:ext>
            </a:extLst>
          </p:cNvPr>
          <p:cNvSpPr/>
          <p:nvPr/>
        </p:nvSpPr>
        <p:spPr>
          <a:xfrm>
            <a:off x="320409" y="2737892"/>
            <a:ext cx="4968552" cy="276999"/>
          </a:xfrm>
          <a:prstGeom prst="rect">
            <a:avLst/>
          </a:prstGeom>
        </p:spPr>
        <p:txBody>
          <a:bodyPr wrap="square">
            <a:spAutoFit/>
          </a:bodyPr>
          <a:lstStyle/>
          <a:p>
            <a:r>
              <a:rPr lang="en-AU" sz="1200" b="1" dirty="0">
                <a:solidFill>
                  <a:srgbClr val="762000"/>
                </a:solidFill>
                <a:ea typeface="Roboto Medium" panose="02000000000000000000" pitchFamily="2" charset="0"/>
                <a:cs typeface="Roboto Medium" panose="02000000000000000000" pitchFamily="2" charset="0"/>
              </a:rPr>
              <a:t>Objectives</a:t>
            </a:r>
          </a:p>
        </p:txBody>
      </p:sp>
      <p:graphicFrame>
        <p:nvGraphicFramePr>
          <p:cNvPr id="12" name="Table 5">
            <a:extLst>
              <a:ext uri="{FF2B5EF4-FFF2-40B4-BE49-F238E27FC236}">
                <a16:creationId xmlns:a16="http://schemas.microsoft.com/office/drawing/2014/main" id="{7101376A-F6B6-4455-91E0-48D87F15062C}"/>
              </a:ext>
            </a:extLst>
          </p:cNvPr>
          <p:cNvGraphicFramePr>
            <a:graphicFrameLocks noGrp="1"/>
          </p:cNvGraphicFramePr>
          <p:nvPr>
            <p:extLst>
              <p:ext uri="{D42A27DB-BD31-4B8C-83A1-F6EECF244321}">
                <p14:modId xmlns:p14="http://schemas.microsoft.com/office/powerpoint/2010/main" val="2351721126"/>
              </p:ext>
            </p:extLst>
          </p:nvPr>
        </p:nvGraphicFramePr>
        <p:xfrm>
          <a:off x="320409" y="3137718"/>
          <a:ext cx="5615571" cy="2446299"/>
        </p:xfrm>
        <a:graphic>
          <a:graphicData uri="http://schemas.openxmlformats.org/drawingml/2006/table">
            <a:tbl>
              <a:tblPr firstRow="1" bandRow="1">
                <a:tableStyleId>{5940675A-B579-460E-94D1-54222C63F5DA}</a:tableStyleId>
              </a:tblPr>
              <a:tblGrid>
                <a:gridCol w="788096">
                  <a:extLst>
                    <a:ext uri="{9D8B030D-6E8A-4147-A177-3AD203B41FA5}">
                      <a16:colId xmlns:a16="http://schemas.microsoft.com/office/drawing/2014/main" val="3804347993"/>
                    </a:ext>
                  </a:extLst>
                </a:gridCol>
                <a:gridCol w="4827475">
                  <a:extLst>
                    <a:ext uri="{9D8B030D-6E8A-4147-A177-3AD203B41FA5}">
                      <a16:colId xmlns:a16="http://schemas.microsoft.com/office/drawing/2014/main" val="2632478483"/>
                    </a:ext>
                  </a:extLst>
                </a:gridCol>
              </a:tblGrid>
              <a:tr h="1148079">
                <a:tc>
                  <a:txBody>
                    <a:bodyPr/>
                    <a:lstStyle/>
                    <a:p>
                      <a:pPr>
                        <a:lnSpc>
                          <a:spcPts val="1600"/>
                        </a:lnSpc>
                        <a:buNone/>
                      </a:pPr>
                      <a:r>
                        <a:rPr lang="en-US" sz="1100" b="1" dirty="0">
                          <a:solidFill>
                            <a:schemeClr val="tx1"/>
                          </a:solidFill>
                          <a:latin typeface="+mn-lt"/>
                          <a:cs typeface="Roboto Light" panose="02000000000000000000" pitchFamily="2" charset="0"/>
                        </a:rPr>
                        <a:t>See </a:t>
                      </a:r>
                    </a:p>
                  </a:txBody>
                  <a:tcPr marL="91441" marR="91441">
                    <a:solidFill>
                      <a:srgbClr val="E5DBCB">
                        <a:alpha val="40000"/>
                      </a:srgbClr>
                    </a:solidFill>
                  </a:tcPr>
                </a:tc>
                <a:tc>
                  <a:txBody>
                    <a:bodyPr/>
                    <a:lstStyle/>
                    <a:p>
                      <a:pPr>
                        <a:lnSpc>
                          <a:spcPct val="120000"/>
                        </a:lnSpc>
                        <a:buNone/>
                      </a:pPr>
                      <a:r>
                        <a:rPr lang="en-US" sz="1100" dirty="0">
                          <a:solidFill>
                            <a:schemeClr val="tx1"/>
                          </a:solidFill>
                          <a:latin typeface="+mn-lt"/>
                          <a:cs typeface="Roboto Light" panose="02000000000000000000" pitchFamily="2" charset="0"/>
                        </a:rPr>
                        <a:t>Students</a:t>
                      </a:r>
                      <a:r>
                        <a:rPr lang="en-US" sz="1100" baseline="0" dirty="0">
                          <a:solidFill>
                            <a:schemeClr val="tx1"/>
                          </a:solidFill>
                          <a:latin typeface="+mn-lt"/>
                          <a:cs typeface="Roboto Light" panose="02000000000000000000" pitchFamily="2" charset="0"/>
                        </a:rPr>
                        <a:t> will be able to explain what climate change is, its causes and the impact it is having on our environment and our global family. </a:t>
                      </a:r>
                      <a:endParaRPr lang="en-US" sz="1100" dirty="0">
                        <a:solidFill>
                          <a:schemeClr val="tx1"/>
                        </a:solidFill>
                        <a:latin typeface="+mn-lt"/>
                        <a:cs typeface="Roboto Light" panose="02000000000000000000" pitchFamily="2" charset="0"/>
                      </a:endParaRPr>
                    </a:p>
                    <a:p>
                      <a:pPr lvl="0">
                        <a:lnSpc>
                          <a:spcPct val="120000"/>
                        </a:lnSpc>
                        <a:buNone/>
                      </a:pPr>
                      <a:r>
                        <a:rPr lang="en-US" sz="1100" i="1" dirty="0">
                          <a:solidFill>
                            <a:schemeClr val="tx1"/>
                          </a:solidFill>
                          <a:latin typeface="+mn-lt"/>
                          <a:cs typeface="Roboto Light" panose="02000000000000000000" pitchFamily="2" charset="0"/>
                        </a:rPr>
                        <a:t>Extension:</a:t>
                      </a:r>
                      <a:r>
                        <a:rPr lang="en-US" sz="1100" i="1" baseline="0" dirty="0">
                          <a:solidFill>
                            <a:schemeClr val="tx1"/>
                          </a:solidFill>
                          <a:latin typeface="+mn-lt"/>
                          <a:cs typeface="Roboto Light" panose="02000000000000000000" pitchFamily="2" charset="0"/>
                        </a:rPr>
                        <a:t> </a:t>
                      </a:r>
                      <a:r>
                        <a:rPr lang="en-US" sz="1100" i="1" dirty="0">
                          <a:solidFill>
                            <a:schemeClr val="tx1"/>
                          </a:solidFill>
                          <a:latin typeface="+mn-lt"/>
                          <a:cs typeface="Roboto Light" panose="02000000000000000000" pitchFamily="2" charset="0"/>
                        </a:rPr>
                        <a:t>What are the economic, political, social, historic and cultural factors of climate change?</a:t>
                      </a:r>
                    </a:p>
                  </a:txBody>
                  <a:tcPr marL="91441" marR="91441"/>
                </a:tc>
                <a:extLst>
                  <a:ext uri="{0D108BD9-81ED-4DB2-BD59-A6C34878D82A}">
                    <a16:rowId xmlns:a16="http://schemas.microsoft.com/office/drawing/2014/main" val="518334262"/>
                  </a:ext>
                </a:extLst>
              </a:tr>
              <a:tr h="678461">
                <a:tc>
                  <a:txBody>
                    <a:bodyPr/>
                    <a:lstStyle/>
                    <a:p>
                      <a:pPr>
                        <a:lnSpc>
                          <a:spcPts val="1600"/>
                        </a:lnSpc>
                        <a:buNone/>
                      </a:pPr>
                      <a:r>
                        <a:rPr lang="en-US" sz="1100" b="1" dirty="0">
                          <a:solidFill>
                            <a:schemeClr val="tx1"/>
                          </a:solidFill>
                          <a:latin typeface="+mn-lt"/>
                          <a:cs typeface="Roboto Light" panose="02000000000000000000" pitchFamily="2" charset="0"/>
                        </a:rPr>
                        <a:t>Judge </a:t>
                      </a:r>
                    </a:p>
                  </a:txBody>
                  <a:tcPr marL="91441" marR="91441">
                    <a:solidFill>
                      <a:srgbClr val="E5DBCB">
                        <a:alpha val="40000"/>
                      </a:srgbClr>
                    </a:solidFill>
                  </a:tcPr>
                </a:tc>
                <a:tc>
                  <a:txBody>
                    <a:bodyPr/>
                    <a:lstStyle/>
                    <a:p>
                      <a:pPr>
                        <a:lnSpc>
                          <a:spcPct val="120000"/>
                        </a:lnSpc>
                        <a:buNone/>
                      </a:pPr>
                      <a:r>
                        <a:rPr lang="en-US" sz="1100" dirty="0">
                          <a:solidFill>
                            <a:schemeClr val="tx1"/>
                          </a:solidFill>
                          <a:latin typeface="+mn-lt"/>
                          <a:cs typeface="Roboto Light" panose="02000000000000000000" pitchFamily="2" charset="0"/>
                        </a:rPr>
                        <a:t>Students will reflect on what they know about climate</a:t>
                      </a:r>
                      <a:r>
                        <a:rPr lang="en-US" sz="1100" baseline="0" dirty="0">
                          <a:solidFill>
                            <a:schemeClr val="tx1"/>
                          </a:solidFill>
                          <a:latin typeface="+mn-lt"/>
                          <a:cs typeface="Roboto Light" panose="02000000000000000000" pitchFamily="2" charset="0"/>
                        </a:rPr>
                        <a:t> change and its effects on humanity in light of Catholic teaching. </a:t>
                      </a:r>
                      <a:endParaRPr lang="en-US" sz="1100" dirty="0">
                        <a:solidFill>
                          <a:schemeClr val="tx1"/>
                        </a:solidFill>
                        <a:latin typeface="+mn-lt"/>
                        <a:cs typeface="Roboto Light" panose="02000000000000000000" pitchFamily="2" charset="0"/>
                      </a:endParaRPr>
                    </a:p>
                  </a:txBody>
                  <a:tcPr marL="91441" marR="91441"/>
                </a:tc>
                <a:extLst>
                  <a:ext uri="{0D108BD9-81ED-4DB2-BD59-A6C34878D82A}">
                    <a16:rowId xmlns:a16="http://schemas.microsoft.com/office/drawing/2014/main" val="3184389162"/>
                  </a:ext>
                </a:extLst>
              </a:tr>
              <a:tr h="619759">
                <a:tc>
                  <a:txBody>
                    <a:bodyPr/>
                    <a:lstStyle/>
                    <a:p>
                      <a:pPr>
                        <a:lnSpc>
                          <a:spcPts val="1600"/>
                        </a:lnSpc>
                        <a:buNone/>
                      </a:pPr>
                      <a:r>
                        <a:rPr lang="en-US" sz="1100" b="1">
                          <a:solidFill>
                            <a:schemeClr val="tx1"/>
                          </a:solidFill>
                          <a:latin typeface="+mn-lt"/>
                          <a:cs typeface="Roboto Light" panose="02000000000000000000" pitchFamily="2" charset="0"/>
                        </a:rPr>
                        <a:t>Act</a:t>
                      </a:r>
                    </a:p>
                  </a:txBody>
                  <a:tcPr marL="91441" marR="91441">
                    <a:solidFill>
                      <a:srgbClr val="E5DBCB">
                        <a:alpha val="40000"/>
                      </a:srgbClr>
                    </a:solidFill>
                  </a:tcPr>
                </a:tc>
                <a:tc>
                  <a:txBody>
                    <a:bodyPr/>
                    <a:lstStyle/>
                    <a:p>
                      <a:pPr>
                        <a:lnSpc>
                          <a:spcPct val="120000"/>
                        </a:lnSpc>
                        <a:buNone/>
                      </a:pPr>
                      <a:r>
                        <a:rPr lang="en-US" sz="1100" dirty="0">
                          <a:solidFill>
                            <a:schemeClr val="tx1"/>
                          </a:solidFill>
                          <a:latin typeface="+mn-lt"/>
                          <a:cs typeface="Roboto Light" panose="02000000000000000000" pitchFamily="2" charset="0"/>
                        </a:rPr>
                        <a:t>Students, with an understanding</a:t>
                      </a:r>
                      <a:r>
                        <a:rPr lang="en-US" sz="1100" baseline="0" dirty="0">
                          <a:solidFill>
                            <a:schemeClr val="tx1"/>
                          </a:solidFill>
                          <a:latin typeface="+mn-lt"/>
                          <a:cs typeface="Roboto Light" panose="02000000000000000000" pitchFamily="2" charset="0"/>
                        </a:rPr>
                        <a:t> of climate change and in light of a Catholic faith, will determine what action they can take. </a:t>
                      </a:r>
                    </a:p>
                  </a:txBody>
                  <a:tcPr marL="91441" marR="91441"/>
                </a:tc>
                <a:extLst>
                  <a:ext uri="{0D108BD9-81ED-4DB2-BD59-A6C34878D82A}">
                    <a16:rowId xmlns:a16="http://schemas.microsoft.com/office/drawing/2014/main" val="3752652878"/>
                  </a:ext>
                </a:extLst>
              </a:tr>
            </a:tbl>
          </a:graphicData>
        </a:graphic>
      </p:graphicFrame>
    </p:spTree>
    <p:extLst>
      <p:ext uri="{BB962C8B-B14F-4D97-AF65-F5344CB8AC3E}">
        <p14:creationId xmlns:p14="http://schemas.microsoft.com/office/powerpoint/2010/main" val="35240380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0B9F8B36-AB9E-0644-8E9B-E4C7664933FA}"/>
              </a:ext>
            </a:extLst>
          </p:cNvPr>
          <p:cNvSpPr>
            <a:spLocks noGrp="1"/>
          </p:cNvSpPr>
          <p:nvPr>
            <p:ph type="body" sz="quarter" idx="10"/>
          </p:nvPr>
        </p:nvSpPr>
        <p:spPr>
          <a:xfrm>
            <a:off x="330200" y="1255974"/>
            <a:ext cx="6623173" cy="4661817"/>
          </a:xfrm>
        </p:spPr>
        <p:txBody>
          <a:bodyPr/>
          <a:lstStyle/>
          <a:p>
            <a:pPr>
              <a:lnSpc>
                <a:spcPct val="110000"/>
              </a:lnSpc>
            </a:pPr>
            <a:r>
              <a:rPr lang="en-US" sz="1200" dirty="0">
                <a:solidFill>
                  <a:schemeClr val="tx1"/>
                </a:solidFill>
              </a:rPr>
              <a:t>Aboriginal perspectives are fundamental to learning more about caring for our common home. </a:t>
            </a:r>
          </a:p>
          <a:p>
            <a:pPr>
              <a:lnSpc>
                <a:spcPct val="110000"/>
              </a:lnSpc>
            </a:pPr>
            <a:r>
              <a:rPr lang="en-US" sz="1200" dirty="0">
                <a:solidFill>
                  <a:schemeClr val="tx1"/>
                </a:solidFill>
              </a:rPr>
              <a:t>Below is information about ‘Eight Aboriginal Ways of Learning’ from </a:t>
            </a:r>
            <a:r>
              <a:rPr lang="en-US" sz="1200" dirty="0">
                <a:hlinkClick r:id="rId3"/>
              </a:rPr>
              <a:t>8 Ways</a:t>
            </a:r>
            <a:r>
              <a:rPr lang="en-US" sz="1200" dirty="0"/>
              <a:t>. </a:t>
            </a:r>
            <a:r>
              <a:rPr lang="en-US" sz="1200" dirty="0">
                <a:solidFill>
                  <a:schemeClr val="tx1"/>
                </a:solidFill>
              </a:rPr>
              <a:t>It is “</a:t>
            </a:r>
            <a:r>
              <a:rPr lang="en-US" sz="1200" i="1" dirty="0">
                <a:solidFill>
                  <a:schemeClr val="tx1"/>
                </a:solidFill>
              </a:rPr>
              <a:t>a pedagogy framework that allows teachers to include Aboriginal perspectives by using Aboriginal learning techniques. In this way, focus can remain on core curriculum content while embedding Aboriginal perspectives in every lesson</a:t>
            </a:r>
            <a:r>
              <a:rPr lang="en-US" sz="1200" dirty="0">
                <a:solidFill>
                  <a:schemeClr val="tx1"/>
                </a:solidFill>
              </a:rPr>
              <a:t>” (From </a:t>
            </a:r>
            <a:r>
              <a:rPr lang="en-US" sz="1200" dirty="0">
                <a:hlinkClick r:id="rId3"/>
              </a:rPr>
              <a:t>8 Ways</a:t>
            </a:r>
            <a:r>
              <a:rPr lang="en-US" sz="1200" dirty="0">
                <a:solidFill>
                  <a:schemeClr val="tx1"/>
                </a:solidFill>
              </a:rPr>
              <a:t>). We have intended to integrate some of these ways of learning into this resource.</a:t>
            </a:r>
          </a:p>
          <a:p>
            <a:pPr>
              <a:lnSpc>
                <a:spcPct val="110000"/>
              </a:lnSpc>
              <a:spcAft>
                <a:spcPts val="600"/>
              </a:spcAft>
            </a:pPr>
            <a:r>
              <a:rPr lang="en-US" sz="1200" b="1" dirty="0">
                <a:solidFill>
                  <a:schemeClr val="accent1"/>
                </a:solidFill>
              </a:rPr>
              <a:t>8 Ways</a:t>
            </a:r>
          </a:p>
          <a:p>
            <a:pPr>
              <a:lnSpc>
                <a:spcPct val="110000"/>
              </a:lnSpc>
              <a:spcBef>
                <a:spcPts val="0"/>
              </a:spcBef>
              <a:spcAft>
                <a:spcPts val="600"/>
              </a:spcAft>
            </a:pPr>
            <a:r>
              <a:rPr lang="en-US" sz="1200" b="1" dirty="0">
                <a:solidFill>
                  <a:schemeClr val="tx1"/>
                </a:solidFill>
              </a:rPr>
              <a:t>Story Sharing:</a:t>
            </a:r>
            <a:r>
              <a:rPr lang="en-US" sz="1200" dirty="0">
                <a:solidFill>
                  <a:schemeClr val="tx1"/>
                </a:solidFill>
              </a:rPr>
              <a:t> Approaching learning through narrative.</a:t>
            </a:r>
          </a:p>
          <a:p>
            <a:pPr>
              <a:lnSpc>
                <a:spcPct val="110000"/>
              </a:lnSpc>
              <a:spcBef>
                <a:spcPts val="0"/>
              </a:spcBef>
              <a:spcAft>
                <a:spcPts val="600"/>
              </a:spcAft>
            </a:pPr>
            <a:r>
              <a:rPr lang="en-US" sz="1200" b="1" dirty="0">
                <a:solidFill>
                  <a:schemeClr val="tx1"/>
                </a:solidFill>
              </a:rPr>
              <a:t>Learning Maps:</a:t>
            </a:r>
            <a:r>
              <a:rPr lang="en-US" sz="1200" dirty="0">
                <a:solidFill>
                  <a:schemeClr val="tx1"/>
                </a:solidFill>
              </a:rPr>
              <a:t> Explicitly mapping/visualising processes. Picturing pathways of knowledge. </a:t>
            </a:r>
          </a:p>
          <a:p>
            <a:pPr>
              <a:lnSpc>
                <a:spcPct val="110000"/>
              </a:lnSpc>
              <a:spcBef>
                <a:spcPts val="0"/>
              </a:spcBef>
              <a:spcAft>
                <a:spcPts val="600"/>
              </a:spcAft>
            </a:pPr>
            <a:r>
              <a:rPr lang="en-US" sz="1200" b="1" dirty="0">
                <a:solidFill>
                  <a:schemeClr val="tx1"/>
                </a:solidFill>
              </a:rPr>
              <a:t>Non-verbal:</a:t>
            </a:r>
            <a:r>
              <a:rPr lang="en-US" sz="1200" dirty="0">
                <a:solidFill>
                  <a:schemeClr val="tx1"/>
                </a:solidFill>
              </a:rPr>
              <a:t> Applying intra-personal and kinaesthetic skills to thinking and learning. See, think, act, make and share </a:t>
            </a:r>
            <a:r>
              <a:rPr lang="en-US" sz="1200" b="1" dirty="0">
                <a:solidFill>
                  <a:schemeClr val="tx1"/>
                </a:solidFill>
              </a:rPr>
              <a:t>without words</a:t>
            </a:r>
            <a:r>
              <a:rPr lang="en-US" sz="1200" dirty="0">
                <a:solidFill>
                  <a:schemeClr val="tx1"/>
                </a:solidFill>
              </a:rPr>
              <a:t>.</a:t>
            </a:r>
          </a:p>
          <a:p>
            <a:pPr>
              <a:lnSpc>
                <a:spcPct val="110000"/>
              </a:lnSpc>
              <a:spcBef>
                <a:spcPts val="0"/>
              </a:spcBef>
              <a:spcAft>
                <a:spcPts val="600"/>
              </a:spcAft>
            </a:pPr>
            <a:r>
              <a:rPr lang="en-US" sz="1200" b="1" dirty="0">
                <a:solidFill>
                  <a:schemeClr val="tx1"/>
                </a:solidFill>
              </a:rPr>
              <a:t>Symbols and Images: </a:t>
            </a:r>
            <a:r>
              <a:rPr lang="en-US" sz="1200" dirty="0">
                <a:solidFill>
                  <a:schemeClr val="tx1"/>
                </a:solidFill>
              </a:rPr>
              <a:t>Using images and metaphors to understand concepts and content.</a:t>
            </a:r>
          </a:p>
          <a:p>
            <a:pPr>
              <a:lnSpc>
                <a:spcPct val="110000"/>
              </a:lnSpc>
              <a:spcBef>
                <a:spcPts val="0"/>
              </a:spcBef>
              <a:spcAft>
                <a:spcPts val="600"/>
              </a:spcAft>
            </a:pPr>
            <a:r>
              <a:rPr lang="en-US" sz="1200" b="1" dirty="0">
                <a:solidFill>
                  <a:schemeClr val="tx1"/>
                </a:solidFill>
              </a:rPr>
              <a:t>Land Links: </a:t>
            </a:r>
            <a:r>
              <a:rPr lang="en-US" sz="1200" dirty="0">
                <a:solidFill>
                  <a:schemeClr val="tx1"/>
                </a:solidFill>
              </a:rPr>
              <a:t>Place-based learning, linking content to local land and place.</a:t>
            </a:r>
          </a:p>
          <a:p>
            <a:pPr>
              <a:lnSpc>
                <a:spcPct val="110000"/>
              </a:lnSpc>
              <a:spcBef>
                <a:spcPts val="0"/>
              </a:spcBef>
              <a:spcAft>
                <a:spcPts val="600"/>
              </a:spcAft>
            </a:pPr>
            <a:r>
              <a:rPr lang="en-US" sz="1200" b="1" dirty="0">
                <a:solidFill>
                  <a:schemeClr val="tx1"/>
                </a:solidFill>
              </a:rPr>
              <a:t>Non-linear:</a:t>
            </a:r>
            <a:r>
              <a:rPr lang="en-US" sz="1200" dirty="0">
                <a:solidFill>
                  <a:schemeClr val="tx1"/>
                </a:solidFill>
              </a:rPr>
              <a:t> Producing innovations and understanding by thinking laterally or combining systems.</a:t>
            </a:r>
          </a:p>
          <a:p>
            <a:pPr>
              <a:lnSpc>
                <a:spcPct val="110000"/>
              </a:lnSpc>
              <a:spcBef>
                <a:spcPts val="0"/>
              </a:spcBef>
              <a:spcAft>
                <a:spcPts val="600"/>
              </a:spcAft>
            </a:pPr>
            <a:r>
              <a:rPr lang="en-US" sz="1200" b="1" dirty="0">
                <a:solidFill>
                  <a:schemeClr val="tx1"/>
                </a:solidFill>
              </a:rPr>
              <a:t>Deconstruct/Reconstruct: </a:t>
            </a:r>
            <a:r>
              <a:rPr lang="en-US" sz="1200" dirty="0">
                <a:solidFill>
                  <a:schemeClr val="tx1"/>
                </a:solidFill>
              </a:rPr>
              <a:t>Modelling and scaffolding, working from wholes to parts (watch then do).</a:t>
            </a:r>
          </a:p>
          <a:p>
            <a:pPr>
              <a:lnSpc>
                <a:spcPct val="110000"/>
              </a:lnSpc>
              <a:spcBef>
                <a:spcPts val="0"/>
              </a:spcBef>
              <a:spcAft>
                <a:spcPts val="600"/>
              </a:spcAft>
            </a:pPr>
            <a:r>
              <a:rPr lang="en-US" sz="1200" b="1" dirty="0">
                <a:solidFill>
                  <a:schemeClr val="tx1"/>
                </a:solidFill>
              </a:rPr>
              <a:t>Community Links:</a:t>
            </a:r>
            <a:r>
              <a:rPr lang="en-US" sz="1200" dirty="0">
                <a:solidFill>
                  <a:schemeClr val="tx1"/>
                </a:solidFill>
              </a:rPr>
              <a:t> Centering local viewpoints, applying learning for community benefit.</a:t>
            </a:r>
            <a:endParaRPr lang="en-US" sz="1200" b="1" dirty="0">
              <a:solidFill>
                <a:schemeClr val="tx1"/>
              </a:solidFill>
            </a:endParaRPr>
          </a:p>
          <a:p>
            <a:pPr>
              <a:lnSpc>
                <a:spcPct val="110000"/>
              </a:lnSpc>
            </a:pPr>
            <a:endParaRPr lang="en-US" sz="1200" dirty="0"/>
          </a:p>
        </p:txBody>
      </p:sp>
      <p:sp>
        <p:nvSpPr>
          <p:cNvPr id="7" name="Title 6">
            <a:extLst>
              <a:ext uri="{FF2B5EF4-FFF2-40B4-BE49-F238E27FC236}">
                <a16:creationId xmlns:a16="http://schemas.microsoft.com/office/drawing/2014/main" id="{0A7C5750-31F8-2740-97DD-94B0293B8D56}"/>
              </a:ext>
            </a:extLst>
          </p:cNvPr>
          <p:cNvSpPr>
            <a:spLocks noGrp="1"/>
          </p:cNvSpPr>
          <p:nvPr>
            <p:ph type="title"/>
          </p:nvPr>
        </p:nvSpPr>
        <p:spPr/>
        <p:txBody>
          <a:bodyPr anchor="ctr"/>
          <a:lstStyle/>
          <a:p>
            <a:r>
              <a:rPr lang="en-US" dirty="0">
                <a:solidFill>
                  <a:srgbClr val="800000"/>
                </a:solidFill>
              </a:rPr>
              <a:t>Indigenous pedagogies</a:t>
            </a:r>
            <a:endParaRPr lang="en-US" sz="3200" dirty="0">
              <a:solidFill>
                <a:srgbClr val="800000"/>
              </a:solidFill>
            </a:endParaRPr>
          </a:p>
        </p:txBody>
      </p:sp>
      <p:pic>
        <p:nvPicPr>
          <p:cNvPr id="4" name="Picture Placeholder 3" descr="Story sharing, community links, deconstruct reconstruct, non-linea, land links, symbols and images, non-verbal, learning maps." title="Graphic representation of the Aboriginal 8 ways of learning with graphic symbols representing:"/>
          <p:cNvPicPr>
            <a:picLocks noGrp="1" noChangeAspect="1"/>
          </p:cNvPicPr>
          <p:nvPr>
            <p:ph type="pic" sz="quarter" idx="11"/>
          </p:nvPr>
        </p:nvPicPr>
        <p:blipFill rotWithShape="1">
          <a:blip r:embed="rId4" cstate="print">
            <a:extLst>
              <a:ext uri="{28A0092B-C50C-407E-A947-70E740481C1C}">
                <a14:useLocalDpi xmlns:a14="http://schemas.microsoft.com/office/drawing/2010/main"/>
              </a:ext>
            </a:extLst>
          </a:blip>
          <a:srcRect l="-970" t="-23445" r="-340" b="-15967"/>
          <a:stretch/>
        </p:blipFill>
        <p:spPr/>
      </p:pic>
      <p:sp>
        <p:nvSpPr>
          <p:cNvPr id="3" name="Text Placeholder 2"/>
          <p:cNvSpPr>
            <a:spLocks noGrp="1"/>
          </p:cNvSpPr>
          <p:nvPr>
            <p:ph type="body" sz="quarter" idx="12"/>
          </p:nvPr>
        </p:nvSpPr>
        <p:spPr/>
        <p:txBody>
          <a:bodyPr/>
          <a:lstStyle/>
          <a:p>
            <a:r>
              <a:rPr lang="en-US" sz="900" dirty="0"/>
              <a:t>8 Aboriginal Ways of Learning graphic from </a:t>
            </a:r>
            <a:r>
              <a:rPr lang="en-US" sz="900" dirty="0">
                <a:hlinkClick r:id="rId3"/>
              </a:rPr>
              <a:t>8 ways</a:t>
            </a:r>
            <a:endParaRPr lang="en-US" sz="900" dirty="0"/>
          </a:p>
        </p:txBody>
      </p:sp>
    </p:spTree>
    <p:extLst>
      <p:ext uri="{BB962C8B-B14F-4D97-AF65-F5344CB8AC3E}">
        <p14:creationId xmlns:p14="http://schemas.microsoft.com/office/powerpoint/2010/main" val="1363732226"/>
      </p:ext>
    </p:extLst>
  </p:cSld>
  <p:clrMapOvr>
    <a:masterClrMapping/>
  </p:clrMapOvr>
</p:sld>
</file>

<file path=ppt/theme/theme1.xml><?xml version="1.0" encoding="utf-8"?>
<a:theme xmlns:a="http://schemas.openxmlformats.org/drawingml/2006/main" name="Education PPT Template">
  <a:themeElements>
    <a:clrScheme name="Custom 6">
      <a:dk1>
        <a:srgbClr val="05243F"/>
      </a:dk1>
      <a:lt1>
        <a:srgbClr val="FFFFFF"/>
      </a:lt1>
      <a:dk2>
        <a:srgbClr val="63B1A4"/>
      </a:dk2>
      <a:lt2>
        <a:srgbClr val="C3DDD7"/>
      </a:lt2>
      <a:accent1>
        <a:srgbClr val="762000"/>
      </a:accent1>
      <a:accent2>
        <a:srgbClr val="05243F"/>
      </a:accent2>
      <a:accent3>
        <a:srgbClr val="004851"/>
      </a:accent3>
      <a:accent4>
        <a:srgbClr val="E5DBCB"/>
      </a:accent4>
      <a:accent5>
        <a:srgbClr val="DF918A"/>
      </a:accent5>
      <a:accent6>
        <a:srgbClr val="D86075"/>
      </a:accent6>
      <a:hlink>
        <a:srgbClr val="48A1FA"/>
      </a:hlink>
      <a:folHlink>
        <a:srgbClr val="034A9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ducation PPT Template" id="{2F90A112-E7F6-BC42-8CD5-5C3B570A3003}" vid="{3B365C36-3C37-6946-9ED8-AF5DEA2842E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0D18022CAF0CF4E8F2A2F1633DCF88F" ma:contentTypeVersion="16" ma:contentTypeDescription="Create a new document." ma:contentTypeScope="" ma:versionID="9143bfe0f8b2f30595dcd0d50264b73d">
  <xsd:schema xmlns:xsd="http://www.w3.org/2001/XMLSchema" xmlns:xs="http://www.w3.org/2001/XMLSchema" xmlns:p="http://schemas.microsoft.com/office/2006/metadata/properties" xmlns:ns3="827c324d-dd95-45ea-85ed-7126813b518f" xmlns:ns4="9e00334d-dd00-4f78-9815-2808d8351382" targetNamespace="http://schemas.microsoft.com/office/2006/metadata/properties" ma:root="true" ma:fieldsID="d8a08a905825d5ec22cd5e383d20675b" ns3:_="" ns4:_="">
    <xsd:import namespace="827c324d-dd95-45ea-85ed-7126813b518f"/>
    <xsd:import namespace="9e00334d-dd00-4f78-9815-2808d8351382"/>
    <xsd:element name="properties">
      <xsd:complexType>
        <xsd:sequence>
          <xsd:element name="documentManagement">
            <xsd:complexType>
              <xsd:all>
                <xsd:element ref="ns3:SharedWithUsers" minOccurs="0"/>
                <xsd:element ref="ns3:SharedWithDetails" minOccurs="0"/>
                <xsd:element ref="ns3:SharingHintHash" minOccurs="0"/>
                <xsd:element ref="ns3:LastSharedByUser" minOccurs="0"/>
                <xsd:element ref="ns3:LastSharedByTime" minOccurs="0"/>
                <xsd:element ref="ns4:MediaServiceMetadata" minOccurs="0"/>
                <xsd:element ref="ns4:MediaServiceFastMetadata" minOccurs="0"/>
                <xsd:element ref="ns4:MediaServiceDateTaken" minOccurs="0"/>
                <xsd:element ref="ns4:MediaServiceAutoTags" minOccurs="0"/>
                <xsd:element ref="ns4:MediaServiceLocation" minOccurs="0"/>
                <xsd:element ref="ns4:MediaServiceOCR" minOccurs="0"/>
                <xsd:element ref="ns4:MediaServiceEventHashCode" minOccurs="0"/>
                <xsd:element ref="ns4:MediaServiceGenerationTime" minOccurs="0"/>
                <xsd:element ref="ns4:MediaServiceAutoKeyPoints" minOccurs="0"/>
                <xsd:element ref="ns4:MediaServiceKeyPoints"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27c324d-dd95-45ea-85ed-7126813b518f"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element name="LastSharedByUser" ma:index="11" nillable="true" ma:displayName="Last Shared By User" ma:description="" ma:internalName="LastSharedByUser" ma:readOnly="true">
      <xsd:simpleType>
        <xsd:restriction base="dms:Note">
          <xsd:maxLength value="255"/>
        </xsd:restriction>
      </xsd:simpleType>
    </xsd:element>
    <xsd:element name="LastSharedByTime" ma:index="12"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9e00334d-dd00-4f78-9815-2808d8351382" elementFormDefault="qualified">
    <xsd:import namespace="http://schemas.microsoft.com/office/2006/documentManagement/types"/>
    <xsd:import namespace="http://schemas.microsoft.com/office/infopath/2007/PartnerControls"/>
    <xsd:element name="MediaServiceMetadata" ma:index="13" nillable="true" ma:displayName="MediaServiceMetadata" ma:description="" ma:hidden="true" ma:internalName="MediaServiceMetadata" ma:readOnly="true">
      <xsd:simpleType>
        <xsd:restriction base="dms:Note"/>
      </xsd:simpleType>
    </xsd:element>
    <xsd:element name="MediaServiceFastMetadata" ma:index="14" nillable="true" ma:displayName="MediaServiceFastMetadata" ma:description="" ma:hidden="true" ma:internalName="MediaServiceFastMetadata" ma:readOnly="true">
      <xsd:simpleType>
        <xsd:restriction base="dms:Note"/>
      </xsd:simpleType>
    </xsd:element>
    <xsd:element name="MediaServiceDateTaken" ma:index="15" nillable="true" ma:displayName="MediaServiceDateTaken" ma:description="" ma:hidden="true" ma:internalName="MediaServiceDateTaken" ma:readOnly="true">
      <xsd:simpleType>
        <xsd:restriction base="dms:Text"/>
      </xsd:simpleType>
    </xsd:element>
    <xsd:element name="MediaServiceAutoTags" ma:index="16" nillable="true" ma:displayName="MediaServiceAutoTags" ma:description="" ma:internalName="MediaServiceAutoTags" ma:readOnly="true">
      <xsd:simpleType>
        <xsd:restriction base="dms:Text"/>
      </xsd:simpleType>
    </xsd:element>
    <xsd:element name="MediaServiceLocation" ma:index="17" nillable="true" ma:displayName="MediaServiceLocation" ma:description="" ma:internalName="MediaServiceLocation" ma:readOnly="true">
      <xsd:simpleType>
        <xsd:restriction base="dms:Text"/>
      </xsd:simpleType>
    </xsd:element>
    <xsd:element name="MediaServiceOCR" ma:index="18" nillable="true" ma:displayName="MediaServiceOCR" ma:internalName="MediaServiceOCR" ma:readOnly="true">
      <xsd:simpleType>
        <xsd:restriction base="dms:Note">
          <xsd:maxLength value="255"/>
        </xsd:restriction>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LengthInSeconds" ma:index="23"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010F89C-9F27-40E2-B07B-DA746ED61B30}">
  <ds:schemaRefs>
    <ds:schemaRef ds:uri="http://schemas.microsoft.com/sharepoint/v3/contenttype/forms"/>
  </ds:schemaRefs>
</ds:datastoreItem>
</file>

<file path=customXml/itemProps2.xml><?xml version="1.0" encoding="utf-8"?>
<ds:datastoreItem xmlns:ds="http://schemas.openxmlformats.org/officeDocument/2006/customXml" ds:itemID="{79CE9FC7-F488-4CBC-BC57-3C13B4B4EA8E}">
  <ds:schemaRefs>
    <ds:schemaRef ds:uri="http://purl.org/dc/dcmitype/"/>
    <ds:schemaRef ds:uri="http://schemas.microsoft.com/office/2006/documentManagement/types"/>
    <ds:schemaRef ds:uri="827c324d-dd95-45ea-85ed-7126813b518f"/>
    <ds:schemaRef ds:uri="http://purl.org/dc/terms/"/>
    <ds:schemaRef ds:uri="http://schemas.openxmlformats.org/package/2006/metadata/core-properties"/>
    <ds:schemaRef ds:uri="http://www.w3.org/XML/1998/namespace"/>
    <ds:schemaRef ds:uri="http://purl.org/dc/elements/1.1/"/>
    <ds:schemaRef ds:uri="http://schemas.microsoft.com/office/infopath/2007/PartnerControls"/>
    <ds:schemaRef ds:uri="9e00334d-dd00-4f78-9815-2808d8351382"/>
    <ds:schemaRef ds:uri="http://schemas.microsoft.com/office/2006/metadata/properties"/>
  </ds:schemaRefs>
</ds:datastoreItem>
</file>

<file path=customXml/itemProps3.xml><?xml version="1.0" encoding="utf-8"?>
<ds:datastoreItem xmlns:ds="http://schemas.openxmlformats.org/officeDocument/2006/customXml" ds:itemID="{E29A0D3C-AFC4-4589-99A8-282CAE82D4D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27c324d-dd95-45ea-85ed-7126813b518f"/>
    <ds:schemaRef ds:uri="9e00334d-dd00-4f78-9815-2808d835138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2333</TotalTime>
  <Words>8567</Words>
  <Application>Microsoft Office PowerPoint</Application>
  <PresentationFormat>Widescreen</PresentationFormat>
  <Paragraphs>632</Paragraphs>
  <Slides>47</Slides>
  <Notes>36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47</vt:i4>
      </vt:variant>
    </vt:vector>
  </HeadingPairs>
  <TitlesOfParts>
    <vt:vector size="57" baseType="lpstr">
      <vt:lpstr>Arial</vt:lpstr>
      <vt:lpstr>Calibri</vt:lpstr>
      <vt:lpstr>Garamond</vt:lpstr>
      <vt:lpstr>Proxima Nova</vt:lpstr>
      <vt:lpstr>Roboto</vt:lpstr>
      <vt:lpstr>Roboto Light</vt:lpstr>
      <vt:lpstr>Roboto Light</vt:lpstr>
      <vt:lpstr>Roboto Medium</vt:lpstr>
      <vt:lpstr>Segoe UI</vt:lpstr>
      <vt:lpstr>Education PPT Template</vt:lpstr>
      <vt:lpstr>Caring for Creation One family, one common home  PRIMARY</vt:lpstr>
      <vt:lpstr>A note to teachers</vt:lpstr>
      <vt:lpstr>contents</vt:lpstr>
      <vt:lpstr>curriculum</vt:lpstr>
      <vt:lpstr>curriculum</vt:lpstr>
      <vt:lpstr>Curriculum – Year 4</vt:lpstr>
      <vt:lpstr>Curriculum – Years 5 &amp; 6</vt:lpstr>
      <vt:lpstr>Introduction- the Learning process</vt:lpstr>
      <vt:lpstr>Indigenous pedagogies</vt:lpstr>
      <vt:lpstr>Catholic tradition on caring for creation</vt:lpstr>
      <vt:lpstr>PArt 1: see</vt:lpstr>
      <vt:lpstr>See: my place</vt:lpstr>
      <vt:lpstr>See: our earth</vt:lpstr>
      <vt:lpstr>SEE: biodiversity</vt:lpstr>
      <vt:lpstr>SEE: biodiversity</vt:lpstr>
      <vt:lpstr>SEE: consumerism</vt:lpstr>
      <vt:lpstr>WHAT IS climate change?</vt:lpstr>
      <vt:lpstr>WHAT IS CLIMATE CHANGE?</vt:lpstr>
      <vt:lpstr>WHAT IS climate change?</vt:lpstr>
      <vt:lpstr>FOSSIL FUEL / ENERGY</vt:lpstr>
      <vt:lpstr>Rising temperatures</vt:lpstr>
      <vt:lpstr>WHAT IS climate change?</vt:lpstr>
      <vt:lpstr>Caritas australia's response</vt:lpstr>
      <vt:lpstr>Caritas Australia’s work in communities</vt:lpstr>
      <vt:lpstr>CASE STUDY </vt:lpstr>
      <vt:lpstr>PowerPoint Presentation</vt:lpstr>
      <vt:lpstr>PowerPoint Presentation</vt:lpstr>
      <vt:lpstr>CASE STUDY </vt:lpstr>
      <vt:lpstr>PowerPoint Presentation</vt:lpstr>
      <vt:lpstr>Part 2: JUDGE</vt:lpstr>
      <vt:lpstr>Indigenous spirituality</vt:lpstr>
      <vt:lpstr>What does our faith tell us?</vt:lpstr>
      <vt:lpstr>LAUDATO SI’</vt:lpstr>
      <vt:lpstr>WHERE DO YOU STAND?</vt:lpstr>
      <vt:lpstr>Part three: act</vt:lpstr>
      <vt:lpstr>Indigenous CONNECTION TO LAND </vt:lpstr>
      <vt:lpstr>CARE FOR OUR COMMON HOME</vt:lpstr>
      <vt:lpstr>act </vt:lpstr>
      <vt:lpstr>act </vt:lpstr>
      <vt:lpstr>Act</vt:lpstr>
      <vt:lpstr>Take action ideas</vt:lpstr>
      <vt:lpstr>PowerPoint Presentation</vt:lpstr>
      <vt:lpstr>PRAY</vt:lpstr>
      <vt:lpstr>PRAY</vt:lpstr>
      <vt:lpstr>Additional enquiry questions</vt:lpstr>
      <vt:lpstr>FURTHER RESOURCES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Caring for Creation- Primary</dc:title>
  <dc:creator>Marlin Communications</dc:creator>
  <cp:lastModifiedBy>Nicole Dobrohotoff</cp:lastModifiedBy>
  <cp:revision>718</cp:revision>
  <dcterms:created xsi:type="dcterms:W3CDTF">2014-11-30T23:21:17Z</dcterms:created>
  <dcterms:modified xsi:type="dcterms:W3CDTF">2021-09-20T02:33:32Z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0x01010000D18022CAF0CF4E8F2A2F1633DCF88F</vt:lpwstr>
  </property>
  <property fmtid="{D5CDD505-2E9C-101B-9397-08002B2CF9AE}" pid="3" name="_dlc_DocIdItemGuid">
    <vt:lpwstr>d7ee03d9-074b-4786-bb99-1c6adf13a550</vt:lpwstr>
  </property>
</Properties>
</file>