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32"/>
  </p:notesMasterIdLst>
  <p:handoutMasterIdLst>
    <p:handoutMasterId r:id="rId33"/>
  </p:handoutMasterIdLst>
  <p:sldIdLst>
    <p:sldId id="300" r:id="rId6"/>
    <p:sldId id="257" r:id="rId7"/>
    <p:sldId id="278" r:id="rId8"/>
    <p:sldId id="269" r:id="rId9"/>
    <p:sldId id="279" r:id="rId10"/>
    <p:sldId id="280" r:id="rId11"/>
    <p:sldId id="282" r:id="rId12"/>
    <p:sldId id="281" r:id="rId13"/>
    <p:sldId id="267" r:id="rId14"/>
    <p:sldId id="301" r:id="rId15"/>
    <p:sldId id="284" r:id="rId16"/>
    <p:sldId id="287" r:id="rId17"/>
    <p:sldId id="289" r:id="rId18"/>
    <p:sldId id="291" r:id="rId19"/>
    <p:sldId id="290" r:id="rId20"/>
    <p:sldId id="285" r:id="rId21"/>
    <p:sldId id="293" r:id="rId22"/>
    <p:sldId id="292" r:id="rId23"/>
    <p:sldId id="294" r:id="rId24"/>
    <p:sldId id="288" r:id="rId25"/>
    <p:sldId id="273" r:id="rId26"/>
    <p:sldId id="295" r:id="rId27"/>
    <p:sldId id="296" r:id="rId28"/>
    <p:sldId id="297" r:id="rId29"/>
    <p:sldId id="298" r:id="rId30"/>
    <p:sldId id="270"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795">
          <p15:clr>
            <a:srgbClr val="A4A3A4"/>
          </p15:clr>
        </p15:guide>
        <p15:guide id="2" orient="horz" pos="4020">
          <p15:clr>
            <a:srgbClr val="A4A3A4"/>
          </p15:clr>
        </p15:guide>
        <p15:guide id="3" pos="4014">
          <p15:clr>
            <a:srgbClr val="A4A3A4"/>
          </p15:clr>
        </p15:guide>
        <p15:guide id="4" pos="5284">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elissa Murga" initials="MM"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C6B2B"/>
    <a:srgbClr val="B92E1B"/>
    <a:srgbClr val="F7E800"/>
    <a:srgbClr val="E3CA00"/>
    <a:srgbClr val="C8E1DF"/>
    <a:srgbClr val="EABE7E"/>
    <a:srgbClr val="86AEB3"/>
    <a:srgbClr val="E3A423"/>
    <a:srgbClr val="E78E23"/>
    <a:srgbClr val="A7170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43" autoAdjust="0"/>
    <p:restoredTop sz="94674" autoAdjust="0"/>
  </p:normalViewPr>
  <p:slideViewPr>
    <p:cSldViewPr snapToObjects="1" showGuides="1">
      <p:cViewPr varScale="1">
        <p:scale>
          <a:sx n="94" d="100"/>
          <a:sy n="94" d="100"/>
        </p:scale>
        <p:origin x="-1530" y="-102"/>
      </p:cViewPr>
      <p:guideLst>
        <p:guide orient="horz" pos="2795"/>
        <p:guide orient="horz" pos="4020"/>
        <p:guide pos="4014"/>
        <p:guide pos="5284"/>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showGuides="1">
      <p:cViewPr varScale="1">
        <p:scale>
          <a:sx n="85" d="100"/>
          <a:sy n="85" d="100"/>
        </p:scale>
        <p:origin x="-3834"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t>8/26/2016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t>‹#›</a:t>
            </a:fld>
            <a:endParaRPr lang="en-US"/>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3A601E1-AFEE-AA40-B9D6-E7C3110FECAB}" type="datetimeFigureOut">
              <a:rPr lang="en-US" smtClean="0"/>
              <a:t>8/26/2016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0689D6-08F4-9246-8340-6E1C330F9F5D}" type="slidenum">
              <a:rPr lang="en-US" smtClean="0"/>
              <a:t>‹#›</a:t>
            </a:fld>
            <a:endParaRPr lang="en-US"/>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22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itchFamily="34" charset="0"/>
              </a:defRPr>
            </a:lvl1pPr>
            <a:lvl2pPr marL="742950" indent="-285750">
              <a:spcBef>
                <a:spcPct val="30000"/>
              </a:spcBef>
              <a:defRPr sz="1200">
                <a:solidFill>
                  <a:schemeClr val="tx1"/>
                </a:solidFill>
                <a:latin typeface="Calibri" pitchFamily="34" charset="0"/>
              </a:defRPr>
            </a:lvl2pPr>
            <a:lvl3pPr marL="1143000" indent="-228600">
              <a:spcBef>
                <a:spcPct val="30000"/>
              </a:spcBef>
              <a:defRPr sz="1200">
                <a:solidFill>
                  <a:schemeClr val="tx1"/>
                </a:solidFill>
                <a:latin typeface="Calibri" pitchFamily="34" charset="0"/>
              </a:defRPr>
            </a:lvl3pPr>
            <a:lvl4pPr marL="1600200" indent="-228600">
              <a:spcBef>
                <a:spcPct val="30000"/>
              </a:spcBef>
              <a:defRPr sz="1200">
                <a:solidFill>
                  <a:schemeClr val="tx1"/>
                </a:solidFill>
                <a:latin typeface="Calibri" pitchFamily="34" charset="0"/>
              </a:defRPr>
            </a:lvl4pPr>
            <a:lvl5pPr marL="2057400" indent="-22860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a:spcBef>
                <a:spcPct val="0"/>
              </a:spcBef>
            </a:pPr>
            <a:fld id="{4CC2F05E-71C8-476E-BB77-986E9E8AE14D}" type="slidenum">
              <a:rPr lang="en-US" altLang="en-US"/>
              <a:pPr>
                <a:spcBef>
                  <a:spcPct val="0"/>
                </a:spcBef>
              </a:pPr>
              <a:t>1</a:t>
            </a:fld>
            <a:endParaRPr lang="en-US" altLang="en-US"/>
          </a:p>
        </p:txBody>
      </p:sp>
    </p:spTree>
    <p:extLst>
      <p:ext uri="{BB962C8B-B14F-4D97-AF65-F5344CB8AC3E}">
        <p14:creationId xmlns:p14="http://schemas.microsoft.com/office/powerpoint/2010/main" val="20741474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10</a:t>
            </a:fld>
            <a:endParaRPr lang="en-US"/>
          </a:p>
        </p:txBody>
      </p:sp>
    </p:spTree>
    <p:extLst>
      <p:ext uri="{BB962C8B-B14F-4D97-AF65-F5344CB8AC3E}">
        <p14:creationId xmlns:p14="http://schemas.microsoft.com/office/powerpoint/2010/main" val="35921987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11</a:t>
            </a:fld>
            <a:endParaRPr lang="en-US"/>
          </a:p>
        </p:txBody>
      </p:sp>
    </p:spTree>
    <p:extLst>
      <p:ext uri="{BB962C8B-B14F-4D97-AF65-F5344CB8AC3E}">
        <p14:creationId xmlns:p14="http://schemas.microsoft.com/office/powerpoint/2010/main" val="39748646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12</a:t>
            </a:fld>
            <a:endParaRPr lang="en-US"/>
          </a:p>
        </p:txBody>
      </p:sp>
    </p:spTree>
    <p:extLst>
      <p:ext uri="{BB962C8B-B14F-4D97-AF65-F5344CB8AC3E}">
        <p14:creationId xmlns:p14="http://schemas.microsoft.com/office/powerpoint/2010/main" val="26678098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13</a:t>
            </a:fld>
            <a:endParaRPr lang="en-US"/>
          </a:p>
        </p:txBody>
      </p:sp>
    </p:spTree>
    <p:extLst>
      <p:ext uri="{BB962C8B-B14F-4D97-AF65-F5344CB8AC3E}">
        <p14:creationId xmlns:p14="http://schemas.microsoft.com/office/powerpoint/2010/main" val="4134185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14</a:t>
            </a:fld>
            <a:endParaRPr lang="en-US"/>
          </a:p>
        </p:txBody>
      </p:sp>
    </p:spTree>
    <p:extLst>
      <p:ext uri="{BB962C8B-B14F-4D97-AF65-F5344CB8AC3E}">
        <p14:creationId xmlns:p14="http://schemas.microsoft.com/office/powerpoint/2010/main" val="3144219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15</a:t>
            </a:fld>
            <a:endParaRPr lang="en-US"/>
          </a:p>
        </p:txBody>
      </p:sp>
    </p:spTree>
    <p:extLst>
      <p:ext uri="{BB962C8B-B14F-4D97-AF65-F5344CB8AC3E}">
        <p14:creationId xmlns:p14="http://schemas.microsoft.com/office/powerpoint/2010/main" val="26267360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16</a:t>
            </a:fld>
            <a:endParaRPr lang="en-US"/>
          </a:p>
        </p:txBody>
      </p:sp>
    </p:spTree>
    <p:extLst>
      <p:ext uri="{BB962C8B-B14F-4D97-AF65-F5344CB8AC3E}">
        <p14:creationId xmlns:p14="http://schemas.microsoft.com/office/powerpoint/2010/main" val="10959103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17</a:t>
            </a:fld>
            <a:endParaRPr lang="en-US"/>
          </a:p>
        </p:txBody>
      </p:sp>
    </p:spTree>
    <p:extLst>
      <p:ext uri="{BB962C8B-B14F-4D97-AF65-F5344CB8AC3E}">
        <p14:creationId xmlns:p14="http://schemas.microsoft.com/office/powerpoint/2010/main" val="29704111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18</a:t>
            </a:fld>
            <a:endParaRPr lang="en-US"/>
          </a:p>
        </p:txBody>
      </p:sp>
    </p:spTree>
    <p:extLst>
      <p:ext uri="{BB962C8B-B14F-4D97-AF65-F5344CB8AC3E}">
        <p14:creationId xmlns:p14="http://schemas.microsoft.com/office/powerpoint/2010/main" val="35922671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19</a:t>
            </a:fld>
            <a:endParaRPr lang="en-US"/>
          </a:p>
        </p:txBody>
      </p:sp>
    </p:spTree>
    <p:extLst>
      <p:ext uri="{BB962C8B-B14F-4D97-AF65-F5344CB8AC3E}">
        <p14:creationId xmlns:p14="http://schemas.microsoft.com/office/powerpoint/2010/main" val="52669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2</a:t>
            </a:fld>
            <a:endParaRPr lang="en-US"/>
          </a:p>
        </p:txBody>
      </p:sp>
    </p:spTree>
    <p:extLst>
      <p:ext uri="{BB962C8B-B14F-4D97-AF65-F5344CB8AC3E}">
        <p14:creationId xmlns:p14="http://schemas.microsoft.com/office/powerpoint/2010/main" val="3552366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20</a:t>
            </a:fld>
            <a:endParaRPr lang="en-US"/>
          </a:p>
        </p:txBody>
      </p:sp>
    </p:spTree>
    <p:extLst>
      <p:ext uri="{BB962C8B-B14F-4D97-AF65-F5344CB8AC3E}">
        <p14:creationId xmlns:p14="http://schemas.microsoft.com/office/powerpoint/2010/main" val="6516379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21</a:t>
            </a:fld>
            <a:endParaRPr lang="en-US"/>
          </a:p>
        </p:txBody>
      </p:sp>
    </p:spTree>
    <p:extLst>
      <p:ext uri="{BB962C8B-B14F-4D97-AF65-F5344CB8AC3E}">
        <p14:creationId xmlns:p14="http://schemas.microsoft.com/office/powerpoint/2010/main" val="12727364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22</a:t>
            </a:fld>
            <a:endParaRPr lang="en-US"/>
          </a:p>
        </p:txBody>
      </p:sp>
    </p:spTree>
    <p:extLst>
      <p:ext uri="{BB962C8B-B14F-4D97-AF65-F5344CB8AC3E}">
        <p14:creationId xmlns:p14="http://schemas.microsoft.com/office/powerpoint/2010/main" val="41272985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23</a:t>
            </a:fld>
            <a:endParaRPr lang="en-US"/>
          </a:p>
        </p:txBody>
      </p:sp>
    </p:spTree>
    <p:extLst>
      <p:ext uri="{BB962C8B-B14F-4D97-AF65-F5344CB8AC3E}">
        <p14:creationId xmlns:p14="http://schemas.microsoft.com/office/powerpoint/2010/main" val="29532189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24</a:t>
            </a:fld>
            <a:endParaRPr lang="en-US"/>
          </a:p>
        </p:txBody>
      </p:sp>
    </p:spTree>
    <p:extLst>
      <p:ext uri="{BB962C8B-B14F-4D97-AF65-F5344CB8AC3E}">
        <p14:creationId xmlns:p14="http://schemas.microsoft.com/office/powerpoint/2010/main" val="37631940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25</a:t>
            </a:fld>
            <a:endParaRPr lang="en-US"/>
          </a:p>
        </p:txBody>
      </p:sp>
    </p:spTree>
    <p:extLst>
      <p:ext uri="{BB962C8B-B14F-4D97-AF65-F5344CB8AC3E}">
        <p14:creationId xmlns:p14="http://schemas.microsoft.com/office/powerpoint/2010/main" val="1408224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26</a:t>
            </a:fld>
            <a:endParaRPr lang="en-US"/>
          </a:p>
        </p:txBody>
      </p:sp>
    </p:spTree>
    <p:extLst>
      <p:ext uri="{BB962C8B-B14F-4D97-AF65-F5344CB8AC3E}">
        <p14:creationId xmlns:p14="http://schemas.microsoft.com/office/powerpoint/2010/main" val="1165735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3</a:t>
            </a:fld>
            <a:endParaRPr lang="en-US"/>
          </a:p>
        </p:txBody>
      </p:sp>
    </p:spTree>
    <p:extLst>
      <p:ext uri="{BB962C8B-B14F-4D97-AF65-F5344CB8AC3E}">
        <p14:creationId xmlns:p14="http://schemas.microsoft.com/office/powerpoint/2010/main" val="2666470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4</a:t>
            </a:fld>
            <a:endParaRPr lang="en-US"/>
          </a:p>
        </p:txBody>
      </p:sp>
    </p:spTree>
    <p:extLst>
      <p:ext uri="{BB962C8B-B14F-4D97-AF65-F5344CB8AC3E}">
        <p14:creationId xmlns:p14="http://schemas.microsoft.com/office/powerpoint/2010/main" val="3062303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5</a:t>
            </a:fld>
            <a:endParaRPr lang="en-US"/>
          </a:p>
        </p:txBody>
      </p:sp>
    </p:spTree>
    <p:extLst>
      <p:ext uri="{BB962C8B-B14F-4D97-AF65-F5344CB8AC3E}">
        <p14:creationId xmlns:p14="http://schemas.microsoft.com/office/powerpoint/2010/main" val="3014594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6</a:t>
            </a:fld>
            <a:endParaRPr lang="en-US"/>
          </a:p>
        </p:txBody>
      </p:sp>
    </p:spTree>
    <p:extLst>
      <p:ext uri="{BB962C8B-B14F-4D97-AF65-F5344CB8AC3E}">
        <p14:creationId xmlns:p14="http://schemas.microsoft.com/office/powerpoint/2010/main" val="42593882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7</a:t>
            </a:fld>
            <a:endParaRPr lang="en-US"/>
          </a:p>
        </p:txBody>
      </p:sp>
    </p:spTree>
    <p:extLst>
      <p:ext uri="{BB962C8B-B14F-4D97-AF65-F5344CB8AC3E}">
        <p14:creationId xmlns:p14="http://schemas.microsoft.com/office/powerpoint/2010/main" val="9605733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8</a:t>
            </a:fld>
            <a:endParaRPr lang="en-US"/>
          </a:p>
        </p:txBody>
      </p:sp>
    </p:spTree>
    <p:extLst>
      <p:ext uri="{BB962C8B-B14F-4D97-AF65-F5344CB8AC3E}">
        <p14:creationId xmlns:p14="http://schemas.microsoft.com/office/powerpoint/2010/main" val="36071205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9</a:t>
            </a:fld>
            <a:endParaRPr lang="en-US"/>
          </a:p>
        </p:txBody>
      </p:sp>
    </p:spTree>
    <p:extLst>
      <p:ext uri="{BB962C8B-B14F-4D97-AF65-F5344CB8AC3E}">
        <p14:creationId xmlns:p14="http://schemas.microsoft.com/office/powerpoint/2010/main" val="1749920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7478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 columns no images">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1" name="Text Placeholder 9"/>
          <p:cNvSpPr>
            <a:spLocks noGrp="1"/>
          </p:cNvSpPr>
          <p:nvPr>
            <p:ph type="body" sz="quarter" idx="10"/>
          </p:nvPr>
        </p:nvSpPr>
        <p:spPr>
          <a:xfrm>
            <a:off x="539552" y="2060848"/>
            <a:ext cx="7956748" cy="1468437"/>
          </a:xfrm>
          <a:prstGeom prst="rect">
            <a:avLst/>
          </a:prstGeom>
        </p:spPr>
        <p:txBody>
          <a:bodyPr numCol="2" spcCol="180000"/>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23267523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 column 1 lrg im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Text Placeholder 15"/>
          <p:cNvSpPr>
            <a:spLocks noGrp="1"/>
          </p:cNvSpPr>
          <p:nvPr>
            <p:ph type="body" sz="quarter" idx="11"/>
          </p:nvPr>
        </p:nvSpPr>
        <p:spPr>
          <a:xfrm>
            <a:off x="4787899" y="5301208"/>
            <a:ext cx="3708399" cy="346841"/>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3" name="Picture Placeholder 2"/>
          <p:cNvSpPr>
            <a:spLocks noGrp="1"/>
          </p:cNvSpPr>
          <p:nvPr>
            <p:ph type="pic" sz="quarter" idx="12"/>
          </p:nvPr>
        </p:nvSpPr>
        <p:spPr>
          <a:xfrm>
            <a:off x="4787900" y="1762125"/>
            <a:ext cx="3708400" cy="3395663"/>
          </a:xfrm>
          <a:prstGeom prst="rect">
            <a:avLst/>
          </a:prstGeom>
        </p:spPr>
        <p:txBody>
          <a:bodyPr vert="horz"/>
          <a:lstStyle>
            <a:lvl1pPr>
              <a:defRPr sz="1050">
                <a:latin typeface="Arial"/>
                <a:cs typeface="Arial"/>
              </a:defRPr>
            </a:lvl1pPr>
          </a:lstStyle>
          <a:p>
            <a:endParaRPr lang="en-US" dirty="0"/>
          </a:p>
        </p:txBody>
      </p:sp>
    </p:spTree>
    <p:extLst>
      <p:ext uri="{BB962C8B-B14F-4D97-AF65-F5344CB8AC3E}">
        <p14:creationId xmlns:p14="http://schemas.microsoft.com/office/powerpoint/2010/main" val="29805578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multiple image p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7" name="Text Placeholder 15"/>
          <p:cNvSpPr>
            <a:spLocks noGrp="1"/>
          </p:cNvSpPr>
          <p:nvPr>
            <p:ph type="body" sz="quarter" idx="11"/>
          </p:nvPr>
        </p:nvSpPr>
        <p:spPr>
          <a:xfrm>
            <a:off x="4588169" y="5301208"/>
            <a:ext cx="3728247"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13" name="Text Placeholder 15"/>
          <p:cNvSpPr>
            <a:spLocks noGrp="1"/>
          </p:cNvSpPr>
          <p:nvPr>
            <p:ph type="body" sz="quarter" idx="12"/>
          </p:nvPr>
        </p:nvSpPr>
        <p:spPr>
          <a:xfrm>
            <a:off x="647700" y="5301208"/>
            <a:ext cx="3636268"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3" name="Picture Placeholder 2"/>
          <p:cNvSpPr>
            <a:spLocks noGrp="1"/>
          </p:cNvSpPr>
          <p:nvPr>
            <p:ph type="pic" sz="quarter" idx="13"/>
          </p:nvPr>
        </p:nvSpPr>
        <p:spPr>
          <a:xfrm>
            <a:off x="647700" y="476250"/>
            <a:ext cx="3708400" cy="2260600"/>
          </a:xfrm>
          <a:prstGeom prst="rect">
            <a:avLst/>
          </a:prstGeom>
        </p:spPr>
        <p:txBody>
          <a:bodyPr vert="horz"/>
          <a:lstStyle>
            <a:lvl1pPr>
              <a:defRPr sz="1050">
                <a:latin typeface="Arial"/>
                <a:cs typeface="Arial"/>
              </a:defRPr>
            </a:lvl1pPr>
          </a:lstStyle>
          <a:p>
            <a:endParaRPr lang="en-US"/>
          </a:p>
        </p:txBody>
      </p:sp>
      <p:sp>
        <p:nvSpPr>
          <p:cNvPr id="16" name="Picture Placeholder 2"/>
          <p:cNvSpPr>
            <a:spLocks noGrp="1"/>
          </p:cNvSpPr>
          <p:nvPr>
            <p:ph type="pic" sz="quarter" idx="14"/>
          </p:nvPr>
        </p:nvSpPr>
        <p:spPr>
          <a:xfrm>
            <a:off x="4572000" y="476249"/>
            <a:ext cx="3908131" cy="4680943"/>
          </a:xfrm>
          <a:prstGeom prst="rect">
            <a:avLst/>
          </a:prstGeom>
        </p:spPr>
        <p:txBody>
          <a:bodyPr vert="horz"/>
          <a:lstStyle>
            <a:lvl1pPr>
              <a:defRPr sz="1050">
                <a:latin typeface="Arial"/>
                <a:cs typeface="Arial"/>
              </a:defRPr>
            </a:lvl1pPr>
          </a:lstStyle>
          <a:p>
            <a:endParaRPr lang="en-US"/>
          </a:p>
        </p:txBody>
      </p:sp>
      <p:sp>
        <p:nvSpPr>
          <p:cNvPr id="17" name="Picture Placeholder 2"/>
          <p:cNvSpPr>
            <a:spLocks noGrp="1"/>
          </p:cNvSpPr>
          <p:nvPr>
            <p:ph type="pic" sz="quarter" idx="15"/>
          </p:nvPr>
        </p:nvSpPr>
        <p:spPr>
          <a:xfrm>
            <a:off x="647700" y="2898905"/>
            <a:ext cx="3708400" cy="2260600"/>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3726826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 column voice box">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Text Placeholder 15"/>
          <p:cNvSpPr>
            <a:spLocks noGrp="1"/>
          </p:cNvSpPr>
          <p:nvPr>
            <p:ph type="body" sz="quarter" idx="11"/>
          </p:nvPr>
        </p:nvSpPr>
        <p:spPr>
          <a:xfrm>
            <a:off x="4932040" y="1988840"/>
            <a:ext cx="3312368" cy="3384376"/>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Tree>
    <p:extLst>
      <p:ext uri="{BB962C8B-B14F-4D97-AF65-F5344CB8AC3E}">
        <p14:creationId xmlns:p14="http://schemas.microsoft.com/office/powerpoint/2010/main" val="42130648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 column voice box and image">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1" name="Text Placeholder 9"/>
          <p:cNvSpPr>
            <a:spLocks noGrp="1"/>
          </p:cNvSpPr>
          <p:nvPr>
            <p:ph type="body" sz="quarter" idx="10"/>
          </p:nvPr>
        </p:nvSpPr>
        <p:spPr>
          <a:xfrm>
            <a:off x="539552" y="1761808"/>
            <a:ext cx="4032448" cy="388624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2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7" name="Text Placeholder 15"/>
          <p:cNvSpPr>
            <a:spLocks noGrp="1"/>
          </p:cNvSpPr>
          <p:nvPr>
            <p:ph type="body" sz="quarter" idx="11"/>
          </p:nvPr>
        </p:nvSpPr>
        <p:spPr>
          <a:xfrm>
            <a:off x="4588169" y="5301208"/>
            <a:ext cx="3908130"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12" name="Text Placeholder 15"/>
          <p:cNvSpPr>
            <a:spLocks noGrp="1"/>
          </p:cNvSpPr>
          <p:nvPr>
            <p:ph type="body" sz="quarter" idx="12"/>
          </p:nvPr>
        </p:nvSpPr>
        <p:spPr>
          <a:xfrm>
            <a:off x="5292080" y="1628800"/>
            <a:ext cx="3312368" cy="1043281"/>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3" name="Picture Placeholder 2"/>
          <p:cNvSpPr>
            <a:spLocks noGrp="1"/>
          </p:cNvSpPr>
          <p:nvPr>
            <p:ph type="pic" sz="quarter" idx="13"/>
          </p:nvPr>
        </p:nvSpPr>
        <p:spPr>
          <a:xfrm>
            <a:off x="4572000" y="2420888"/>
            <a:ext cx="3908131" cy="2736900"/>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40487254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deo,table, graph slide">
    <p:spTree>
      <p:nvGrpSpPr>
        <p:cNvPr id="1" name=""/>
        <p:cNvGrpSpPr/>
        <p:nvPr/>
      </p:nvGrpSpPr>
      <p:grpSpPr>
        <a:xfrm>
          <a:off x="0" y="0"/>
          <a:ext cx="0" cy="0"/>
          <a:chOff x="0" y="0"/>
          <a:chExt cx="0" cy="0"/>
        </a:xfrm>
      </p:grpSpPr>
      <p:sp>
        <p:nvSpPr>
          <p:cNvPr id="10" name="Freeform 1"/>
          <p:cNvSpPr>
            <a:spLocks noChangeArrowheads="1"/>
          </p:cNvSpPr>
          <p:nvPr userDrawn="1"/>
        </p:nvSpPr>
        <p:spPr bwMode="auto">
          <a:xfrm>
            <a:off x="215901" y="188640"/>
            <a:ext cx="8820595" cy="648071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7" name="Text Placeholder 9"/>
          <p:cNvSpPr>
            <a:spLocks noGrp="1"/>
          </p:cNvSpPr>
          <p:nvPr>
            <p:ph type="body" sz="quarter" idx="10"/>
          </p:nvPr>
        </p:nvSpPr>
        <p:spPr>
          <a:xfrm>
            <a:off x="539552" y="1938455"/>
            <a:ext cx="7956748" cy="4397258"/>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30949852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voice box divider">
    <p:spTree>
      <p:nvGrpSpPr>
        <p:cNvPr id="1" name=""/>
        <p:cNvGrpSpPr/>
        <p:nvPr/>
      </p:nvGrpSpPr>
      <p:grpSpPr>
        <a:xfrm>
          <a:off x="0" y="0"/>
          <a:ext cx="0" cy="0"/>
          <a:chOff x="0" y="0"/>
          <a:chExt cx="0" cy="0"/>
        </a:xfrm>
      </p:grpSpPr>
      <p:sp>
        <p:nvSpPr>
          <p:cNvPr id="15" name="Freeform 1"/>
          <p:cNvSpPr>
            <a:spLocks noChangeArrowheads="1"/>
          </p:cNvSpPr>
          <p:nvPr userDrawn="1"/>
        </p:nvSpPr>
        <p:spPr bwMode="auto">
          <a:xfrm>
            <a:off x="2555776" y="1329760"/>
            <a:ext cx="4032448" cy="382743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chemeClr val="bg1"/>
          </a:solidFill>
          <a:ln>
            <a:noFill/>
          </a:ln>
          <a:effectLst/>
        </p:spPr>
        <p:txBody>
          <a:bodyPr wrap="none" anchor="ctr"/>
          <a:lstStyle/>
          <a:p>
            <a:endParaRPr lang="en-US" dirty="0"/>
          </a:p>
        </p:txBody>
      </p:sp>
      <p:pic>
        <p:nvPicPr>
          <p:cNvPr id="3" name="Picture 2" descr="CaritasAU_MasterLogo-tagline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2204"/>
            <a:ext cx="2643027" cy="473509"/>
          </a:xfrm>
          <a:prstGeom prst="rect">
            <a:avLst/>
          </a:prstGeom>
        </p:spPr>
      </p:pic>
      <p:sp>
        <p:nvSpPr>
          <p:cNvPr id="8" name="Text Placeholder 15"/>
          <p:cNvSpPr>
            <a:spLocks noGrp="1"/>
          </p:cNvSpPr>
          <p:nvPr>
            <p:ph type="body" sz="quarter" idx="11"/>
          </p:nvPr>
        </p:nvSpPr>
        <p:spPr>
          <a:xfrm>
            <a:off x="2843808" y="1551288"/>
            <a:ext cx="3456384" cy="3384376"/>
          </a:xfrm>
          <a:prstGeom prst="rect">
            <a:avLst/>
          </a:prstGeom>
        </p:spPr>
        <p:txBody>
          <a:bodyPr>
            <a:noAutofit/>
          </a:bodyPr>
          <a:lstStyle>
            <a:lvl1pPr marL="0" indent="0">
              <a:buFontTx/>
              <a:buNone/>
              <a:defRPr sz="2000" b="0" i="0" baseline="0">
                <a:solidFill>
                  <a:srgbClr val="C1333C"/>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Tree>
    <p:extLst>
      <p:ext uri="{BB962C8B-B14F-4D97-AF65-F5344CB8AC3E}">
        <p14:creationId xmlns:p14="http://schemas.microsoft.com/office/powerpoint/2010/main" val="38916660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with highlight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a:prstGeom prst="rect">
            <a:avLst/>
          </a:prstGeom>
          <a:solidFill>
            <a:schemeClr val="bg1">
              <a:lumMod val="85000"/>
            </a:schemeClr>
          </a:solidFill>
        </p:spPr>
        <p:txBody>
          <a:bodyPr/>
          <a:lstStyle>
            <a:lvl1pPr marL="0" indent="0">
              <a:buNone/>
              <a:defRPr sz="1050">
                <a:latin typeface="Arial"/>
                <a:cs typeface="Arial"/>
              </a:defRPr>
            </a:lvl1pPr>
          </a:lstStyle>
          <a:p>
            <a:endParaRPr lang="en-US" dirty="0"/>
          </a:p>
        </p:txBody>
      </p:sp>
      <p:sp>
        <p:nvSpPr>
          <p:cNvPr id="8"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1" name="Text Placeholder 15"/>
          <p:cNvSpPr>
            <a:spLocks noGrp="1"/>
          </p:cNvSpPr>
          <p:nvPr>
            <p:ph type="body" sz="quarter" idx="11"/>
          </p:nvPr>
        </p:nvSpPr>
        <p:spPr>
          <a:xfrm>
            <a:off x="5076056" y="6558555"/>
            <a:ext cx="3908130" cy="470845"/>
          </a:xfrm>
          <a:prstGeom prst="rect">
            <a:avLst/>
          </a:prstGeom>
        </p:spPr>
        <p:txBody>
          <a:bodyPr>
            <a:noAutofit/>
          </a:bodyPr>
          <a:lstStyle>
            <a:lvl1pPr marL="0" indent="0" algn="r">
              <a:buFontTx/>
              <a:buNone/>
              <a:defRPr sz="1000">
                <a:solidFill>
                  <a:schemeClr val="tx1"/>
                </a:solidFill>
                <a:latin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Tree>
    <p:extLst>
      <p:ext uri="{BB962C8B-B14F-4D97-AF65-F5344CB8AC3E}">
        <p14:creationId xmlns:p14="http://schemas.microsoft.com/office/powerpoint/2010/main" val="40255166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image with voice box">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858000"/>
          </a:xfrm>
          <a:prstGeom prst="rect">
            <a:avLst/>
          </a:prstGeom>
          <a:solidFill>
            <a:schemeClr val="bg1">
              <a:lumMod val="85000"/>
            </a:schemeClr>
          </a:solidFill>
        </p:spPr>
        <p:txBody>
          <a:bodyPr/>
          <a:lstStyle>
            <a:lvl1pPr marL="0" indent="0">
              <a:buNone/>
              <a:defRPr sz="1050">
                <a:latin typeface="Arial"/>
                <a:cs typeface="Arial"/>
              </a:defRPr>
            </a:lvl1pPr>
          </a:lstStyle>
          <a:p>
            <a:endParaRPr lang="en-US" dirty="0"/>
          </a:p>
        </p:txBody>
      </p:sp>
      <p:sp>
        <p:nvSpPr>
          <p:cNvPr id="11" name="Text Placeholder 15"/>
          <p:cNvSpPr>
            <a:spLocks noGrp="1"/>
          </p:cNvSpPr>
          <p:nvPr>
            <p:ph type="body" sz="quarter" idx="11"/>
          </p:nvPr>
        </p:nvSpPr>
        <p:spPr>
          <a:xfrm>
            <a:off x="5076056" y="6558555"/>
            <a:ext cx="3908130" cy="470845"/>
          </a:xfrm>
          <a:prstGeom prst="rect">
            <a:avLst/>
          </a:prstGeom>
        </p:spPr>
        <p:txBody>
          <a:bodyPr>
            <a:noAutofit/>
          </a:bodyPr>
          <a:lstStyle>
            <a:lvl1pPr marL="0" indent="0" algn="r">
              <a:buFontTx/>
              <a:buNone/>
              <a:defRPr sz="1000">
                <a:solidFill>
                  <a:schemeClr val="tx1"/>
                </a:solidFill>
                <a:latin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12" name="Text Placeholder 15"/>
          <p:cNvSpPr>
            <a:spLocks noGrp="1"/>
          </p:cNvSpPr>
          <p:nvPr>
            <p:ph type="body" sz="quarter" idx="12"/>
          </p:nvPr>
        </p:nvSpPr>
        <p:spPr>
          <a:xfrm>
            <a:off x="791715" y="3800047"/>
            <a:ext cx="2592288" cy="2520280"/>
          </a:xfrm>
          <a:prstGeom prst="rect">
            <a:avLst/>
          </a:prstGeom>
        </p:spPr>
        <p:txBody>
          <a:bodyPr>
            <a:noAutofit/>
          </a:bodyPr>
          <a:lstStyle>
            <a:lvl1pPr marL="0" indent="0">
              <a:buFontTx/>
              <a:buNone/>
              <a:defRPr sz="1800" b="0" i="0" baseline="0">
                <a:solidFill>
                  <a:schemeClr val="bg1"/>
                </a:solidFill>
                <a:latin typeface="Felt Tip Roman"/>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Tree>
    <p:extLst>
      <p:ext uri="{BB962C8B-B14F-4D97-AF65-F5344CB8AC3E}">
        <p14:creationId xmlns:p14="http://schemas.microsoft.com/office/powerpoint/2010/main" val="29358619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agline voice box divider">
    <p:spTree>
      <p:nvGrpSpPr>
        <p:cNvPr id="1" name=""/>
        <p:cNvGrpSpPr/>
        <p:nvPr/>
      </p:nvGrpSpPr>
      <p:grpSpPr>
        <a:xfrm>
          <a:off x="0" y="0"/>
          <a:ext cx="0" cy="0"/>
          <a:chOff x="0" y="0"/>
          <a:chExt cx="0" cy="0"/>
        </a:xfrm>
      </p:grpSpPr>
      <p:pic>
        <p:nvPicPr>
          <p:cNvPr id="7" name="Picture 6" descr="CaritasAU_MasterLogo-descriptor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52120" y="5858211"/>
            <a:ext cx="2880320" cy="477501"/>
          </a:xfrm>
          <a:prstGeom prst="rect">
            <a:avLst/>
          </a:prstGeom>
        </p:spPr>
      </p:pic>
      <p:pic>
        <p:nvPicPr>
          <p:cNvPr id="8" name="Picture 7" descr="Taglin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30844" y="1475748"/>
            <a:ext cx="4681416" cy="2828356"/>
          </a:xfrm>
          <a:prstGeom prst="rect">
            <a:avLst/>
          </a:prstGeom>
        </p:spPr>
      </p:pic>
    </p:spTree>
    <p:extLst>
      <p:ext uri="{BB962C8B-B14F-4D97-AF65-F5344CB8AC3E}">
        <p14:creationId xmlns:p14="http://schemas.microsoft.com/office/powerpoint/2010/main" val="1105501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INSTRUCTIONS">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08920"/>
            <a:ext cx="8229600" cy="1143000"/>
          </a:xfrm>
          <a:prstGeom prst="rect">
            <a:avLst/>
          </a:prstGeom>
        </p:spPr>
        <p:txBody>
          <a:bodyPr vert="horz"/>
          <a:lstStyle>
            <a:lvl1pPr algn="ctr">
              <a:defRPr/>
            </a:lvl1pPr>
          </a:lstStyle>
          <a:p>
            <a:r>
              <a:rPr lang="en-AU" dirty="0" smtClean="0"/>
              <a:t>Caritas Australia </a:t>
            </a:r>
            <a:br>
              <a:rPr lang="en-AU" dirty="0" smtClean="0"/>
            </a:br>
            <a:r>
              <a:rPr lang="en-AU" dirty="0" smtClean="0"/>
              <a:t>PowerPoint Instructions</a:t>
            </a:r>
            <a:endParaRPr lang="en-US" dirty="0"/>
          </a:p>
        </p:txBody>
      </p:sp>
      <p:sp>
        <p:nvSpPr>
          <p:cNvPr id="3" name="TextBox 2"/>
          <p:cNvSpPr txBox="1"/>
          <p:nvPr userDrawn="1"/>
        </p:nvSpPr>
        <p:spPr>
          <a:xfrm>
            <a:off x="9756576" y="5369148"/>
            <a:ext cx="6696743" cy="2308324"/>
          </a:xfrm>
          <a:prstGeom prst="rect">
            <a:avLst/>
          </a:prstGeom>
          <a:noFill/>
        </p:spPr>
        <p:txBody>
          <a:bodyPr wrap="square" rtlCol="0">
            <a:spAutoFit/>
          </a:bodyPr>
          <a:lstStyle/>
          <a:p>
            <a:pPr marL="0" indent="0">
              <a:buFontTx/>
              <a:buNone/>
            </a:pPr>
            <a:r>
              <a:rPr lang="en-US" sz="1600" b="1" baseline="0" dirty="0" smtClean="0"/>
              <a:t>Changing font </a:t>
            </a:r>
            <a:r>
              <a:rPr lang="en-US" sz="1600" b="1" baseline="0" dirty="0" err="1" smtClean="0"/>
              <a:t>colours</a:t>
            </a:r>
            <a:endParaRPr lang="en-US" sz="1600" b="1" baseline="0" dirty="0" smtClean="0"/>
          </a:p>
          <a:p>
            <a:pPr marL="0" indent="0">
              <a:buFontTx/>
              <a:buNone/>
            </a:pPr>
            <a:r>
              <a:rPr lang="en-US" sz="1600" b="0" baseline="0" dirty="0" smtClean="0"/>
              <a:t>When you wish to change the font </a:t>
            </a:r>
            <a:r>
              <a:rPr lang="en-US" sz="1600" b="0" baseline="0" dirty="0" err="1" smtClean="0"/>
              <a:t>colour</a:t>
            </a:r>
            <a:r>
              <a:rPr lang="en-US" sz="1600" b="0" baseline="0" dirty="0" smtClean="0"/>
              <a:t> with the presentation please follow the following instructions.</a:t>
            </a:r>
          </a:p>
          <a:p>
            <a:pPr marL="285750" indent="-285750">
              <a:buFont typeface="Arial"/>
              <a:buChar char="•"/>
            </a:pPr>
            <a:r>
              <a:rPr lang="en-US" sz="1600" b="0" baseline="0" dirty="0" smtClean="0"/>
              <a:t>Highlight the words you wish to change</a:t>
            </a:r>
          </a:p>
          <a:p>
            <a:pPr marL="285750" indent="-285750">
              <a:buFont typeface="Arial"/>
              <a:buChar char="•"/>
            </a:pPr>
            <a:r>
              <a:rPr lang="en-US" sz="1600" b="0" baseline="0" dirty="0" smtClean="0"/>
              <a:t>Right click on the selection</a:t>
            </a:r>
          </a:p>
          <a:p>
            <a:pPr marL="285750" indent="-285750">
              <a:buFont typeface="Arial"/>
              <a:buChar char="•"/>
            </a:pPr>
            <a:r>
              <a:rPr lang="en-US" sz="1600" b="0" baseline="0" dirty="0" smtClean="0"/>
              <a:t>Selection ‘font’</a:t>
            </a:r>
          </a:p>
          <a:p>
            <a:pPr marL="285750" indent="-285750">
              <a:buFont typeface="Arial"/>
              <a:buChar char="•"/>
            </a:pPr>
            <a:r>
              <a:rPr lang="en-US" sz="1600" b="0" baseline="0" dirty="0" smtClean="0"/>
              <a:t>Within this menu you can change the font </a:t>
            </a:r>
            <a:r>
              <a:rPr lang="en-US" sz="1600" b="0" baseline="0" dirty="0" err="1" smtClean="0"/>
              <a:t>colour</a:t>
            </a:r>
            <a:r>
              <a:rPr lang="en-US" sz="1600" b="0" baseline="0" dirty="0" smtClean="0"/>
              <a:t> by selecting the ‘more </a:t>
            </a:r>
            <a:r>
              <a:rPr lang="en-US" sz="1600" b="0" baseline="0" dirty="0" err="1" smtClean="0"/>
              <a:t>colours’</a:t>
            </a:r>
            <a:r>
              <a:rPr lang="en-US" sz="1600" b="0" baseline="0" dirty="0" smtClean="0"/>
              <a:t> button at the bottom.</a:t>
            </a:r>
          </a:p>
          <a:p>
            <a:pPr marL="285750" indent="-285750">
              <a:buFont typeface="Arial"/>
              <a:buChar char="•"/>
            </a:pPr>
            <a:r>
              <a:rPr lang="en-US" sz="1600" b="0" baseline="0" dirty="0" smtClean="0"/>
              <a:t>Only select </a:t>
            </a:r>
            <a:r>
              <a:rPr lang="en-US" sz="1600" b="0" baseline="0" dirty="0" err="1" smtClean="0"/>
              <a:t>colours</a:t>
            </a:r>
            <a:r>
              <a:rPr lang="en-US" sz="1600" b="0" baseline="0" dirty="0" smtClean="0"/>
              <a:t> from Caritas Australia </a:t>
            </a:r>
            <a:r>
              <a:rPr lang="en-US" sz="1600" b="0" baseline="0" dirty="0" err="1" smtClean="0"/>
              <a:t>colour</a:t>
            </a:r>
            <a:r>
              <a:rPr lang="en-US" sz="1600" b="0" baseline="0" dirty="0" smtClean="0"/>
              <a:t> palette.</a:t>
            </a:r>
          </a:p>
        </p:txBody>
      </p:sp>
      <p:pic>
        <p:nvPicPr>
          <p:cNvPr id="5" name="Picture 4" descr="increase indent button.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27690" y="391052"/>
            <a:ext cx="406402" cy="304800"/>
          </a:xfrm>
          <a:prstGeom prst="rect">
            <a:avLst/>
          </a:prstGeom>
        </p:spPr>
      </p:pic>
      <p:pic>
        <p:nvPicPr>
          <p:cNvPr id="6" name="Picture 5" descr="increase indent button.png"/>
          <p:cNvPicPr>
            <a:picLocks noChangeAspect="1"/>
          </p:cNvPicPr>
          <p:nvPr userDrawn="1"/>
        </p:nvPicPr>
        <p:blipFill rotWithShape="1">
          <a:blip r:embed="rId2">
            <a:extLst>
              <a:ext uri="{28A0092B-C50C-407E-A947-70E740481C1C}">
                <a14:useLocalDpi xmlns:a14="http://schemas.microsoft.com/office/drawing/2010/main" val="0"/>
              </a:ext>
            </a:extLst>
          </a:blip>
          <a:srcRect r="-98"/>
          <a:stretch/>
        </p:blipFill>
        <p:spPr>
          <a:xfrm rot="10800000">
            <a:off x="-7931745" y="391052"/>
            <a:ext cx="406798" cy="304800"/>
          </a:xfrm>
          <a:prstGeom prst="rect">
            <a:avLst/>
          </a:prstGeom>
        </p:spPr>
      </p:pic>
      <p:sp>
        <p:nvSpPr>
          <p:cNvPr id="7" name="TextBox 6"/>
          <p:cNvSpPr txBox="1"/>
          <p:nvPr userDrawn="1"/>
        </p:nvSpPr>
        <p:spPr>
          <a:xfrm>
            <a:off x="-6877272" y="-656297"/>
            <a:ext cx="6480720" cy="2800766"/>
          </a:xfrm>
          <a:prstGeom prst="rect">
            <a:avLst/>
          </a:prstGeom>
          <a:noFill/>
        </p:spPr>
        <p:txBody>
          <a:bodyPr wrap="square" rtlCol="0">
            <a:spAutoFit/>
          </a:bodyPr>
          <a:lstStyle/>
          <a:p>
            <a:pPr marL="0" indent="0">
              <a:buFontTx/>
              <a:buNone/>
            </a:pPr>
            <a:r>
              <a:rPr lang="en-US" sz="1600" b="1" baseline="0" dirty="0" smtClean="0"/>
              <a:t>How to change the font format</a:t>
            </a:r>
          </a:p>
          <a:p>
            <a:pPr marL="0" indent="0">
              <a:buFontTx/>
              <a:buNone/>
            </a:pPr>
            <a:r>
              <a:rPr lang="en-US" sz="1600" b="0" baseline="0" dirty="0" smtClean="0"/>
              <a:t>Minimum body copy font size: 18pt</a:t>
            </a:r>
          </a:p>
          <a:p>
            <a:pPr marL="0" indent="0">
              <a:buFontTx/>
              <a:buNone/>
            </a:pPr>
            <a:r>
              <a:rPr lang="en-US" sz="1600" b="0" baseline="0" dirty="0" smtClean="0"/>
              <a:t>Styles have been setup within the </a:t>
            </a:r>
            <a:r>
              <a:rPr lang="en-US" sz="1600" b="0" baseline="0" dirty="0" err="1" smtClean="0"/>
              <a:t>powerpoint</a:t>
            </a:r>
            <a:r>
              <a:rPr lang="en-US" sz="1600" b="0" baseline="0" dirty="0" smtClean="0"/>
              <a:t> to allow you to use Subheadings, body copy, bullet points. </a:t>
            </a:r>
          </a:p>
          <a:p>
            <a:pPr marL="0" indent="0">
              <a:buFontTx/>
              <a:buNone/>
            </a:pPr>
            <a:r>
              <a:rPr lang="en-US" sz="1600" b="0" baseline="0" dirty="0" smtClean="0"/>
              <a:t>To change the font style use the paragraph indent buttons (Not the tab key) to switch between styles.</a:t>
            </a:r>
          </a:p>
          <a:p>
            <a:pPr marL="0" indent="0">
              <a:buFontTx/>
              <a:buNone/>
            </a:pPr>
            <a:r>
              <a:rPr lang="en-US" sz="1600" b="1" baseline="0" dirty="0" smtClean="0"/>
              <a:t>Indent 1: </a:t>
            </a:r>
            <a:r>
              <a:rPr lang="en-US" sz="1600" b="0" baseline="0" dirty="0" smtClean="0"/>
              <a:t>body copy</a:t>
            </a:r>
          </a:p>
          <a:p>
            <a:pPr marL="0" marR="0" indent="0" algn="l" defTabSz="457200" rtl="0" eaLnBrk="1" fontAlgn="auto" latinLnBrk="0" hangingPunct="1">
              <a:lnSpc>
                <a:spcPct val="100000"/>
              </a:lnSpc>
              <a:spcBef>
                <a:spcPts val="0"/>
              </a:spcBef>
              <a:spcAft>
                <a:spcPts val="0"/>
              </a:spcAft>
              <a:buClrTx/>
              <a:buSzTx/>
              <a:buFontTx/>
              <a:buNone/>
              <a:tabLst/>
              <a:defRPr/>
            </a:pPr>
            <a:r>
              <a:rPr lang="en-US" sz="1600" b="1" baseline="0" dirty="0" smtClean="0"/>
              <a:t>Indent 2: </a:t>
            </a:r>
            <a:r>
              <a:rPr lang="en-US" sz="1600" b="0" baseline="0" dirty="0" smtClean="0"/>
              <a:t>Subheadings</a:t>
            </a:r>
          </a:p>
          <a:p>
            <a:pPr marL="0" indent="0">
              <a:buFontTx/>
              <a:buNone/>
            </a:pPr>
            <a:r>
              <a:rPr lang="en-US" sz="1600" b="1" baseline="0" dirty="0" smtClean="0"/>
              <a:t>Indent 3: </a:t>
            </a:r>
            <a:r>
              <a:rPr lang="en-US" sz="1600" b="0" baseline="0" dirty="0" smtClean="0"/>
              <a:t>bullet points first level</a:t>
            </a:r>
          </a:p>
          <a:p>
            <a:pPr marL="0" marR="0" indent="0" algn="l" defTabSz="457200" rtl="0" eaLnBrk="1" fontAlgn="auto" latinLnBrk="0" hangingPunct="1">
              <a:lnSpc>
                <a:spcPct val="100000"/>
              </a:lnSpc>
              <a:spcBef>
                <a:spcPts val="0"/>
              </a:spcBef>
              <a:spcAft>
                <a:spcPts val="0"/>
              </a:spcAft>
              <a:buClrTx/>
              <a:buSzTx/>
              <a:buFontTx/>
              <a:buNone/>
              <a:tabLst/>
              <a:defRPr/>
            </a:pPr>
            <a:r>
              <a:rPr lang="en-US" sz="1600" b="1" baseline="0" dirty="0" smtClean="0"/>
              <a:t>Indent 4: </a:t>
            </a:r>
            <a:r>
              <a:rPr lang="en-US" sz="1600" b="0" baseline="0" dirty="0" smtClean="0"/>
              <a:t>bullet points second level</a:t>
            </a:r>
          </a:p>
          <a:p>
            <a:pPr marL="0" marR="0" indent="0" algn="l" defTabSz="457200" rtl="0" eaLnBrk="1" fontAlgn="auto" latinLnBrk="0" hangingPunct="1">
              <a:lnSpc>
                <a:spcPct val="100000"/>
              </a:lnSpc>
              <a:spcBef>
                <a:spcPts val="0"/>
              </a:spcBef>
              <a:spcAft>
                <a:spcPts val="0"/>
              </a:spcAft>
              <a:buClrTx/>
              <a:buSzTx/>
              <a:buFontTx/>
              <a:buNone/>
              <a:tabLst/>
              <a:defRPr/>
            </a:pPr>
            <a:r>
              <a:rPr lang="en-US" sz="1600" b="1" baseline="0" dirty="0" smtClean="0"/>
              <a:t>Indent 5: </a:t>
            </a:r>
            <a:r>
              <a:rPr lang="en-US" sz="1600" b="0" baseline="0" dirty="0" smtClean="0"/>
              <a:t>bullet points third level</a:t>
            </a:r>
          </a:p>
        </p:txBody>
      </p:sp>
      <p:sp>
        <p:nvSpPr>
          <p:cNvPr id="8" name="TextBox 7"/>
          <p:cNvSpPr txBox="1"/>
          <p:nvPr userDrawn="1"/>
        </p:nvSpPr>
        <p:spPr>
          <a:xfrm>
            <a:off x="-6923633" y="2418072"/>
            <a:ext cx="6480720" cy="1569660"/>
          </a:xfrm>
          <a:prstGeom prst="rect">
            <a:avLst/>
          </a:prstGeom>
          <a:noFill/>
        </p:spPr>
        <p:txBody>
          <a:bodyPr wrap="square" rtlCol="0">
            <a:spAutoFit/>
          </a:bodyPr>
          <a:lstStyle/>
          <a:p>
            <a:pPr marL="0" indent="0">
              <a:buFontTx/>
              <a:buNone/>
            </a:pPr>
            <a:r>
              <a:rPr lang="en-US" sz="1600" b="1" baseline="0" dirty="0" smtClean="0"/>
              <a:t>Presentation </a:t>
            </a:r>
            <a:r>
              <a:rPr lang="en-US" sz="1600" b="1" baseline="0" dirty="0" err="1" smtClean="0"/>
              <a:t>colours</a:t>
            </a:r>
            <a:endParaRPr lang="en-US" sz="1600" b="1" baseline="0" dirty="0" smtClean="0"/>
          </a:p>
          <a:p>
            <a:pPr marL="0" indent="0">
              <a:buFontTx/>
              <a:buNone/>
            </a:pPr>
            <a:r>
              <a:rPr lang="en-US" sz="1600" b="0" baseline="0" dirty="0" err="1" smtClean="0"/>
              <a:t>Colours</a:t>
            </a:r>
            <a:r>
              <a:rPr lang="en-US" sz="1600" b="0" baseline="0" dirty="0" smtClean="0"/>
              <a:t> within the presentation can change but should be selected from the Caritas Australia brand book </a:t>
            </a:r>
            <a:r>
              <a:rPr lang="en-US" sz="1600" b="1" baseline="0" dirty="0" smtClean="0"/>
              <a:t>dark </a:t>
            </a:r>
            <a:r>
              <a:rPr lang="en-US" sz="1600" b="1" baseline="0" dirty="0" err="1" smtClean="0"/>
              <a:t>colours</a:t>
            </a:r>
            <a:r>
              <a:rPr lang="en-US" sz="1600" b="1" baseline="0" dirty="0" smtClean="0"/>
              <a:t>.</a:t>
            </a:r>
          </a:p>
          <a:p>
            <a:pPr marL="0" indent="0">
              <a:buFontTx/>
              <a:buNone/>
            </a:pPr>
            <a:endParaRPr lang="en-US" sz="1600" b="1" baseline="0" dirty="0" smtClean="0"/>
          </a:p>
          <a:p>
            <a:pPr marL="0" indent="0">
              <a:buFontTx/>
              <a:buNone/>
            </a:pPr>
            <a:r>
              <a:rPr lang="en-US" sz="1600" b="1" baseline="0" dirty="0" smtClean="0"/>
              <a:t>NOTE: </a:t>
            </a:r>
            <a:r>
              <a:rPr lang="en-US" sz="1600" b="0" baseline="0" dirty="0" smtClean="0"/>
              <a:t>If you choose to change the </a:t>
            </a:r>
            <a:r>
              <a:rPr lang="en-US" sz="1600" b="0" baseline="0" dirty="0" err="1" smtClean="0"/>
              <a:t>colours</a:t>
            </a:r>
            <a:r>
              <a:rPr lang="en-US" sz="1600" b="0" baseline="0" dirty="0" smtClean="0"/>
              <a:t> within the presentation please ensure that every slide is consistent.</a:t>
            </a:r>
          </a:p>
        </p:txBody>
      </p:sp>
      <p:sp>
        <p:nvSpPr>
          <p:cNvPr id="9" name="TextBox 8"/>
          <p:cNvSpPr txBox="1"/>
          <p:nvPr userDrawn="1"/>
        </p:nvSpPr>
        <p:spPr>
          <a:xfrm>
            <a:off x="-6923633" y="4312255"/>
            <a:ext cx="4150817" cy="2545745"/>
          </a:xfrm>
          <a:prstGeom prst="rect">
            <a:avLst/>
          </a:prstGeom>
          <a:noFill/>
        </p:spPr>
        <p:txBody>
          <a:bodyPr wrap="square" rtlCol="0">
            <a:spAutoFit/>
          </a:bodyPr>
          <a:lstStyle/>
          <a:p>
            <a:pPr marL="0" indent="0">
              <a:buFontTx/>
              <a:buNone/>
            </a:pPr>
            <a:r>
              <a:rPr lang="en-US" sz="1600" b="1" baseline="0" dirty="0" smtClean="0"/>
              <a:t>Changing background </a:t>
            </a:r>
            <a:r>
              <a:rPr lang="en-US" sz="1600" b="1" baseline="0" dirty="0" err="1" smtClean="0"/>
              <a:t>colours</a:t>
            </a:r>
            <a:endParaRPr lang="en-US" sz="1600" b="1" baseline="0" dirty="0" smtClean="0"/>
          </a:p>
          <a:p>
            <a:pPr marL="0" indent="0">
              <a:buFontTx/>
              <a:buNone/>
            </a:pPr>
            <a:r>
              <a:rPr lang="en-US" sz="1600" b="0" baseline="0" dirty="0" smtClean="0"/>
              <a:t>When you wish to change the background colour of title or voice box slides please change using the Master page (View &gt; Master &gt; Slide Master). Right click on each background of the slide and selection ‘Format Background’. A background colour can be selected from this pop up menu. </a:t>
            </a:r>
            <a:r>
              <a:rPr lang="en-US" sz="1600" b="1" kern="1200" dirty="0" smtClean="0">
                <a:solidFill>
                  <a:schemeClr val="tx1"/>
                </a:solidFill>
                <a:effectLst/>
                <a:latin typeface="+mn-lt"/>
                <a:ea typeface="+mn-ea"/>
                <a:cs typeface="+mn-cs"/>
              </a:rPr>
              <a:t>(More </a:t>
            </a:r>
            <a:r>
              <a:rPr lang="en-US" sz="1600" b="1" kern="1200" dirty="0" err="1" smtClean="0">
                <a:solidFill>
                  <a:schemeClr val="tx1"/>
                </a:solidFill>
                <a:effectLst/>
                <a:latin typeface="+mn-lt"/>
                <a:ea typeface="+mn-ea"/>
                <a:cs typeface="+mn-cs"/>
              </a:rPr>
              <a:t>colours</a:t>
            </a:r>
            <a:r>
              <a:rPr lang="en-US" sz="1600" b="1" kern="1200" dirty="0" smtClean="0">
                <a:solidFill>
                  <a:schemeClr val="tx1"/>
                </a:solidFill>
                <a:effectLst/>
                <a:latin typeface="+mn-lt"/>
                <a:ea typeface="+mn-ea"/>
                <a:cs typeface="+mn-cs"/>
              </a:rPr>
              <a:t> &gt; Custom&gt; </a:t>
            </a:r>
            <a:r>
              <a:rPr lang="en-US" sz="1600" b="1" kern="1200" dirty="0" err="1" smtClean="0">
                <a:solidFill>
                  <a:schemeClr val="tx1"/>
                </a:solidFill>
                <a:effectLst/>
                <a:latin typeface="+mn-lt"/>
                <a:ea typeface="+mn-ea"/>
                <a:cs typeface="+mn-cs"/>
              </a:rPr>
              <a:t>Colour</a:t>
            </a:r>
            <a:r>
              <a:rPr lang="en-US" sz="1600" b="1" kern="1200" dirty="0" smtClean="0">
                <a:solidFill>
                  <a:schemeClr val="tx1"/>
                </a:solidFill>
                <a:effectLst/>
                <a:latin typeface="+mn-lt"/>
                <a:ea typeface="+mn-ea"/>
                <a:cs typeface="+mn-cs"/>
              </a:rPr>
              <a:t> mode RGB &gt; Input numbers)</a:t>
            </a:r>
            <a:endParaRPr lang="en-US" sz="1600" b="0" baseline="0" dirty="0" smtClean="0"/>
          </a:p>
        </p:txBody>
      </p:sp>
      <p:sp>
        <p:nvSpPr>
          <p:cNvPr id="11" name="TextBox 10"/>
          <p:cNvSpPr txBox="1"/>
          <p:nvPr userDrawn="1"/>
        </p:nvSpPr>
        <p:spPr>
          <a:xfrm>
            <a:off x="-6912544" y="7048559"/>
            <a:ext cx="6469631" cy="3293209"/>
          </a:xfrm>
          <a:prstGeom prst="rect">
            <a:avLst/>
          </a:prstGeom>
          <a:noFill/>
        </p:spPr>
        <p:txBody>
          <a:bodyPr wrap="square" rtlCol="0">
            <a:spAutoFit/>
          </a:bodyPr>
          <a:lstStyle/>
          <a:p>
            <a:pPr marL="0" indent="0">
              <a:buFontTx/>
              <a:buNone/>
            </a:pPr>
            <a:r>
              <a:rPr lang="en-US" sz="1600" b="1" baseline="0" dirty="0" smtClean="0"/>
              <a:t>Placing images and cropping</a:t>
            </a:r>
          </a:p>
          <a:p>
            <a:pPr marL="0" indent="0">
              <a:buFontTx/>
              <a:buNone/>
            </a:pPr>
            <a:r>
              <a:rPr lang="en-US" sz="1600" b="0" baseline="0" dirty="0" smtClean="0"/>
              <a:t>When placing images they may at first be placed into the image box small or inappropriately cropped, for example a persons head cropped off. </a:t>
            </a:r>
          </a:p>
          <a:p>
            <a:pPr marL="0" indent="0">
              <a:buFontTx/>
              <a:buNone/>
            </a:pPr>
            <a:r>
              <a:rPr lang="en-US" sz="1600" b="0" baseline="0" dirty="0" smtClean="0"/>
              <a:t>To fix this please follow these steps:</a:t>
            </a:r>
          </a:p>
          <a:p>
            <a:pPr marL="285750" indent="-285750">
              <a:buFont typeface="Arial"/>
              <a:buChar char="•"/>
            </a:pPr>
            <a:r>
              <a:rPr lang="en-US" sz="1600" b="0" baseline="0" dirty="0" smtClean="0"/>
              <a:t>Format picture click on the crop button</a:t>
            </a:r>
          </a:p>
          <a:p>
            <a:pPr marL="285750" indent="-285750">
              <a:buFont typeface="Arial"/>
              <a:buChar char="•"/>
            </a:pPr>
            <a:r>
              <a:rPr lang="en-US" sz="1600" b="0" baseline="0" dirty="0" smtClean="0"/>
              <a:t>Select ‘crop to fill’. This will allow you to resize the image without moving the picture box</a:t>
            </a:r>
          </a:p>
          <a:p>
            <a:pPr marL="285750" indent="-285750">
              <a:buFont typeface="Arial"/>
              <a:buChar char="•"/>
            </a:pPr>
            <a:r>
              <a:rPr lang="en-US" sz="1600" b="0" baseline="0" dirty="0" smtClean="0"/>
              <a:t>When resizing an image always hold the ‘shift’ key and drag the image larger from the corners. This will scale the image proportionately.</a:t>
            </a:r>
          </a:p>
          <a:p>
            <a:pPr marL="285750" indent="-285750">
              <a:buFont typeface="Arial"/>
              <a:buChar char="•"/>
            </a:pPr>
            <a:r>
              <a:rPr lang="en-US" sz="1600" b="0" baseline="0" dirty="0" smtClean="0"/>
              <a:t>You can move the resized image within the picture box to find the best crop.</a:t>
            </a:r>
          </a:p>
        </p:txBody>
      </p:sp>
      <p:sp>
        <p:nvSpPr>
          <p:cNvPr id="12" name="TextBox 11"/>
          <p:cNvSpPr txBox="1"/>
          <p:nvPr userDrawn="1"/>
        </p:nvSpPr>
        <p:spPr>
          <a:xfrm>
            <a:off x="9756576" y="1328408"/>
            <a:ext cx="6696743" cy="3539430"/>
          </a:xfrm>
          <a:prstGeom prst="rect">
            <a:avLst/>
          </a:prstGeom>
          <a:noFill/>
        </p:spPr>
        <p:txBody>
          <a:bodyPr wrap="square" rtlCol="0">
            <a:spAutoFit/>
          </a:bodyPr>
          <a:lstStyle/>
          <a:p>
            <a:pPr marL="0" indent="0">
              <a:buFontTx/>
              <a:buNone/>
            </a:pPr>
            <a:r>
              <a:rPr lang="en-US" sz="1600" b="1" baseline="0" dirty="0" smtClean="0"/>
              <a:t>Saving Felt tip font as an image</a:t>
            </a:r>
          </a:p>
          <a:p>
            <a:pPr marL="0" indent="0">
              <a:buFontTx/>
              <a:buNone/>
            </a:pPr>
            <a:r>
              <a:rPr lang="en-US" sz="1600" b="0" baseline="0" dirty="0" smtClean="0"/>
              <a:t>As felt tip isn’t a system font it will not display correctly on computers that do not have the font installed. Please complete the following steps to save the final copy as an image:</a:t>
            </a:r>
          </a:p>
          <a:p>
            <a:pPr marL="0" indent="0">
              <a:buFontTx/>
              <a:buNone/>
            </a:pPr>
            <a:endParaRPr lang="en-US" sz="1600" b="0" baseline="0" dirty="0" smtClean="0"/>
          </a:p>
          <a:p>
            <a:pPr marL="342900" indent="-342900">
              <a:buFont typeface="+mj-lt"/>
              <a:buAutoNum type="arabicPeriod"/>
            </a:pPr>
            <a:r>
              <a:rPr lang="en-US" sz="1600" b="0" baseline="0" dirty="0" smtClean="0"/>
              <a:t>Write quote or copy into the voice box</a:t>
            </a:r>
          </a:p>
          <a:p>
            <a:pPr marL="800100" lvl="1" indent="-342900">
              <a:buFont typeface="Arial"/>
              <a:buChar char="•"/>
            </a:pPr>
            <a:r>
              <a:rPr lang="en-US" sz="1600" b="0" baseline="0" dirty="0" smtClean="0"/>
              <a:t>When copy is final complete the next steps</a:t>
            </a:r>
          </a:p>
          <a:p>
            <a:pPr marL="342900" indent="-342900">
              <a:buFont typeface="+mj-lt"/>
              <a:buAutoNum type="arabicPeriod"/>
            </a:pPr>
            <a:r>
              <a:rPr lang="en-US" sz="1600" b="0" baseline="0" dirty="0" smtClean="0"/>
              <a:t>Right click on the text box</a:t>
            </a:r>
          </a:p>
          <a:p>
            <a:pPr marL="342900" indent="-342900">
              <a:buFont typeface="+mj-lt"/>
              <a:buAutoNum type="arabicPeriod"/>
            </a:pPr>
            <a:r>
              <a:rPr lang="en-US" sz="1600" b="0" baseline="0" dirty="0" smtClean="0"/>
              <a:t>Select</a:t>
            </a:r>
            <a:r>
              <a:rPr lang="en-US" sz="1600" b="1" baseline="0" dirty="0" smtClean="0"/>
              <a:t> Save as Picture…</a:t>
            </a:r>
          </a:p>
          <a:p>
            <a:pPr marL="342900" indent="-342900">
              <a:buFont typeface="+mj-lt"/>
              <a:buAutoNum type="arabicPeriod"/>
            </a:pPr>
            <a:r>
              <a:rPr lang="en-US" sz="1600" b="0" baseline="0" dirty="0" smtClean="0"/>
              <a:t>Save image to your desktop as a PNG file and name appropriately</a:t>
            </a:r>
          </a:p>
          <a:p>
            <a:pPr marL="342900" indent="-342900">
              <a:buFont typeface="+mj-lt"/>
              <a:buAutoNum type="arabicPeriod"/>
            </a:pPr>
            <a:r>
              <a:rPr lang="en-US" sz="1600" b="0" baseline="0" dirty="0" smtClean="0"/>
              <a:t>Insert saved image into presentation and position it over where the typed copy is</a:t>
            </a:r>
          </a:p>
          <a:p>
            <a:pPr marL="342900" indent="-342900">
              <a:buFont typeface="+mj-lt"/>
              <a:buAutoNum type="arabicPeriod"/>
            </a:pPr>
            <a:r>
              <a:rPr lang="en-US" sz="1600" b="0" baseline="0" dirty="0" smtClean="0"/>
              <a:t>Drag original copy off the presentation to save for future edits.</a:t>
            </a:r>
          </a:p>
          <a:p>
            <a:pPr marL="342900" indent="-342900">
              <a:buFont typeface="+mj-lt"/>
              <a:buAutoNum type="arabicPeriod"/>
            </a:pPr>
            <a:r>
              <a:rPr lang="en-US" sz="1600" b="0" baseline="0" dirty="0" smtClean="0"/>
              <a:t>Resize the </a:t>
            </a:r>
            <a:r>
              <a:rPr lang="en-US" sz="1600" b="0" baseline="0" dirty="0" err="1" smtClean="0"/>
              <a:t>coloured</a:t>
            </a:r>
            <a:r>
              <a:rPr lang="en-US" sz="1600" b="0" baseline="0" dirty="0" smtClean="0"/>
              <a:t> voice box to appropriately fit the content.</a:t>
            </a:r>
          </a:p>
        </p:txBody>
      </p:sp>
      <p:sp>
        <p:nvSpPr>
          <p:cNvPr id="13" name="TextBox 12"/>
          <p:cNvSpPr txBox="1"/>
          <p:nvPr userDrawn="1"/>
        </p:nvSpPr>
        <p:spPr>
          <a:xfrm>
            <a:off x="9756576" y="-632741"/>
            <a:ext cx="6696744" cy="1815882"/>
          </a:xfrm>
          <a:prstGeom prst="rect">
            <a:avLst/>
          </a:prstGeom>
          <a:noFill/>
        </p:spPr>
        <p:txBody>
          <a:bodyPr wrap="square" rtlCol="0">
            <a:spAutoFit/>
          </a:bodyPr>
          <a:lstStyle/>
          <a:p>
            <a:pPr marL="0" indent="0">
              <a:buFontTx/>
              <a:buNone/>
            </a:pPr>
            <a:r>
              <a:rPr lang="en-US" sz="1600" b="1" baseline="0" dirty="0" smtClean="0"/>
              <a:t>Felt Tip Roman </a:t>
            </a:r>
            <a:r>
              <a:rPr lang="en-US" sz="1600" b="0" baseline="0" dirty="0" smtClean="0"/>
              <a:t>will need to be purchased for the story font for this presentation to be used correctly.</a:t>
            </a:r>
          </a:p>
          <a:p>
            <a:pPr marL="285750" indent="-285750">
              <a:buFont typeface="Arial"/>
              <a:buChar char="•"/>
            </a:pPr>
            <a:r>
              <a:rPr lang="en-US" sz="1600" b="0" baseline="0" dirty="0" smtClean="0"/>
              <a:t>Please contact Caritas Australia Communications team for details of where to purchase.</a:t>
            </a:r>
          </a:p>
          <a:p>
            <a:pPr marL="285750" indent="-285750">
              <a:buFont typeface="Arial"/>
              <a:buChar char="•"/>
            </a:pPr>
            <a:r>
              <a:rPr lang="en-US" sz="1600" b="0" baseline="0" dirty="0" smtClean="0"/>
              <a:t>Can be purchased from </a:t>
            </a:r>
            <a:r>
              <a:rPr lang="en-US" sz="1600" b="1" baseline="0" dirty="0" err="1" smtClean="0"/>
              <a:t>myfonts.com</a:t>
            </a:r>
            <a:r>
              <a:rPr lang="en-US" sz="1600" b="0" baseline="0" dirty="0" smtClean="0"/>
              <a:t> </a:t>
            </a:r>
          </a:p>
          <a:p>
            <a:pPr marL="742950" lvl="1" indent="-285750">
              <a:buFont typeface="Arial"/>
              <a:buChar char="•"/>
            </a:pPr>
            <a:r>
              <a:rPr lang="en-US" sz="1600" b="0" baseline="0" dirty="0" smtClean="0"/>
              <a:t>Search: Felt tip Roman</a:t>
            </a:r>
          </a:p>
          <a:p>
            <a:pPr marL="0" indent="0">
              <a:buFontTx/>
              <a:buNone/>
            </a:pPr>
            <a:endParaRPr lang="en-US" sz="1600" b="0" baseline="0" dirty="0" smtClean="0"/>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20976" y="4312255"/>
            <a:ext cx="2324424" cy="2543530"/>
          </a:xfrm>
          <a:prstGeom prst="rect">
            <a:avLst/>
          </a:prstGeom>
        </p:spPr>
      </p:pic>
    </p:spTree>
    <p:extLst>
      <p:ext uri="{BB962C8B-B14F-4D97-AF65-F5344CB8AC3E}">
        <p14:creationId xmlns:p14="http://schemas.microsoft.com/office/powerpoint/2010/main" val="35836275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hank you tagline">
    <p:spTree>
      <p:nvGrpSpPr>
        <p:cNvPr id="1" name=""/>
        <p:cNvGrpSpPr/>
        <p:nvPr/>
      </p:nvGrpSpPr>
      <p:grpSpPr>
        <a:xfrm>
          <a:off x="0" y="0"/>
          <a:ext cx="0" cy="0"/>
          <a:chOff x="0" y="0"/>
          <a:chExt cx="0" cy="0"/>
        </a:xfrm>
      </p:grpSpPr>
      <p:pic>
        <p:nvPicPr>
          <p:cNvPr id="3" name="Picture 2" descr="CaritasAU_MasterLogo-tagline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2204"/>
            <a:ext cx="2643027" cy="473509"/>
          </a:xfrm>
          <a:prstGeom prst="rect">
            <a:avLst/>
          </a:prstGeom>
        </p:spPr>
      </p:pic>
      <p:sp>
        <p:nvSpPr>
          <p:cNvPr id="4" name="Date Placeholder 3"/>
          <p:cNvSpPr>
            <a:spLocks noGrp="1"/>
          </p:cNvSpPr>
          <p:nvPr>
            <p:ph type="dt" sz="half" idx="10"/>
          </p:nvPr>
        </p:nvSpPr>
        <p:spPr>
          <a:xfrm>
            <a:off x="457200" y="6356350"/>
            <a:ext cx="2133600" cy="365125"/>
          </a:xfrm>
          <a:prstGeom prst="rect">
            <a:avLst/>
          </a:prstGeom>
        </p:spPr>
        <p:txBody>
          <a:bodyPr/>
          <a:lstStyle>
            <a:lvl1pPr>
              <a:defRPr sz="1000">
                <a:solidFill>
                  <a:schemeClr val="bg1"/>
                </a:solidFill>
                <a:latin typeface="Arial"/>
                <a:cs typeface="Arial"/>
              </a:defRPr>
            </a:lvl1pPr>
          </a:lstStyle>
          <a:p>
            <a:r>
              <a:rPr lang="en-US" dirty="0" smtClean="0"/>
              <a:t>Last updated: </a:t>
            </a:r>
            <a:fld id="{EE8934FF-BD4A-0141-A604-8E0ACB03DCC7}" type="datetimeFigureOut">
              <a:rPr lang="en-US" smtClean="0"/>
              <a:pPr/>
              <a:t>8/26/2016</a:t>
            </a:fld>
            <a:endParaRPr lang="en-US" dirty="0"/>
          </a:p>
        </p:txBody>
      </p:sp>
      <p:pic>
        <p:nvPicPr>
          <p:cNvPr id="6" name="Picture 5" descr="Thank you.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67744" y="2393593"/>
            <a:ext cx="4608269" cy="1450751"/>
          </a:xfrm>
          <a:prstGeom prst="rect">
            <a:avLst/>
          </a:prstGeom>
        </p:spPr>
      </p:pic>
    </p:spTree>
    <p:extLst>
      <p:ext uri="{BB962C8B-B14F-4D97-AF65-F5344CB8AC3E}">
        <p14:creationId xmlns:p14="http://schemas.microsoft.com/office/powerpoint/2010/main" val="42799002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ank you descriptor">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457200" y="6356350"/>
            <a:ext cx="2133600" cy="365125"/>
          </a:xfrm>
          <a:prstGeom prst="rect">
            <a:avLst/>
          </a:prstGeom>
        </p:spPr>
        <p:txBody>
          <a:bodyPr/>
          <a:lstStyle>
            <a:lvl1pPr>
              <a:defRPr sz="1000">
                <a:solidFill>
                  <a:schemeClr val="bg1"/>
                </a:solidFill>
                <a:latin typeface="Arial"/>
                <a:cs typeface="Arial"/>
              </a:defRPr>
            </a:lvl1pPr>
          </a:lstStyle>
          <a:p>
            <a:r>
              <a:rPr lang="en-US" dirty="0" smtClean="0"/>
              <a:t>Last updated: </a:t>
            </a:r>
            <a:fld id="{EE8934FF-BD4A-0141-A604-8E0ACB03DCC7}" type="datetimeFigureOut">
              <a:rPr lang="en-US" smtClean="0"/>
              <a:pPr/>
              <a:t>8/26/2016</a:t>
            </a:fld>
            <a:endParaRPr lang="en-US" dirty="0"/>
          </a:p>
        </p:txBody>
      </p:sp>
      <p:pic>
        <p:nvPicPr>
          <p:cNvPr id="5" name="Picture 4" descr="CaritasAU_MasterLogo-descriptor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52120" y="5858211"/>
            <a:ext cx="2880320" cy="477501"/>
          </a:xfrm>
          <a:prstGeom prst="rect">
            <a:avLst/>
          </a:prstGeom>
        </p:spPr>
      </p:pic>
      <p:pic>
        <p:nvPicPr>
          <p:cNvPr id="6" name="Picture 5" descr="Thank you.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67744" y="2393593"/>
            <a:ext cx="4608269" cy="1450751"/>
          </a:xfrm>
          <a:prstGeom prst="rect">
            <a:avLst/>
          </a:prstGeom>
        </p:spPr>
      </p:pic>
    </p:spTree>
    <p:extLst>
      <p:ext uri="{BB962C8B-B14F-4D97-AF65-F5344CB8AC3E}">
        <p14:creationId xmlns:p14="http://schemas.microsoft.com/office/powerpoint/2010/main" val="11219888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aritas Colour Palette">
    <p:bg>
      <p:bgPr>
        <a:solidFill>
          <a:schemeClr val="bg1"/>
        </a:solidFill>
        <a:effectLst/>
      </p:bgPr>
    </p:bg>
    <p:spTree>
      <p:nvGrpSpPr>
        <p:cNvPr id="1" name=""/>
        <p:cNvGrpSpPr/>
        <p:nvPr/>
      </p:nvGrpSpPr>
      <p:grpSpPr>
        <a:xfrm>
          <a:off x="0" y="0"/>
          <a:ext cx="0" cy="0"/>
          <a:chOff x="0" y="0"/>
          <a:chExt cx="0" cy="0"/>
        </a:xfrm>
      </p:grpSpPr>
      <p:sp>
        <p:nvSpPr>
          <p:cNvPr id="3" name="Freeform 1"/>
          <p:cNvSpPr>
            <a:spLocks noChangeArrowheads="1"/>
          </p:cNvSpPr>
          <p:nvPr userDrawn="1"/>
        </p:nvSpPr>
        <p:spPr bwMode="auto">
          <a:xfrm>
            <a:off x="108962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3CA00"/>
          </a:solidFill>
          <a:ln>
            <a:noFill/>
          </a:ln>
          <a:effectLst/>
        </p:spPr>
        <p:txBody>
          <a:bodyPr wrap="none" anchor="ctr"/>
          <a:lstStyle/>
          <a:p>
            <a:endParaRPr lang="en-US"/>
          </a:p>
        </p:txBody>
      </p:sp>
      <p:sp>
        <p:nvSpPr>
          <p:cNvPr id="4" name="Freeform 1"/>
          <p:cNvSpPr>
            <a:spLocks noChangeArrowheads="1"/>
          </p:cNvSpPr>
          <p:nvPr userDrawn="1"/>
        </p:nvSpPr>
        <p:spPr bwMode="auto">
          <a:xfrm>
            <a:off x="199734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9894C"/>
          </a:solidFill>
          <a:ln>
            <a:noFill/>
          </a:ln>
          <a:effectLst/>
        </p:spPr>
        <p:txBody>
          <a:bodyPr wrap="none" anchor="ctr"/>
          <a:lstStyle/>
          <a:p>
            <a:endParaRPr lang="en-US"/>
          </a:p>
        </p:txBody>
      </p:sp>
      <p:sp>
        <p:nvSpPr>
          <p:cNvPr id="5" name="Freeform 1"/>
          <p:cNvSpPr>
            <a:spLocks noChangeArrowheads="1"/>
          </p:cNvSpPr>
          <p:nvPr userDrawn="1"/>
        </p:nvSpPr>
        <p:spPr bwMode="auto">
          <a:xfrm>
            <a:off x="290506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6" name="Freeform 1"/>
          <p:cNvSpPr>
            <a:spLocks noChangeArrowheads="1"/>
          </p:cNvSpPr>
          <p:nvPr userDrawn="1"/>
        </p:nvSpPr>
        <p:spPr bwMode="auto">
          <a:xfrm>
            <a:off x="381278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58825"/>
          </a:solidFill>
          <a:ln>
            <a:noFill/>
          </a:ln>
          <a:effectLst/>
        </p:spPr>
        <p:txBody>
          <a:bodyPr wrap="none" anchor="ctr"/>
          <a:lstStyle/>
          <a:p>
            <a:endParaRPr lang="en-US"/>
          </a:p>
        </p:txBody>
      </p:sp>
      <p:sp>
        <p:nvSpPr>
          <p:cNvPr id="7" name="Freeform 1"/>
          <p:cNvSpPr>
            <a:spLocks noChangeArrowheads="1"/>
          </p:cNvSpPr>
          <p:nvPr userDrawn="1"/>
        </p:nvSpPr>
        <p:spPr bwMode="auto">
          <a:xfrm>
            <a:off x="472050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A3401C"/>
          </a:solidFill>
          <a:ln>
            <a:noFill/>
          </a:ln>
          <a:effectLst/>
        </p:spPr>
        <p:txBody>
          <a:bodyPr wrap="none" anchor="ctr"/>
          <a:lstStyle/>
          <a:p>
            <a:endParaRPr lang="en-US"/>
          </a:p>
        </p:txBody>
      </p:sp>
      <p:sp>
        <p:nvSpPr>
          <p:cNvPr id="8" name="Freeform 1"/>
          <p:cNvSpPr>
            <a:spLocks noChangeArrowheads="1"/>
          </p:cNvSpPr>
          <p:nvPr userDrawn="1"/>
        </p:nvSpPr>
        <p:spPr bwMode="auto">
          <a:xfrm>
            <a:off x="562822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006A8A"/>
          </a:solidFill>
          <a:ln>
            <a:noFill/>
          </a:ln>
          <a:effectLst/>
        </p:spPr>
        <p:txBody>
          <a:bodyPr wrap="none" anchor="ctr"/>
          <a:lstStyle/>
          <a:p>
            <a:endParaRPr lang="en-US"/>
          </a:p>
        </p:txBody>
      </p:sp>
      <p:sp>
        <p:nvSpPr>
          <p:cNvPr id="9" name="Freeform 1"/>
          <p:cNvSpPr>
            <a:spLocks noChangeArrowheads="1"/>
          </p:cNvSpPr>
          <p:nvPr userDrawn="1"/>
        </p:nvSpPr>
        <p:spPr bwMode="auto">
          <a:xfrm>
            <a:off x="653594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006C71"/>
          </a:solidFill>
          <a:ln>
            <a:noFill/>
          </a:ln>
          <a:effectLst/>
        </p:spPr>
        <p:txBody>
          <a:bodyPr wrap="none" anchor="ctr"/>
          <a:lstStyle/>
          <a:p>
            <a:endParaRPr lang="en-US"/>
          </a:p>
        </p:txBody>
      </p:sp>
      <p:sp>
        <p:nvSpPr>
          <p:cNvPr id="10" name="Freeform 1"/>
          <p:cNvSpPr>
            <a:spLocks noChangeArrowheads="1"/>
          </p:cNvSpPr>
          <p:nvPr userDrawn="1"/>
        </p:nvSpPr>
        <p:spPr bwMode="auto">
          <a:xfrm>
            <a:off x="744366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6005B"/>
          </a:solidFill>
          <a:ln>
            <a:noFill/>
          </a:ln>
          <a:effectLst/>
        </p:spPr>
        <p:txBody>
          <a:bodyPr wrap="none" anchor="ctr"/>
          <a:lstStyle/>
          <a:p>
            <a:endParaRPr lang="en-US"/>
          </a:p>
        </p:txBody>
      </p:sp>
      <p:sp>
        <p:nvSpPr>
          <p:cNvPr id="11" name="Freeform 1"/>
          <p:cNvSpPr>
            <a:spLocks noChangeArrowheads="1"/>
          </p:cNvSpPr>
          <p:nvPr userDrawn="1"/>
        </p:nvSpPr>
        <p:spPr bwMode="auto">
          <a:xfrm>
            <a:off x="8318511"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6E3A6E"/>
          </a:solidFill>
          <a:ln>
            <a:noFill/>
          </a:ln>
          <a:effectLst/>
        </p:spPr>
        <p:txBody>
          <a:bodyPr wrap="none" anchor="ctr"/>
          <a:lstStyle/>
          <a:p>
            <a:endParaRPr lang="en-US"/>
          </a:p>
        </p:txBody>
      </p:sp>
      <p:sp>
        <p:nvSpPr>
          <p:cNvPr id="12" name="Freeform 1"/>
          <p:cNvSpPr>
            <a:spLocks noChangeArrowheads="1"/>
          </p:cNvSpPr>
          <p:nvPr userDrawn="1"/>
        </p:nvSpPr>
        <p:spPr bwMode="auto">
          <a:xfrm>
            <a:off x="181906" y="105273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82908"/>
          </a:solidFill>
          <a:ln>
            <a:noFill/>
          </a:ln>
          <a:effectLst/>
        </p:spPr>
        <p:txBody>
          <a:bodyPr wrap="none" anchor="ctr"/>
          <a:lstStyle/>
          <a:p>
            <a:endParaRPr lang="en-US"/>
          </a:p>
        </p:txBody>
      </p:sp>
      <p:sp>
        <p:nvSpPr>
          <p:cNvPr id="15" name="Freeform 1"/>
          <p:cNvSpPr>
            <a:spLocks noChangeArrowheads="1"/>
          </p:cNvSpPr>
          <p:nvPr userDrawn="1"/>
        </p:nvSpPr>
        <p:spPr bwMode="auto">
          <a:xfrm>
            <a:off x="108962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F7E800"/>
          </a:solidFill>
          <a:ln>
            <a:noFill/>
          </a:ln>
          <a:effectLst/>
        </p:spPr>
        <p:txBody>
          <a:bodyPr wrap="none" anchor="ctr"/>
          <a:lstStyle/>
          <a:p>
            <a:endParaRPr lang="en-US"/>
          </a:p>
        </p:txBody>
      </p:sp>
      <p:sp>
        <p:nvSpPr>
          <p:cNvPr id="16" name="Freeform 1"/>
          <p:cNvSpPr>
            <a:spLocks noChangeArrowheads="1"/>
          </p:cNvSpPr>
          <p:nvPr userDrawn="1"/>
        </p:nvSpPr>
        <p:spPr bwMode="auto">
          <a:xfrm>
            <a:off x="199734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3A423"/>
          </a:solidFill>
          <a:ln>
            <a:noFill/>
          </a:ln>
          <a:effectLst/>
        </p:spPr>
        <p:txBody>
          <a:bodyPr wrap="none" anchor="ctr"/>
          <a:lstStyle/>
          <a:p>
            <a:endParaRPr lang="en-US"/>
          </a:p>
        </p:txBody>
      </p:sp>
      <p:sp>
        <p:nvSpPr>
          <p:cNvPr id="17" name="Freeform 1"/>
          <p:cNvSpPr>
            <a:spLocks noChangeArrowheads="1"/>
          </p:cNvSpPr>
          <p:nvPr userDrawn="1"/>
        </p:nvSpPr>
        <p:spPr bwMode="auto">
          <a:xfrm>
            <a:off x="290506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A1C035"/>
          </a:solidFill>
          <a:ln>
            <a:noFill/>
          </a:ln>
          <a:effectLst/>
        </p:spPr>
        <p:txBody>
          <a:bodyPr wrap="none" anchor="ctr"/>
          <a:lstStyle/>
          <a:p>
            <a:endParaRPr lang="en-US"/>
          </a:p>
        </p:txBody>
      </p:sp>
      <p:sp>
        <p:nvSpPr>
          <p:cNvPr id="18" name="Freeform 1"/>
          <p:cNvSpPr>
            <a:spLocks noChangeArrowheads="1"/>
          </p:cNvSpPr>
          <p:nvPr userDrawn="1"/>
        </p:nvSpPr>
        <p:spPr bwMode="auto">
          <a:xfrm>
            <a:off x="381278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5AF0B"/>
          </a:solidFill>
          <a:ln>
            <a:noFill/>
          </a:ln>
          <a:effectLst/>
        </p:spPr>
        <p:txBody>
          <a:bodyPr wrap="none" anchor="ctr"/>
          <a:lstStyle/>
          <a:p>
            <a:endParaRPr lang="en-US"/>
          </a:p>
        </p:txBody>
      </p:sp>
      <p:sp>
        <p:nvSpPr>
          <p:cNvPr id="19" name="Freeform 1"/>
          <p:cNvSpPr>
            <a:spLocks noChangeArrowheads="1"/>
          </p:cNvSpPr>
          <p:nvPr userDrawn="1"/>
        </p:nvSpPr>
        <p:spPr bwMode="auto">
          <a:xfrm>
            <a:off x="472050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A977B"/>
          </a:solidFill>
          <a:ln>
            <a:noFill/>
          </a:ln>
          <a:effectLst/>
        </p:spPr>
        <p:txBody>
          <a:bodyPr wrap="none" anchor="ctr"/>
          <a:lstStyle/>
          <a:p>
            <a:endParaRPr lang="en-US"/>
          </a:p>
        </p:txBody>
      </p:sp>
      <p:sp>
        <p:nvSpPr>
          <p:cNvPr id="20" name="Freeform 1"/>
          <p:cNvSpPr>
            <a:spLocks noChangeArrowheads="1"/>
          </p:cNvSpPr>
          <p:nvPr userDrawn="1"/>
        </p:nvSpPr>
        <p:spPr bwMode="auto">
          <a:xfrm>
            <a:off x="562822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3C4F0"/>
          </a:solidFill>
          <a:ln>
            <a:noFill/>
          </a:ln>
          <a:effectLst/>
        </p:spPr>
        <p:txBody>
          <a:bodyPr wrap="none" anchor="ctr"/>
          <a:lstStyle/>
          <a:p>
            <a:endParaRPr lang="en-US"/>
          </a:p>
        </p:txBody>
      </p:sp>
      <p:sp>
        <p:nvSpPr>
          <p:cNvPr id="21" name="Freeform 1"/>
          <p:cNvSpPr>
            <a:spLocks noChangeArrowheads="1"/>
          </p:cNvSpPr>
          <p:nvPr userDrawn="1"/>
        </p:nvSpPr>
        <p:spPr bwMode="auto">
          <a:xfrm>
            <a:off x="653594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6AEB3"/>
          </a:solidFill>
          <a:ln>
            <a:noFill/>
          </a:ln>
          <a:effectLst/>
        </p:spPr>
        <p:txBody>
          <a:bodyPr wrap="none" anchor="ctr"/>
          <a:lstStyle/>
          <a:p>
            <a:endParaRPr lang="en-US"/>
          </a:p>
        </p:txBody>
      </p:sp>
      <p:sp>
        <p:nvSpPr>
          <p:cNvPr id="22" name="Freeform 1"/>
          <p:cNvSpPr>
            <a:spLocks noChangeArrowheads="1"/>
          </p:cNvSpPr>
          <p:nvPr userDrawn="1"/>
        </p:nvSpPr>
        <p:spPr bwMode="auto">
          <a:xfrm>
            <a:off x="744366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4006E"/>
          </a:solidFill>
          <a:ln>
            <a:noFill/>
          </a:ln>
          <a:effectLst/>
        </p:spPr>
        <p:txBody>
          <a:bodyPr wrap="none" anchor="ctr"/>
          <a:lstStyle/>
          <a:p>
            <a:endParaRPr lang="en-US"/>
          </a:p>
        </p:txBody>
      </p:sp>
      <p:sp>
        <p:nvSpPr>
          <p:cNvPr id="23" name="Freeform 1"/>
          <p:cNvSpPr>
            <a:spLocks noChangeArrowheads="1"/>
          </p:cNvSpPr>
          <p:nvPr userDrawn="1"/>
        </p:nvSpPr>
        <p:spPr bwMode="auto">
          <a:xfrm>
            <a:off x="8318511"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895297"/>
          </a:solidFill>
          <a:ln>
            <a:noFill/>
          </a:ln>
          <a:effectLst/>
        </p:spPr>
        <p:txBody>
          <a:bodyPr wrap="none" anchor="ctr"/>
          <a:lstStyle/>
          <a:p>
            <a:endParaRPr lang="en-US"/>
          </a:p>
        </p:txBody>
      </p:sp>
      <p:sp>
        <p:nvSpPr>
          <p:cNvPr id="24" name="Freeform 1"/>
          <p:cNvSpPr>
            <a:spLocks noChangeArrowheads="1"/>
          </p:cNvSpPr>
          <p:nvPr userDrawn="1"/>
        </p:nvSpPr>
        <p:spPr bwMode="auto">
          <a:xfrm>
            <a:off x="181906" y="2708920"/>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0673D"/>
          </a:solidFill>
          <a:ln>
            <a:noFill/>
          </a:ln>
          <a:effectLst/>
        </p:spPr>
        <p:txBody>
          <a:bodyPr wrap="none" anchor="ctr"/>
          <a:lstStyle/>
          <a:p>
            <a:endParaRPr lang="en-US"/>
          </a:p>
        </p:txBody>
      </p:sp>
      <p:sp>
        <p:nvSpPr>
          <p:cNvPr id="26" name="Freeform 1"/>
          <p:cNvSpPr>
            <a:spLocks noChangeArrowheads="1"/>
          </p:cNvSpPr>
          <p:nvPr userDrawn="1"/>
        </p:nvSpPr>
        <p:spPr bwMode="auto">
          <a:xfrm>
            <a:off x="108962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FCEB8A"/>
          </a:solidFill>
          <a:ln>
            <a:noFill/>
          </a:ln>
          <a:effectLst/>
        </p:spPr>
        <p:txBody>
          <a:bodyPr wrap="none" anchor="ctr"/>
          <a:lstStyle/>
          <a:p>
            <a:endParaRPr lang="en-US"/>
          </a:p>
        </p:txBody>
      </p:sp>
      <p:sp>
        <p:nvSpPr>
          <p:cNvPr id="27" name="Freeform 1"/>
          <p:cNvSpPr>
            <a:spLocks noChangeArrowheads="1"/>
          </p:cNvSpPr>
          <p:nvPr userDrawn="1"/>
        </p:nvSpPr>
        <p:spPr bwMode="auto">
          <a:xfrm>
            <a:off x="199734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ABE7E"/>
          </a:solidFill>
          <a:ln>
            <a:noFill/>
          </a:ln>
          <a:effectLst/>
        </p:spPr>
        <p:txBody>
          <a:bodyPr wrap="none" anchor="ctr"/>
          <a:lstStyle/>
          <a:p>
            <a:endParaRPr lang="en-US"/>
          </a:p>
        </p:txBody>
      </p:sp>
      <p:sp>
        <p:nvSpPr>
          <p:cNvPr id="28" name="Freeform 1"/>
          <p:cNvSpPr>
            <a:spLocks noChangeArrowheads="1"/>
          </p:cNvSpPr>
          <p:nvPr userDrawn="1"/>
        </p:nvSpPr>
        <p:spPr bwMode="auto">
          <a:xfrm>
            <a:off x="290506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3DF9D"/>
          </a:solidFill>
          <a:ln>
            <a:noFill/>
          </a:ln>
          <a:effectLst/>
        </p:spPr>
        <p:txBody>
          <a:bodyPr wrap="none" anchor="ctr"/>
          <a:lstStyle/>
          <a:p>
            <a:endParaRPr lang="en-US"/>
          </a:p>
        </p:txBody>
      </p:sp>
      <p:sp>
        <p:nvSpPr>
          <p:cNvPr id="29" name="Freeform 1"/>
          <p:cNvSpPr>
            <a:spLocks noChangeArrowheads="1"/>
          </p:cNvSpPr>
          <p:nvPr userDrawn="1"/>
        </p:nvSpPr>
        <p:spPr bwMode="auto">
          <a:xfrm>
            <a:off x="381278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DE17C"/>
          </a:solidFill>
          <a:ln>
            <a:noFill/>
          </a:ln>
          <a:effectLst/>
        </p:spPr>
        <p:txBody>
          <a:bodyPr wrap="none" anchor="ctr"/>
          <a:lstStyle/>
          <a:p>
            <a:endParaRPr lang="en-US"/>
          </a:p>
        </p:txBody>
      </p:sp>
      <p:sp>
        <p:nvSpPr>
          <p:cNvPr id="30" name="Freeform 1"/>
          <p:cNvSpPr>
            <a:spLocks noChangeArrowheads="1"/>
          </p:cNvSpPr>
          <p:nvPr userDrawn="1"/>
        </p:nvSpPr>
        <p:spPr bwMode="auto">
          <a:xfrm>
            <a:off x="472050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CC17B"/>
          </a:solidFill>
          <a:ln>
            <a:noFill/>
          </a:ln>
          <a:effectLst/>
        </p:spPr>
        <p:txBody>
          <a:bodyPr wrap="none" anchor="ctr"/>
          <a:lstStyle/>
          <a:p>
            <a:endParaRPr lang="en-US"/>
          </a:p>
        </p:txBody>
      </p:sp>
      <p:sp>
        <p:nvSpPr>
          <p:cNvPr id="31" name="Freeform 1"/>
          <p:cNvSpPr>
            <a:spLocks noChangeArrowheads="1"/>
          </p:cNvSpPr>
          <p:nvPr userDrawn="1"/>
        </p:nvSpPr>
        <p:spPr bwMode="auto">
          <a:xfrm>
            <a:off x="562822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BADDF8"/>
          </a:solidFill>
          <a:ln>
            <a:noFill/>
          </a:ln>
          <a:effectLst/>
        </p:spPr>
        <p:txBody>
          <a:bodyPr wrap="none" anchor="ctr"/>
          <a:lstStyle/>
          <a:p>
            <a:endParaRPr lang="en-US"/>
          </a:p>
        </p:txBody>
      </p:sp>
      <p:sp>
        <p:nvSpPr>
          <p:cNvPr id="32" name="Freeform 1"/>
          <p:cNvSpPr>
            <a:spLocks noChangeArrowheads="1"/>
          </p:cNvSpPr>
          <p:nvPr userDrawn="1"/>
        </p:nvSpPr>
        <p:spPr bwMode="auto">
          <a:xfrm>
            <a:off x="653594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C8E1DF"/>
          </a:solidFill>
          <a:ln>
            <a:noFill/>
          </a:ln>
          <a:effectLst/>
        </p:spPr>
        <p:txBody>
          <a:bodyPr wrap="none" anchor="ctr"/>
          <a:lstStyle/>
          <a:p>
            <a:endParaRPr lang="en-US"/>
          </a:p>
        </p:txBody>
      </p:sp>
      <p:sp>
        <p:nvSpPr>
          <p:cNvPr id="33" name="Freeform 1"/>
          <p:cNvSpPr>
            <a:spLocks noChangeArrowheads="1"/>
          </p:cNvSpPr>
          <p:nvPr userDrawn="1"/>
        </p:nvSpPr>
        <p:spPr bwMode="auto">
          <a:xfrm>
            <a:off x="744366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E9CB7"/>
          </a:solidFill>
          <a:ln>
            <a:noFill/>
          </a:ln>
          <a:effectLst/>
        </p:spPr>
        <p:txBody>
          <a:bodyPr wrap="none" anchor="ctr"/>
          <a:lstStyle/>
          <a:p>
            <a:endParaRPr lang="en-US"/>
          </a:p>
        </p:txBody>
      </p:sp>
      <p:sp>
        <p:nvSpPr>
          <p:cNvPr id="34" name="Freeform 1"/>
          <p:cNvSpPr>
            <a:spLocks noChangeArrowheads="1"/>
          </p:cNvSpPr>
          <p:nvPr userDrawn="1"/>
        </p:nvSpPr>
        <p:spPr bwMode="auto">
          <a:xfrm>
            <a:off x="8318511"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DECAE2"/>
          </a:solidFill>
          <a:ln>
            <a:noFill/>
          </a:ln>
          <a:effectLst/>
        </p:spPr>
        <p:txBody>
          <a:bodyPr wrap="none" anchor="ctr"/>
          <a:lstStyle/>
          <a:p>
            <a:endParaRPr lang="en-US"/>
          </a:p>
        </p:txBody>
      </p:sp>
      <p:sp>
        <p:nvSpPr>
          <p:cNvPr id="35" name="Freeform 1"/>
          <p:cNvSpPr>
            <a:spLocks noChangeArrowheads="1"/>
          </p:cNvSpPr>
          <p:nvPr userDrawn="1"/>
        </p:nvSpPr>
        <p:spPr bwMode="auto">
          <a:xfrm>
            <a:off x="181906" y="4559996"/>
            <a:ext cx="648370" cy="66920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E8BAB9"/>
          </a:solidFill>
          <a:ln>
            <a:noFill/>
          </a:ln>
          <a:effectLst/>
        </p:spPr>
        <p:txBody>
          <a:bodyPr wrap="none" anchor="ctr"/>
          <a:lstStyle/>
          <a:p>
            <a:endParaRPr lang="en-US"/>
          </a:p>
        </p:txBody>
      </p:sp>
      <p:sp>
        <p:nvSpPr>
          <p:cNvPr id="36" name="Rectangle 35"/>
          <p:cNvSpPr/>
          <p:nvPr userDrawn="1"/>
        </p:nvSpPr>
        <p:spPr>
          <a:xfrm>
            <a:off x="187040" y="1700808"/>
            <a:ext cx="663751"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185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46 </a:t>
            </a:r>
            <a:br>
              <a:rPr lang="en-US" sz="1400" b="0" i="0" u="none" strike="noStrike" kern="1200" baseline="0" dirty="0" smtClean="0">
                <a:solidFill>
                  <a:schemeClr val="tx1"/>
                </a:solidFill>
                <a:latin typeface="+mn-lt"/>
                <a:ea typeface="+mn-ea"/>
                <a:cs typeface="+mn-cs"/>
              </a:rPr>
            </a:br>
            <a:r>
              <a:rPr lang="en-US" sz="1400" b="0" i="0" u="none" strike="noStrike" kern="1200" baseline="0" smtClean="0">
                <a:solidFill>
                  <a:schemeClr val="tx1"/>
                </a:solidFill>
                <a:latin typeface="+mn-lt"/>
                <a:ea typeface="+mn-ea"/>
                <a:cs typeface="+mn-cs"/>
              </a:rPr>
              <a:t>B 27</a:t>
            </a:r>
            <a:endParaRPr lang="en-US" sz="1400" dirty="0" smtClean="0"/>
          </a:p>
        </p:txBody>
      </p:sp>
      <p:sp>
        <p:nvSpPr>
          <p:cNvPr id="38" name="Rectangle 37"/>
          <p:cNvSpPr/>
          <p:nvPr userDrawn="1"/>
        </p:nvSpPr>
        <p:spPr>
          <a:xfrm>
            <a:off x="108962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227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202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0</a:t>
            </a:r>
            <a:endParaRPr lang="en-US" sz="1400" dirty="0" smtClean="0"/>
          </a:p>
        </p:txBody>
      </p:sp>
      <p:sp>
        <p:nvSpPr>
          <p:cNvPr id="39" name="Rectangle 38"/>
          <p:cNvSpPr/>
          <p:nvPr userDrawn="1"/>
        </p:nvSpPr>
        <p:spPr>
          <a:xfrm>
            <a:off x="199734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217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137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76</a:t>
            </a:r>
            <a:endParaRPr lang="en-US" sz="1400" dirty="0" smtClean="0"/>
          </a:p>
        </p:txBody>
      </p:sp>
      <p:sp>
        <p:nvSpPr>
          <p:cNvPr id="40" name="Rectangle 39"/>
          <p:cNvSpPr/>
          <p:nvPr userDrawn="1"/>
        </p:nvSpPr>
        <p:spPr>
          <a:xfrm>
            <a:off x="290506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60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107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43</a:t>
            </a:r>
            <a:endParaRPr lang="en-US" sz="1400" dirty="0" smtClean="0"/>
          </a:p>
        </p:txBody>
      </p:sp>
      <p:sp>
        <p:nvSpPr>
          <p:cNvPr id="41" name="Rectangle 40"/>
          <p:cNvSpPr/>
          <p:nvPr userDrawn="1"/>
        </p:nvSpPr>
        <p:spPr>
          <a:xfrm>
            <a:off x="381278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133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136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37</a:t>
            </a:r>
            <a:endParaRPr lang="en-US" sz="1400" dirty="0" smtClean="0"/>
          </a:p>
        </p:txBody>
      </p:sp>
      <p:sp>
        <p:nvSpPr>
          <p:cNvPr id="42" name="Rectangle 41"/>
          <p:cNvSpPr/>
          <p:nvPr userDrawn="1"/>
        </p:nvSpPr>
        <p:spPr>
          <a:xfrm>
            <a:off x="4720506"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163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64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28</a:t>
            </a:r>
            <a:endParaRPr lang="en-US" sz="1400" dirty="0" smtClean="0"/>
          </a:p>
        </p:txBody>
      </p:sp>
      <p:sp>
        <p:nvSpPr>
          <p:cNvPr id="43" name="Rectangle 42"/>
          <p:cNvSpPr/>
          <p:nvPr userDrawn="1"/>
        </p:nvSpPr>
        <p:spPr>
          <a:xfrm>
            <a:off x="562822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0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106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138</a:t>
            </a:r>
            <a:endParaRPr lang="en-US" sz="1400" dirty="0" smtClean="0"/>
          </a:p>
        </p:txBody>
      </p:sp>
      <p:sp>
        <p:nvSpPr>
          <p:cNvPr id="44" name="Rectangle 43"/>
          <p:cNvSpPr/>
          <p:nvPr userDrawn="1"/>
        </p:nvSpPr>
        <p:spPr>
          <a:xfrm>
            <a:off x="6535946" y="17008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0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108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113</a:t>
            </a:r>
            <a:endParaRPr lang="en-US" sz="1400" dirty="0" smtClean="0"/>
          </a:p>
        </p:txBody>
      </p:sp>
      <p:sp>
        <p:nvSpPr>
          <p:cNvPr id="45" name="Rectangle 44"/>
          <p:cNvSpPr/>
          <p:nvPr userDrawn="1"/>
        </p:nvSpPr>
        <p:spPr>
          <a:xfrm>
            <a:off x="7443666"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134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0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91</a:t>
            </a:r>
            <a:endParaRPr lang="en-US" sz="1400" dirty="0" smtClean="0"/>
          </a:p>
        </p:txBody>
      </p:sp>
      <p:sp>
        <p:nvSpPr>
          <p:cNvPr id="46" name="Rectangle 45"/>
          <p:cNvSpPr/>
          <p:nvPr userDrawn="1"/>
        </p:nvSpPr>
        <p:spPr>
          <a:xfrm>
            <a:off x="8318511" y="1700808"/>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110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58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110</a:t>
            </a:r>
            <a:endParaRPr lang="en-US" sz="1400" dirty="0" smtClean="0"/>
          </a:p>
        </p:txBody>
      </p:sp>
      <p:sp>
        <p:nvSpPr>
          <p:cNvPr id="47" name="Rectangle 46"/>
          <p:cNvSpPr/>
          <p:nvPr userDrawn="1"/>
        </p:nvSpPr>
        <p:spPr>
          <a:xfrm>
            <a:off x="187040"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208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103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61</a:t>
            </a:r>
            <a:endParaRPr lang="en-US" sz="1400" dirty="0" smtClean="0"/>
          </a:p>
        </p:txBody>
      </p:sp>
      <p:sp>
        <p:nvSpPr>
          <p:cNvPr id="48" name="Rectangle 47"/>
          <p:cNvSpPr/>
          <p:nvPr userDrawn="1"/>
        </p:nvSpPr>
        <p:spPr>
          <a:xfrm>
            <a:off x="108962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247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232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0</a:t>
            </a:r>
            <a:endParaRPr lang="en-US" sz="1400" dirty="0" smtClean="0"/>
          </a:p>
        </p:txBody>
      </p:sp>
      <p:sp>
        <p:nvSpPr>
          <p:cNvPr id="49" name="Rectangle 48"/>
          <p:cNvSpPr/>
          <p:nvPr userDrawn="1"/>
        </p:nvSpPr>
        <p:spPr>
          <a:xfrm>
            <a:off x="1997346" y="3429000"/>
            <a:ext cx="673745"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227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164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19</a:t>
            </a:r>
            <a:endParaRPr lang="en-US" sz="1400" dirty="0" smtClean="0"/>
          </a:p>
        </p:txBody>
      </p:sp>
      <p:sp>
        <p:nvSpPr>
          <p:cNvPr id="50" name="Rectangle 49"/>
          <p:cNvSpPr/>
          <p:nvPr userDrawn="1"/>
        </p:nvSpPr>
        <p:spPr>
          <a:xfrm>
            <a:off x="290506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161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192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53</a:t>
            </a:r>
            <a:endParaRPr lang="en-US" sz="1400" dirty="0" smtClean="0"/>
          </a:p>
        </p:txBody>
      </p:sp>
      <p:sp>
        <p:nvSpPr>
          <p:cNvPr id="51" name="Rectangle 50"/>
          <p:cNvSpPr/>
          <p:nvPr userDrawn="1"/>
        </p:nvSpPr>
        <p:spPr>
          <a:xfrm>
            <a:off x="381278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181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175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11</a:t>
            </a:r>
            <a:endParaRPr lang="en-US" sz="1400" dirty="0" smtClean="0"/>
          </a:p>
        </p:txBody>
      </p:sp>
      <p:sp>
        <p:nvSpPr>
          <p:cNvPr id="52" name="Rectangle 51"/>
          <p:cNvSpPr/>
          <p:nvPr userDrawn="1"/>
        </p:nvSpPr>
        <p:spPr>
          <a:xfrm>
            <a:off x="472050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202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151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123</a:t>
            </a:r>
            <a:endParaRPr lang="en-US" sz="1400" dirty="0" smtClean="0"/>
          </a:p>
        </p:txBody>
      </p:sp>
      <p:sp>
        <p:nvSpPr>
          <p:cNvPr id="53" name="Rectangle 52"/>
          <p:cNvSpPr/>
          <p:nvPr userDrawn="1"/>
        </p:nvSpPr>
        <p:spPr>
          <a:xfrm>
            <a:off x="562822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131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196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240</a:t>
            </a:r>
            <a:endParaRPr lang="en-US" sz="1400" dirty="0" smtClean="0"/>
          </a:p>
        </p:txBody>
      </p:sp>
      <p:sp>
        <p:nvSpPr>
          <p:cNvPr id="54" name="Rectangle 53"/>
          <p:cNvSpPr/>
          <p:nvPr userDrawn="1"/>
        </p:nvSpPr>
        <p:spPr>
          <a:xfrm>
            <a:off x="6535946" y="3429000"/>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134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174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179</a:t>
            </a:r>
            <a:endParaRPr lang="en-US" sz="1400" dirty="0" smtClean="0"/>
          </a:p>
        </p:txBody>
      </p:sp>
      <p:sp>
        <p:nvSpPr>
          <p:cNvPr id="55" name="Rectangle 54"/>
          <p:cNvSpPr/>
          <p:nvPr userDrawn="1"/>
        </p:nvSpPr>
        <p:spPr>
          <a:xfrm>
            <a:off x="7443666" y="3429000"/>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196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0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110</a:t>
            </a:r>
            <a:endParaRPr lang="en-US" sz="1400" dirty="0" smtClean="0"/>
          </a:p>
        </p:txBody>
      </p:sp>
      <p:sp>
        <p:nvSpPr>
          <p:cNvPr id="56" name="Rectangle 55"/>
          <p:cNvSpPr/>
          <p:nvPr userDrawn="1"/>
        </p:nvSpPr>
        <p:spPr>
          <a:xfrm>
            <a:off x="8318511" y="3429000"/>
            <a:ext cx="59572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137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82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151</a:t>
            </a:r>
            <a:endParaRPr lang="en-US" sz="1400" dirty="0" smtClean="0"/>
          </a:p>
        </p:txBody>
      </p:sp>
      <p:sp>
        <p:nvSpPr>
          <p:cNvPr id="57" name="Rectangle 56"/>
          <p:cNvSpPr/>
          <p:nvPr userDrawn="1"/>
        </p:nvSpPr>
        <p:spPr>
          <a:xfrm>
            <a:off x="187040"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232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186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185</a:t>
            </a:r>
            <a:endParaRPr lang="en-US" sz="1400" dirty="0" smtClean="0"/>
          </a:p>
        </p:txBody>
      </p:sp>
      <p:sp>
        <p:nvSpPr>
          <p:cNvPr id="58" name="Rectangle 57"/>
          <p:cNvSpPr/>
          <p:nvPr userDrawn="1"/>
        </p:nvSpPr>
        <p:spPr>
          <a:xfrm>
            <a:off x="108962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252</a:t>
            </a:r>
          </a:p>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G 235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138</a:t>
            </a:r>
            <a:endParaRPr lang="en-US" sz="1400" dirty="0" smtClean="0"/>
          </a:p>
        </p:txBody>
      </p:sp>
      <p:sp>
        <p:nvSpPr>
          <p:cNvPr id="59" name="Rectangle 58"/>
          <p:cNvSpPr/>
          <p:nvPr userDrawn="1"/>
        </p:nvSpPr>
        <p:spPr>
          <a:xfrm>
            <a:off x="199734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239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201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123</a:t>
            </a:r>
            <a:endParaRPr lang="en-US" sz="1400" dirty="0" smtClean="0"/>
          </a:p>
        </p:txBody>
      </p:sp>
      <p:sp>
        <p:nvSpPr>
          <p:cNvPr id="60" name="Rectangle 59"/>
          <p:cNvSpPr/>
          <p:nvPr userDrawn="1"/>
        </p:nvSpPr>
        <p:spPr>
          <a:xfrm>
            <a:off x="290506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211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223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157</a:t>
            </a:r>
            <a:endParaRPr lang="en-US" sz="1400" dirty="0" smtClean="0"/>
          </a:p>
        </p:txBody>
      </p:sp>
      <p:sp>
        <p:nvSpPr>
          <p:cNvPr id="61" name="Rectangle 60"/>
          <p:cNvSpPr/>
          <p:nvPr userDrawn="1"/>
        </p:nvSpPr>
        <p:spPr>
          <a:xfrm>
            <a:off x="381278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221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225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124</a:t>
            </a:r>
            <a:endParaRPr lang="en-US" sz="1400" dirty="0" smtClean="0"/>
          </a:p>
        </p:txBody>
      </p:sp>
      <p:sp>
        <p:nvSpPr>
          <p:cNvPr id="62" name="Rectangle 61"/>
          <p:cNvSpPr/>
          <p:nvPr userDrawn="1"/>
        </p:nvSpPr>
        <p:spPr>
          <a:xfrm>
            <a:off x="472050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220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193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123</a:t>
            </a:r>
            <a:endParaRPr lang="en-US" sz="1400" dirty="0" smtClean="0"/>
          </a:p>
        </p:txBody>
      </p:sp>
      <p:sp>
        <p:nvSpPr>
          <p:cNvPr id="63" name="Rectangle 62"/>
          <p:cNvSpPr/>
          <p:nvPr userDrawn="1"/>
        </p:nvSpPr>
        <p:spPr>
          <a:xfrm>
            <a:off x="562822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186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221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248</a:t>
            </a:r>
            <a:endParaRPr lang="en-US" sz="1400" dirty="0" smtClean="0"/>
          </a:p>
        </p:txBody>
      </p:sp>
      <p:sp>
        <p:nvSpPr>
          <p:cNvPr id="64" name="Rectangle 63"/>
          <p:cNvSpPr/>
          <p:nvPr userDrawn="1"/>
        </p:nvSpPr>
        <p:spPr>
          <a:xfrm>
            <a:off x="653594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200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225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223</a:t>
            </a:r>
            <a:endParaRPr lang="en-US" sz="1400" dirty="0" smtClean="0"/>
          </a:p>
        </p:txBody>
      </p:sp>
      <p:sp>
        <p:nvSpPr>
          <p:cNvPr id="65" name="Rectangle 64"/>
          <p:cNvSpPr/>
          <p:nvPr userDrawn="1"/>
        </p:nvSpPr>
        <p:spPr>
          <a:xfrm>
            <a:off x="7443666"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222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156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183</a:t>
            </a:r>
            <a:endParaRPr lang="en-US" sz="1400" dirty="0" smtClean="0"/>
          </a:p>
        </p:txBody>
      </p:sp>
      <p:sp>
        <p:nvSpPr>
          <p:cNvPr id="66" name="Rectangle 65"/>
          <p:cNvSpPr/>
          <p:nvPr userDrawn="1"/>
        </p:nvSpPr>
        <p:spPr>
          <a:xfrm>
            <a:off x="8318511" y="5301208"/>
            <a:ext cx="611503" cy="738664"/>
          </a:xfrm>
          <a:prstGeom prst="rect">
            <a:avLst/>
          </a:prstGeom>
        </p:spPr>
        <p:txBody>
          <a:bodyPr wrap="none">
            <a:sp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latin typeface="+mn-lt"/>
                <a:ea typeface="+mn-ea"/>
                <a:cs typeface="+mn-cs"/>
              </a:rPr>
              <a:t>R 222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G 202 </a:t>
            </a:r>
            <a:br>
              <a:rPr lang="en-US" sz="1400" b="0" i="0" u="none" strike="noStrike" kern="1200" baseline="0" dirty="0" smtClean="0">
                <a:solidFill>
                  <a:schemeClr val="tx1"/>
                </a:solidFill>
                <a:latin typeface="+mn-lt"/>
                <a:ea typeface="+mn-ea"/>
                <a:cs typeface="+mn-cs"/>
              </a:rPr>
            </a:br>
            <a:r>
              <a:rPr lang="en-US" sz="1400" b="0" i="0" u="none" strike="noStrike" kern="1200" baseline="0" dirty="0" smtClean="0">
                <a:solidFill>
                  <a:schemeClr val="tx1"/>
                </a:solidFill>
                <a:latin typeface="+mn-lt"/>
                <a:ea typeface="+mn-ea"/>
                <a:cs typeface="+mn-cs"/>
              </a:rPr>
              <a:t>B 226</a:t>
            </a:r>
            <a:endParaRPr lang="en-US" sz="1400" dirty="0" smtClean="0"/>
          </a:p>
        </p:txBody>
      </p:sp>
      <p:sp>
        <p:nvSpPr>
          <p:cNvPr id="67" name="Rectangle 66"/>
          <p:cNvSpPr/>
          <p:nvPr userDrawn="1"/>
        </p:nvSpPr>
        <p:spPr>
          <a:xfrm>
            <a:off x="35496" y="658222"/>
            <a:ext cx="902811"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Strawberry</a:t>
            </a:r>
            <a:endParaRPr lang="en-US" sz="1200" b="1" dirty="0" smtClean="0"/>
          </a:p>
        </p:txBody>
      </p:sp>
      <p:sp>
        <p:nvSpPr>
          <p:cNvPr id="68" name="Rectangle 67"/>
          <p:cNvSpPr/>
          <p:nvPr userDrawn="1"/>
        </p:nvSpPr>
        <p:spPr>
          <a:xfrm>
            <a:off x="1089626" y="658222"/>
            <a:ext cx="617702"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Lemon</a:t>
            </a:r>
            <a:endParaRPr lang="en-US" sz="1200" b="1" dirty="0" smtClean="0"/>
          </a:p>
        </p:txBody>
      </p:sp>
      <p:sp>
        <p:nvSpPr>
          <p:cNvPr id="69" name="Rectangle 68"/>
          <p:cNvSpPr/>
          <p:nvPr userDrawn="1"/>
        </p:nvSpPr>
        <p:spPr>
          <a:xfrm>
            <a:off x="1890858" y="658222"/>
            <a:ext cx="811340"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Mandarin</a:t>
            </a:r>
            <a:endParaRPr lang="en-US" sz="1200" b="1" dirty="0" smtClean="0"/>
          </a:p>
        </p:txBody>
      </p:sp>
      <p:sp>
        <p:nvSpPr>
          <p:cNvPr id="70" name="Rectangle 69"/>
          <p:cNvSpPr/>
          <p:nvPr userDrawn="1"/>
        </p:nvSpPr>
        <p:spPr>
          <a:xfrm>
            <a:off x="3010754" y="655013"/>
            <a:ext cx="490188"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Lime</a:t>
            </a:r>
            <a:endParaRPr lang="en-US" sz="1200" b="1" dirty="0" smtClean="0"/>
          </a:p>
        </p:txBody>
      </p:sp>
      <p:sp>
        <p:nvSpPr>
          <p:cNvPr id="71" name="Rectangle 70"/>
          <p:cNvSpPr/>
          <p:nvPr userDrawn="1"/>
        </p:nvSpPr>
        <p:spPr>
          <a:xfrm>
            <a:off x="3861807" y="655013"/>
            <a:ext cx="514609"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Olive</a:t>
            </a:r>
            <a:endParaRPr lang="en-US" sz="1200" b="1" dirty="0" smtClean="0"/>
          </a:p>
        </p:txBody>
      </p:sp>
      <p:sp>
        <p:nvSpPr>
          <p:cNvPr id="72" name="Rectangle 71"/>
          <p:cNvSpPr/>
          <p:nvPr userDrawn="1"/>
        </p:nvSpPr>
        <p:spPr>
          <a:xfrm>
            <a:off x="4644008" y="655013"/>
            <a:ext cx="835535"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Cinnamon</a:t>
            </a:r>
            <a:endParaRPr lang="en-US" sz="1200" b="1" dirty="0" smtClean="0"/>
          </a:p>
        </p:txBody>
      </p:sp>
      <p:sp>
        <p:nvSpPr>
          <p:cNvPr id="73" name="Rectangle 72"/>
          <p:cNvSpPr/>
          <p:nvPr userDrawn="1"/>
        </p:nvSpPr>
        <p:spPr>
          <a:xfrm>
            <a:off x="5580112" y="655013"/>
            <a:ext cx="813043"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Blueberry</a:t>
            </a:r>
            <a:endParaRPr lang="en-US" sz="1200" b="1" dirty="0" smtClean="0"/>
          </a:p>
        </p:txBody>
      </p:sp>
      <p:sp>
        <p:nvSpPr>
          <p:cNvPr id="74" name="Rectangle 73"/>
          <p:cNvSpPr/>
          <p:nvPr userDrawn="1"/>
        </p:nvSpPr>
        <p:spPr>
          <a:xfrm>
            <a:off x="6535684" y="655013"/>
            <a:ext cx="618980"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Thyme</a:t>
            </a:r>
            <a:endParaRPr lang="en-US" sz="1200" b="1" dirty="0" smtClean="0"/>
          </a:p>
        </p:txBody>
      </p:sp>
      <p:sp>
        <p:nvSpPr>
          <p:cNvPr id="75" name="Rectangle 74"/>
          <p:cNvSpPr/>
          <p:nvPr userDrawn="1"/>
        </p:nvSpPr>
        <p:spPr>
          <a:xfrm>
            <a:off x="7505405" y="655013"/>
            <a:ext cx="530915"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Berry</a:t>
            </a:r>
            <a:endParaRPr lang="en-US" sz="1200" b="1" dirty="0" smtClean="0"/>
          </a:p>
        </p:txBody>
      </p:sp>
      <p:sp>
        <p:nvSpPr>
          <p:cNvPr id="76" name="Rectangle 75"/>
          <p:cNvSpPr/>
          <p:nvPr userDrawn="1"/>
        </p:nvSpPr>
        <p:spPr>
          <a:xfrm>
            <a:off x="8367499" y="655013"/>
            <a:ext cx="512129" cy="276999"/>
          </a:xfrm>
          <a:prstGeom prst="rect">
            <a:avLst/>
          </a:prstGeom>
        </p:spPr>
        <p:txBody>
          <a:bodyPr wrap="non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b="1" i="0" u="none" strike="noStrike" kern="1200" baseline="0" dirty="0" smtClean="0">
                <a:solidFill>
                  <a:schemeClr val="tx1"/>
                </a:solidFill>
                <a:latin typeface="+mn-lt"/>
                <a:ea typeface="+mn-ea"/>
                <a:cs typeface="+mn-cs"/>
              </a:rPr>
              <a:t>Plum</a:t>
            </a:r>
          </a:p>
        </p:txBody>
      </p:sp>
      <p:sp>
        <p:nvSpPr>
          <p:cNvPr id="77" name="Rectangle 76"/>
          <p:cNvSpPr/>
          <p:nvPr userDrawn="1"/>
        </p:nvSpPr>
        <p:spPr>
          <a:xfrm>
            <a:off x="187040" y="76562"/>
            <a:ext cx="8779840" cy="400110"/>
          </a:xfrm>
          <a:prstGeom prst="rect">
            <a:avLst/>
          </a:prstGeom>
        </p:spPr>
        <p:txBody>
          <a:bodyPr wrap="square">
            <a:spAutoFit/>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i="0" u="none" strike="noStrike" kern="1200" baseline="0" dirty="0" smtClean="0">
                <a:solidFill>
                  <a:schemeClr val="tx1"/>
                </a:solidFill>
                <a:latin typeface="+mn-lt"/>
                <a:ea typeface="+mn-ea"/>
                <a:cs typeface="+mn-cs"/>
              </a:rPr>
              <a:t>Caritas Australia Colour Palette</a:t>
            </a:r>
            <a:endParaRPr lang="en-US" sz="2000" b="1" dirty="0" smtClean="0"/>
          </a:p>
        </p:txBody>
      </p:sp>
    </p:spTree>
    <p:extLst>
      <p:ext uri="{BB962C8B-B14F-4D97-AF65-F5344CB8AC3E}">
        <p14:creationId xmlns:p14="http://schemas.microsoft.com/office/powerpoint/2010/main" val="9284560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age - tagline">
    <p:bg>
      <p:bgPr>
        <a:solidFill>
          <a:srgbClr val="86AEB3"/>
        </a:solid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dirty="0" smtClean="0"/>
              <a:t>Click to edit Master title style</a:t>
            </a:r>
            <a:endParaRPr lang="en-US" dirty="0"/>
          </a:p>
        </p:txBody>
      </p:sp>
      <p:sp>
        <p:nvSpPr>
          <p:cNvPr id="5" name="Picture Placeholder 4"/>
          <p:cNvSpPr>
            <a:spLocks noGrp="1"/>
          </p:cNvSpPr>
          <p:nvPr>
            <p:ph type="pic" sz="quarter" idx="10"/>
          </p:nvPr>
        </p:nvSpPr>
        <p:spPr>
          <a:xfrm>
            <a:off x="1187450" y="2433240"/>
            <a:ext cx="2189163" cy="2147888"/>
          </a:xfrm>
          <a:prstGeom prst="rect">
            <a:avLst/>
          </a:prstGeom>
        </p:spPr>
        <p:txBody>
          <a:bodyPr vert="horz"/>
          <a:lstStyle>
            <a:lvl1pPr>
              <a:defRPr sz="1050">
                <a:latin typeface="Arial"/>
                <a:cs typeface="Arial"/>
              </a:defRPr>
            </a:lvl1pPr>
          </a:lstStyle>
          <a:p>
            <a:endParaRPr lang="en-US" dirty="0"/>
          </a:p>
        </p:txBody>
      </p:sp>
      <p:sp>
        <p:nvSpPr>
          <p:cNvPr id="12" name="Picture Placeholder 4"/>
          <p:cNvSpPr>
            <a:spLocks noGrp="1"/>
          </p:cNvSpPr>
          <p:nvPr>
            <p:ph type="pic" sz="quarter" idx="11"/>
          </p:nvPr>
        </p:nvSpPr>
        <p:spPr>
          <a:xfrm>
            <a:off x="3462957" y="2433240"/>
            <a:ext cx="2189163" cy="2147888"/>
          </a:xfrm>
          <a:prstGeom prst="rect">
            <a:avLst/>
          </a:prstGeom>
        </p:spPr>
        <p:txBody>
          <a:bodyPr vert="horz"/>
          <a:lstStyle>
            <a:lvl1pPr>
              <a:defRPr sz="1050">
                <a:latin typeface="Arial"/>
                <a:cs typeface="Arial"/>
              </a:defRPr>
            </a:lvl1pPr>
          </a:lstStyle>
          <a:p>
            <a:endParaRPr lang="en-US" dirty="0"/>
          </a:p>
        </p:txBody>
      </p:sp>
      <p:sp>
        <p:nvSpPr>
          <p:cNvPr id="13" name="Picture Placeholder 4"/>
          <p:cNvSpPr>
            <a:spLocks noGrp="1"/>
          </p:cNvSpPr>
          <p:nvPr>
            <p:ph type="pic" sz="quarter" idx="12"/>
          </p:nvPr>
        </p:nvSpPr>
        <p:spPr>
          <a:xfrm>
            <a:off x="5780118" y="2433240"/>
            <a:ext cx="2189163" cy="2147888"/>
          </a:xfrm>
          <a:prstGeom prst="rect">
            <a:avLst/>
          </a:prstGeom>
        </p:spPr>
        <p:txBody>
          <a:bodyPr vert="horz"/>
          <a:lstStyle>
            <a:lvl1pPr>
              <a:defRPr sz="1050">
                <a:latin typeface="Arial"/>
                <a:cs typeface="Arial"/>
              </a:defRPr>
            </a:lvl1pPr>
          </a:lstStyle>
          <a:p>
            <a:endParaRPr lang="en-US" dirty="0"/>
          </a:p>
        </p:txBody>
      </p:sp>
    </p:spTree>
    <p:extLst>
      <p:ext uri="{BB962C8B-B14F-4D97-AF65-F5344CB8AC3E}">
        <p14:creationId xmlns:p14="http://schemas.microsoft.com/office/powerpoint/2010/main" val="29261394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age - descriptor">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848600"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dirty="0" smtClean="0"/>
              <a:t>Click to edit Master title style</a:t>
            </a:r>
            <a:endParaRPr lang="en-US" dirty="0"/>
          </a:p>
        </p:txBody>
      </p:sp>
      <p:pic>
        <p:nvPicPr>
          <p:cNvPr id="2" name="Picture 1" descr="CaritasAU_MasterLogo-descriptor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652120" y="5858211"/>
            <a:ext cx="2880320" cy="477501"/>
          </a:xfrm>
          <a:prstGeom prst="rect">
            <a:avLst/>
          </a:prstGeom>
        </p:spPr>
      </p:pic>
      <p:sp>
        <p:nvSpPr>
          <p:cNvPr id="15" name="Picture Placeholder 4"/>
          <p:cNvSpPr>
            <a:spLocks noGrp="1"/>
          </p:cNvSpPr>
          <p:nvPr>
            <p:ph type="pic" sz="quarter" idx="10"/>
          </p:nvPr>
        </p:nvSpPr>
        <p:spPr>
          <a:xfrm>
            <a:off x="1187450" y="2433240"/>
            <a:ext cx="2189163" cy="2147888"/>
          </a:xfrm>
          <a:prstGeom prst="rect">
            <a:avLst/>
          </a:prstGeom>
        </p:spPr>
        <p:txBody>
          <a:bodyPr vert="horz"/>
          <a:lstStyle>
            <a:lvl1pPr>
              <a:defRPr sz="1050">
                <a:latin typeface="Arial"/>
                <a:cs typeface="Arial"/>
              </a:defRPr>
            </a:lvl1pPr>
          </a:lstStyle>
          <a:p>
            <a:endParaRPr lang="en-US" dirty="0"/>
          </a:p>
        </p:txBody>
      </p:sp>
      <p:sp>
        <p:nvSpPr>
          <p:cNvPr id="16" name="Picture Placeholder 4"/>
          <p:cNvSpPr>
            <a:spLocks noGrp="1"/>
          </p:cNvSpPr>
          <p:nvPr>
            <p:ph type="pic" sz="quarter" idx="11"/>
          </p:nvPr>
        </p:nvSpPr>
        <p:spPr>
          <a:xfrm>
            <a:off x="3462957" y="2433240"/>
            <a:ext cx="2189163" cy="2147888"/>
          </a:xfrm>
          <a:prstGeom prst="rect">
            <a:avLst/>
          </a:prstGeom>
        </p:spPr>
        <p:txBody>
          <a:bodyPr vert="horz"/>
          <a:lstStyle>
            <a:lvl1pPr>
              <a:defRPr sz="1050">
                <a:latin typeface="Arial"/>
                <a:cs typeface="Arial"/>
              </a:defRPr>
            </a:lvl1pPr>
          </a:lstStyle>
          <a:p>
            <a:endParaRPr lang="en-US"/>
          </a:p>
        </p:txBody>
      </p:sp>
      <p:sp>
        <p:nvSpPr>
          <p:cNvPr id="17" name="Picture Placeholder 4"/>
          <p:cNvSpPr>
            <a:spLocks noGrp="1"/>
          </p:cNvSpPr>
          <p:nvPr>
            <p:ph type="pic" sz="quarter" idx="12"/>
          </p:nvPr>
        </p:nvSpPr>
        <p:spPr>
          <a:xfrm>
            <a:off x="5780118" y="2433240"/>
            <a:ext cx="2189163" cy="2147888"/>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75897736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s pag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AU" dirty="0" smtClean="0"/>
              <a:t>Click to edit Master title style</a:t>
            </a:r>
            <a:endParaRPr lang="en-US" dirty="0"/>
          </a:p>
        </p:txBody>
      </p:sp>
      <p:pic>
        <p:nvPicPr>
          <p:cNvPr id="3" name="Picture 2" descr="CaritasAU_MasterLogo-tagline_H_REV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2204"/>
            <a:ext cx="2643027" cy="473509"/>
          </a:xfrm>
          <a:prstGeom prst="rect">
            <a:avLst/>
          </a:prstGeom>
        </p:spPr>
      </p:pic>
      <p:sp>
        <p:nvSpPr>
          <p:cNvPr id="10" name="Text Placeholder 9"/>
          <p:cNvSpPr>
            <a:spLocks noGrp="1"/>
          </p:cNvSpPr>
          <p:nvPr>
            <p:ph type="body" sz="quarter" idx="10"/>
          </p:nvPr>
        </p:nvSpPr>
        <p:spPr>
          <a:xfrm>
            <a:off x="539552" y="2060848"/>
            <a:ext cx="7956748" cy="1468437"/>
          </a:xfrm>
          <a:prstGeom prst="rect">
            <a:avLst/>
          </a:prstGeom>
        </p:spPr>
        <p:txBody>
          <a:bodyPr/>
          <a:lstStyle>
            <a:lvl1pPr marL="0" indent="0">
              <a:buFontTx/>
              <a:buNone/>
              <a:defRPr sz="1800" cap="none" baseline="0">
                <a:solidFill>
                  <a:schemeClr val="bg1"/>
                </a:solidFill>
                <a:latin typeface="Arial"/>
                <a:cs typeface="Arial"/>
              </a:defRPr>
            </a:lvl1pPr>
            <a:lvl2pPr marL="0" indent="0">
              <a:spcBef>
                <a:spcPts val="250"/>
              </a:spcBef>
              <a:buFontTx/>
              <a:buNone/>
              <a:defRPr sz="2400" cap="all">
                <a:solidFill>
                  <a:schemeClr val="bg1"/>
                </a:solidFill>
                <a:latin typeface="Arial"/>
                <a:cs typeface="Arial"/>
              </a:defRPr>
            </a:lvl2pPr>
            <a:lvl3pPr marL="0" indent="-180000">
              <a:spcBef>
                <a:spcPts val="250"/>
              </a:spcBef>
              <a:buFont typeface="Arial"/>
              <a:buChar char="•"/>
              <a:defRPr sz="1800">
                <a:solidFill>
                  <a:schemeClr val="bg1"/>
                </a:solidFill>
                <a:latin typeface="Arial"/>
                <a:cs typeface="Arial"/>
              </a:defRPr>
            </a:lvl3pPr>
            <a:lvl4pPr marL="432000" indent="-228600">
              <a:spcBef>
                <a:spcPts val="250"/>
              </a:spcBef>
              <a:buFont typeface="Arial"/>
              <a:buChar char="•"/>
              <a:defRPr sz="1800">
                <a:solidFill>
                  <a:schemeClr val="bg1"/>
                </a:solidFill>
                <a:latin typeface="Arial"/>
                <a:cs typeface="Arial"/>
              </a:defRPr>
            </a:lvl4pPr>
            <a:lvl5pPr marL="594000" indent="-180000">
              <a:spcBef>
                <a:spcPts val="250"/>
              </a:spcBef>
              <a:buFont typeface="Arial"/>
              <a:buChar char="•"/>
              <a:defRPr sz="1800">
                <a:solidFill>
                  <a:schemeClr val="bg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6" name="Text Placeholder 15"/>
          <p:cNvSpPr>
            <a:spLocks noGrp="1"/>
          </p:cNvSpPr>
          <p:nvPr>
            <p:ph type="body" sz="quarter" idx="11"/>
          </p:nvPr>
        </p:nvSpPr>
        <p:spPr>
          <a:xfrm>
            <a:off x="539552" y="5516563"/>
            <a:ext cx="4464496" cy="819150"/>
          </a:xfrm>
          <a:prstGeom prst="rect">
            <a:avLst/>
          </a:prstGeom>
        </p:spPr>
        <p:txBody>
          <a:bodyPr>
            <a:noAutofit/>
          </a:bodyPr>
          <a:lstStyle>
            <a:lvl1pPr marL="0" indent="0">
              <a:buFontTx/>
              <a:buNone/>
              <a:defRPr sz="1050">
                <a:solidFill>
                  <a:schemeClr val="bg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Tree>
    <p:extLst>
      <p:ext uri="{BB962C8B-B14F-4D97-AF65-F5344CB8AC3E}">
        <p14:creationId xmlns:p14="http://schemas.microsoft.com/office/powerpoint/2010/main" val="30524174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 column 4 images top">
    <p:bg>
      <p:bgPr>
        <a:solidFill>
          <a:schemeClr val="bg1"/>
        </a:solid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2539166"/>
            <a:ext cx="7956748" cy="1321882"/>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0" name="Text Placeholder 9"/>
          <p:cNvSpPr>
            <a:spLocks noGrp="1"/>
          </p:cNvSpPr>
          <p:nvPr>
            <p:ph type="body" sz="quarter" idx="10"/>
          </p:nvPr>
        </p:nvSpPr>
        <p:spPr>
          <a:xfrm>
            <a:off x="539552" y="3871598"/>
            <a:ext cx="7956748" cy="1213586"/>
          </a:xfrm>
          <a:prstGeom prst="rect">
            <a:avLst/>
          </a:prstGeom>
        </p:spPr>
        <p:txBody>
          <a:bodyPr/>
          <a:lstStyle>
            <a:lvl1pPr marL="0" indent="0">
              <a:buFontTx/>
              <a:buNone/>
              <a:defRPr sz="1800" b="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6"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pic>
        <p:nvPicPr>
          <p:cNvPr id="2" name="Picture 1"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14" name="Picture Placeholder 4"/>
          <p:cNvSpPr>
            <a:spLocks noGrp="1"/>
          </p:cNvSpPr>
          <p:nvPr>
            <p:ph type="pic" sz="quarter" idx="12"/>
          </p:nvPr>
        </p:nvSpPr>
        <p:spPr>
          <a:xfrm>
            <a:off x="611561" y="642241"/>
            <a:ext cx="1875284" cy="1850655"/>
          </a:xfrm>
          <a:prstGeom prst="rect">
            <a:avLst/>
          </a:prstGeom>
        </p:spPr>
        <p:txBody>
          <a:bodyPr vert="horz"/>
          <a:lstStyle>
            <a:lvl1pPr>
              <a:defRPr sz="1050">
                <a:latin typeface="Arial"/>
                <a:cs typeface="Arial"/>
              </a:defRPr>
            </a:lvl1pPr>
          </a:lstStyle>
          <a:p>
            <a:endParaRPr lang="en-US" dirty="0"/>
          </a:p>
        </p:txBody>
      </p:sp>
      <p:sp>
        <p:nvSpPr>
          <p:cNvPr id="20" name="Picture Placeholder 4"/>
          <p:cNvSpPr>
            <a:spLocks noGrp="1"/>
          </p:cNvSpPr>
          <p:nvPr>
            <p:ph type="pic" sz="quarter" idx="13"/>
          </p:nvPr>
        </p:nvSpPr>
        <p:spPr>
          <a:xfrm>
            <a:off x="2615291" y="642241"/>
            <a:ext cx="1875284" cy="1850655"/>
          </a:xfrm>
          <a:prstGeom prst="rect">
            <a:avLst/>
          </a:prstGeom>
        </p:spPr>
        <p:txBody>
          <a:bodyPr vert="horz"/>
          <a:lstStyle>
            <a:lvl1pPr>
              <a:defRPr sz="1050">
                <a:latin typeface="Arial"/>
                <a:cs typeface="Arial"/>
              </a:defRPr>
            </a:lvl1pPr>
          </a:lstStyle>
          <a:p>
            <a:endParaRPr lang="en-US" dirty="0"/>
          </a:p>
        </p:txBody>
      </p:sp>
      <p:sp>
        <p:nvSpPr>
          <p:cNvPr id="21" name="Picture Placeholder 4"/>
          <p:cNvSpPr>
            <a:spLocks noGrp="1"/>
          </p:cNvSpPr>
          <p:nvPr>
            <p:ph type="pic" sz="quarter" idx="14"/>
          </p:nvPr>
        </p:nvSpPr>
        <p:spPr>
          <a:xfrm>
            <a:off x="6622752" y="642241"/>
            <a:ext cx="1875284" cy="1850655"/>
          </a:xfrm>
          <a:prstGeom prst="rect">
            <a:avLst/>
          </a:prstGeom>
        </p:spPr>
        <p:txBody>
          <a:bodyPr vert="horz"/>
          <a:lstStyle>
            <a:lvl1pPr>
              <a:defRPr sz="1050">
                <a:latin typeface="Arial"/>
                <a:cs typeface="Arial"/>
              </a:defRPr>
            </a:lvl1pPr>
          </a:lstStyle>
          <a:p>
            <a:endParaRPr lang="en-US"/>
          </a:p>
        </p:txBody>
      </p:sp>
      <p:sp>
        <p:nvSpPr>
          <p:cNvPr id="22" name="Picture Placeholder 4"/>
          <p:cNvSpPr>
            <a:spLocks noGrp="1"/>
          </p:cNvSpPr>
          <p:nvPr>
            <p:ph type="pic" sz="quarter" idx="15"/>
          </p:nvPr>
        </p:nvSpPr>
        <p:spPr>
          <a:xfrm>
            <a:off x="4619021" y="642241"/>
            <a:ext cx="1875284" cy="1850655"/>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155226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s 4 images top">
    <p:bg>
      <p:bgPr>
        <a:solidFill>
          <a:schemeClr val="bg1"/>
        </a:solidFill>
        <a:effectLst/>
      </p:bgPr>
    </p:bg>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539552" y="2539166"/>
            <a:ext cx="7956748" cy="1321882"/>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0" name="Text Placeholder 9"/>
          <p:cNvSpPr>
            <a:spLocks noGrp="1"/>
          </p:cNvSpPr>
          <p:nvPr>
            <p:ph type="body" sz="quarter" idx="10"/>
          </p:nvPr>
        </p:nvSpPr>
        <p:spPr>
          <a:xfrm>
            <a:off x="539552" y="3871598"/>
            <a:ext cx="7956748" cy="1213586"/>
          </a:xfrm>
          <a:prstGeom prst="rect">
            <a:avLst/>
          </a:prstGeom>
        </p:spPr>
        <p:txBody>
          <a:bodyPr numCol="2" spcCol="360000"/>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6"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pic>
        <p:nvPicPr>
          <p:cNvPr id="2" name="Picture 1"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14" name="Picture Placeholder 4"/>
          <p:cNvSpPr>
            <a:spLocks noGrp="1"/>
          </p:cNvSpPr>
          <p:nvPr>
            <p:ph type="pic" sz="quarter" idx="12"/>
          </p:nvPr>
        </p:nvSpPr>
        <p:spPr>
          <a:xfrm>
            <a:off x="611561" y="642241"/>
            <a:ext cx="1875284" cy="1850655"/>
          </a:xfrm>
          <a:prstGeom prst="rect">
            <a:avLst/>
          </a:prstGeom>
        </p:spPr>
        <p:txBody>
          <a:bodyPr vert="horz"/>
          <a:lstStyle>
            <a:lvl1pPr>
              <a:defRPr sz="1050">
                <a:latin typeface="Arial"/>
                <a:cs typeface="Arial"/>
              </a:defRPr>
            </a:lvl1pPr>
          </a:lstStyle>
          <a:p>
            <a:endParaRPr lang="en-US" dirty="0"/>
          </a:p>
        </p:txBody>
      </p:sp>
      <p:sp>
        <p:nvSpPr>
          <p:cNvPr id="18" name="Picture Placeholder 4"/>
          <p:cNvSpPr>
            <a:spLocks noGrp="1"/>
          </p:cNvSpPr>
          <p:nvPr>
            <p:ph type="pic" sz="quarter" idx="13"/>
          </p:nvPr>
        </p:nvSpPr>
        <p:spPr>
          <a:xfrm>
            <a:off x="2615291" y="642241"/>
            <a:ext cx="1875284" cy="1850655"/>
          </a:xfrm>
          <a:prstGeom prst="rect">
            <a:avLst/>
          </a:prstGeom>
        </p:spPr>
        <p:txBody>
          <a:bodyPr vert="horz"/>
          <a:lstStyle>
            <a:lvl1pPr>
              <a:defRPr sz="1050">
                <a:latin typeface="Arial"/>
                <a:cs typeface="Arial"/>
              </a:defRPr>
            </a:lvl1pPr>
          </a:lstStyle>
          <a:p>
            <a:endParaRPr lang="en-US" dirty="0"/>
          </a:p>
        </p:txBody>
      </p:sp>
      <p:sp>
        <p:nvSpPr>
          <p:cNvPr id="19" name="Picture Placeholder 4"/>
          <p:cNvSpPr>
            <a:spLocks noGrp="1"/>
          </p:cNvSpPr>
          <p:nvPr>
            <p:ph type="pic" sz="quarter" idx="14"/>
          </p:nvPr>
        </p:nvSpPr>
        <p:spPr>
          <a:xfrm>
            <a:off x="6622752" y="642241"/>
            <a:ext cx="1875284" cy="1850655"/>
          </a:xfrm>
          <a:prstGeom prst="rect">
            <a:avLst/>
          </a:prstGeom>
        </p:spPr>
        <p:txBody>
          <a:bodyPr vert="horz"/>
          <a:lstStyle>
            <a:lvl1pPr>
              <a:defRPr sz="1050">
                <a:latin typeface="Arial"/>
                <a:cs typeface="Arial"/>
              </a:defRPr>
            </a:lvl1pPr>
          </a:lstStyle>
          <a:p>
            <a:endParaRPr lang="en-US"/>
          </a:p>
        </p:txBody>
      </p:sp>
      <p:sp>
        <p:nvSpPr>
          <p:cNvPr id="20" name="Picture Placeholder 4"/>
          <p:cNvSpPr>
            <a:spLocks noGrp="1"/>
          </p:cNvSpPr>
          <p:nvPr>
            <p:ph type="pic" sz="quarter" idx="15"/>
          </p:nvPr>
        </p:nvSpPr>
        <p:spPr>
          <a:xfrm>
            <a:off x="4619021" y="642241"/>
            <a:ext cx="1875284" cy="1850655"/>
          </a:xfrm>
          <a:prstGeom prst="rect">
            <a:avLst/>
          </a:prstGeom>
        </p:spPr>
        <p:txBody>
          <a:bodyPr vert="horz"/>
          <a:lstStyle>
            <a:lvl1pPr>
              <a:defRPr sz="1050">
                <a:latin typeface="Arial"/>
                <a:cs typeface="Arial"/>
              </a:defRPr>
            </a:lvl1pPr>
          </a:lstStyle>
          <a:p>
            <a:endParaRPr lang="en-US"/>
          </a:p>
        </p:txBody>
      </p:sp>
    </p:spTree>
    <p:extLst>
      <p:ext uri="{BB962C8B-B14F-4D97-AF65-F5344CB8AC3E}">
        <p14:creationId xmlns:p14="http://schemas.microsoft.com/office/powerpoint/2010/main" val="29018332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 column no images">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1" name="Text Placeholder 9"/>
          <p:cNvSpPr>
            <a:spLocks noGrp="1"/>
          </p:cNvSpPr>
          <p:nvPr>
            <p:ph type="body" sz="quarter" idx="10"/>
          </p:nvPr>
        </p:nvSpPr>
        <p:spPr>
          <a:xfrm>
            <a:off x="539552" y="2060848"/>
            <a:ext cx="7956748" cy="1468437"/>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Tree>
    <p:extLst>
      <p:ext uri="{BB962C8B-B14F-4D97-AF65-F5344CB8AC3E}">
        <p14:creationId xmlns:p14="http://schemas.microsoft.com/office/powerpoint/2010/main" val="3590559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hat your donations can do">
    <p:bg>
      <p:bgPr>
        <a:solidFill>
          <a:schemeClr val="bg1"/>
        </a:solidFill>
        <a:effectLst/>
      </p:bgPr>
    </p:bg>
    <p:spTree>
      <p:nvGrpSpPr>
        <p:cNvPr id="1" name=""/>
        <p:cNvGrpSpPr/>
        <p:nvPr/>
      </p:nvGrpSpPr>
      <p:grpSpPr>
        <a:xfrm>
          <a:off x="0" y="0"/>
          <a:ext cx="0" cy="0"/>
          <a:chOff x="0" y="0"/>
          <a:chExt cx="0" cy="0"/>
        </a:xfrm>
      </p:grpSpPr>
      <p:pic>
        <p:nvPicPr>
          <p:cNvPr id="6" name="Picture 5" descr="CaritasAU_MasterLogo-tagline_H_POS_CMYK.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868143" y="5864868"/>
            <a:ext cx="2628157" cy="470845"/>
          </a:xfrm>
          <a:prstGeom prst="rect">
            <a:avLst/>
          </a:prstGeom>
        </p:spPr>
      </p:pic>
      <p:sp>
        <p:nvSpPr>
          <p:cNvPr id="8" name="Text Placeholder 15"/>
          <p:cNvSpPr>
            <a:spLocks noGrp="1"/>
          </p:cNvSpPr>
          <p:nvPr>
            <p:ph type="body" sz="quarter" idx="11"/>
          </p:nvPr>
        </p:nvSpPr>
        <p:spPr>
          <a:xfrm>
            <a:off x="539552" y="5864867"/>
            <a:ext cx="4464496" cy="470845"/>
          </a:xfrm>
          <a:prstGeom prst="rect">
            <a:avLst/>
          </a:prstGeom>
        </p:spPr>
        <p:txBody>
          <a:bodyPr>
            <a:noAutofit/>
          </a:bodyPr>
          <a:lstStyle>
            <a:lvl1pPr marL="0" indent="0">
              <a:buFontTx/>
              <a:buNone/>
              <a:defRPr sz="1050">
                <a:solidFill>
                  <a:schemeClr val="tx1"/>
                </a:solidFill>
                <a:latin typeface="Arial"/>
                <a:cs typeface="Arial"/>
              </a:defRPr>
            </a:lvl1pPr>
            <a:lvl2pPr marL="457200" indent="0">
              <a:buFontTx/>
              <a:buNone/>
              <a:defRPr sz="1400">
                <a:latin typeface=""/>
              </a:defRPr>
            </a:lvl2pPr>
            <a:lvl3pPr marL="914400" indent="0">
              <a:buFontTx/>
              <a:buNone/>
              <a:defRPr sz="1400">
                <a:latin typeface=""/>
              </a:defRPr>
            </a:lvl3pPr>
            <a:lvl4pPr marL="1371600" indent="0">
              <a:buFontTx/>
              <a:buNone/>
              <a:defRPr sz="1400">
                <a:latin typeface=""/>
              </a:defRPr>
            </a:lvl4pPr>
            <a:lvl5pPr marL="1828800" indent="0">
              <a:buFontTx/>
              <a:buNone/>
              <a:defRPr sz="1400">
                <a:latin typeface=""/>
              </a:defRPr>
            </a:lvl5pPr>
          </a:lstStyle>
          <a:p>
            <a:pPr lvl="0"/>
            <a:r>
              <a:rPr lang="en-AU" dirty="0" smtClean="0"/>
              <a:t>Click to edit Master text styles</a:t>
            </a:r>
          </a:p>
        </p:txBody>
      </p:sp>
      <p:sp>
        <p:nvSpPr>
          <p:cNvPr id="9" name="Title Placeholder 1"/>
          <p:cNvSpPr>
            <a:spLocks noGrp="1"/>
          </p:cNvSpPr>
          <p:nvPr>
            <p:ph type="title"/>
          </p:nvPr>
        </p:nvSpPr>
        <p:spPr>
          <a:xfrm>
            <a:off x="539552" y="413792"/>
            <a:ext cx="7956748" cy="1143000"/>
          </a:xfrm>
          <a:prstGeom prst="rect">
            <a:avLst/>
          </a:prstGeom>
        </p:spPr>
        <p:txBody>
          <a:bodyPr vert="horz" lIns="91440" tIns="45720" rIns="91440" bIns="45720" rtlCol="0" anchor="t" anchorCtr="0">
            <a:noAutofit/>
          </a:bodyPr>
          <a:lstStyle>
            <a:lvl1pPr algn="l">
              <a:defRPr b="1" i="0" cap="all" normalizeH="0" baseline="0">
                <a:solidFill>
                  <a:srgbClr val="C1333C"/>
                </a:solidFill>
                <a:latin typeface="Arial"/>
                <a:cs typeface="Arial"/>
              </a:defRPr>
            </a:lvl1pPr>
          </a:lstStyle>
          <a:p>
            <a:r>
              <a:rPr lang="en-AU" dirty="0" smtClean="0"/>
              <a:t>Click to edit Master title style</a:t>
            </a:r>
            <a:endParaRPr lang="en-US" dirty="0"/>
          </a:p>
        </p:txBody>
      </p:sp>
      <p:sp>
        <p:nvSpPr>
          <p:cNvPr id="11" name="Text Placeholder 9"/>
          <p:cNvSpPr>
            <a:spLocks noGrp="1"/>
          </p:cNvSpPr>
          <p:nvPr>
            <p:ph type="body" sz="quarter" idx="10"/>
          </p:nvPr>
        </p:nvSpPr>
        <p:spPr>
          <a:xfrm>
            <a:off x="647700" y="2050447"/>
            <a:ext cx="4212332" cy="3610801"/>
          </a:xfrm>
          <a:prstGeom prst="rect">
            <a:avLst/>
          </a:prstGeom>
        </p:spPr>
        <p:txBody>
          <a:bodyPr/>
          <a:lstStyle>
            <a:lvl1pPr marL="0" indent="0">
              <a:buFontTx/>
              <a:buNone/>
              <a:defRPr sz="1800" cap="none" baseline="0">
                <a:solidFill>
                  <a:schemeClr val="tx1"/>
                </a:solidFill>
                <a:latin typeface="Arial"/>
                <a:cs typeface="Arial"/>
              </a:defRPr>
            </a:lvl1pPr>
            <a:lvl2pPr marL="0" indent="0">
              <a:spcBef>
                <a:spcPts val="250"/>
              </a:spcBef>
              <a:buFontTx/>
              <a:buNone/>
              <a:defRPr sz="2400" cap="all">
                <a:solidFill>
                  <a:srgbClr val="C1333C"/>
                </a:solidFill>
                <a:latin typeface="Arial"/>
                <a:cs typeface="Arial"/>
              </a:defRPr>
            </a:lvl2pPr>
            <a:lvl3pPr marL="0" indent="-180000">
              <a:spcBef>
                <a:spcPts val="250"/>
              </a:spcBef>
              <a:buFont typeface="Arial"/>
              <a:buChar char="•"/>
              <a:defRPr sz="1800">
                <a:solidFill>
                  <a:schemeClr val="tx1"/>
                </a:solidFill>
                <a:latin typeface="Arial"/>
                <a:cs typeface="Arial"/>
              </a:defRPr>
            </a:lvl3pPr>
            <a:lvl4pPr marL="432000" indent="-228600">
              <a:spcBef>
                <a:spcPts val="250"/>
              </a:spcBef>
              <a:buFont typeface="Arial"/>
              <a:buChar char="•"/>
              <a:defRPr sz="1800">
                <a:solidFill>
                  <a:schemeClr val="tx1"/>
                </a:solidFill>
                <a:latin typeface="Arial"/>
                <a:cs typeface="Arial"/>
              </a:defRPr>
            </a:lvl4pPr>
            <a:lvl5pPr marL="594000" indent="-180000">
              <a:spcBef>
                <a:spcPts val="250"/>
              </a:spcBef>
              <a:buFont typeface="Arial"/>
              <a:buChar char="•"/>
              <a:defRPr sz="1800">
                <a:solidFill>
                  <a:schemeClr val="tx1"/>
                </a:solidFill>
                <a:latin typeface="Arial"/>
                <a:cs typeface="Aria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2" name="Picture Placeholder 4"/>
          <p:cNvSpPr>
            <a:spLocks noGrp="1"/>
          </p:cNvSpPr>
          <p:nvPr>
            <p:ph type="pic" sz="quarter" idx="12"/>
          </p:nvPr>
        </p:nvSpPr>
        <p:spPr>
          <a:xfrm>
            <a:off x="6909251" y="2078818"/>
            <a:ext cx="1587050" cy="1566206"/>
          </a:xfrm>
          <a:prstGeom prst="rect">
            <a:avLst/>
          </a:prstGeom>
        </p:spPr>
        <p:txBody>
          <a:bodyPr vert="horz"/>
          <a:lstStyle>
            <a:lvl1pPr>
              <a:defRPr sz="1050">
                <a:latin typeface="Arial"/>
                <a:cs typeface="Arial"/>
              </a:defRPr>
            </a:lvl1pPr>
          </a:lstStyle>
          <a:p>
            <a:endParaRPr lang="en-US" dirty="0"/>
          </a:p>
        </p:txBody>
      </p:sp>
      <p:sp>
        <p:nvSpPr>
          <p:cNvPr id="20" name="Picture Placeholder 4"/>
          <p:cNvSpPr>
            <a:spLocks noGrp="1"/>
          </p:cNvSpPr>
          <p:nvPr>
            <p:ph type="pic" sz="quarter" idx="13"/>
          </p:nvPr>
        </p:nvSpPr>
        <p:spPr>
          <a:xfrm>
            <a:off x="6909251" y="3861048"/>
            <a:ext cx="1587050" cy="1566206"/>
          </a:xfrm>
          <a:prstGeom prst="rect">
            <a:avLst/>
          </a:prstGeom>
        </p:spPr>
        <p:txBody>
          <a:bodyPr vert="horz"/>
          <a:lstStyle>
            <a:lvl1pPr>
              <a:defRPr sz="1050">
                <a:latin typeface="Arial"/>
                <a:cs typeface="Arial"/>
              </a:defRPr>
            </a:lvl1pPr>
          </a:lstStyle>
          <a:p>
            <a:endParaRPr lang="en-US" dirty="0"/>
          </a:p>
        </p:txBody>
      </p:sp>
      <p:sp>
        <p:nvSpPr>
          <p:cNvPr id="21" name="Picture Placeholder 4"/>
          <p:cNvSpPr>
            <a:spLocks noGrp="1"/>
          </p:cNvSpPr>
          <p:nvPr>
            <p:ph type="pic" sz="quarter" idx="14"/>
          </p:nvPr>
        </p:nvSpPr>
        <p:spPr>
          <a:xfrm>
            <a:off x="5074618" y="2078818"/>
            <a:ext cx="1587050" cy="1566206"/>
          </a:xfrm>
          <a:prstGeom prst="rect">
            <a:avLst/>
          </a:prstGeom>
        </p:spPr>
        <p:txBody>
          <a:bodyPr vert="horz"/>
          <a:lstStyle>
            <a:lvl1pPr>
              <a:defRPr sz="1050">
                <a:latin typeface="Arial"/>
                <a:cs typeface="Arial"/>
              </a:defRPr>
            </a:lvl1pPr>
          </a:lstStyle>
          <a:p>
            <a:endParaRPr lang="en-US" dirty="0"/>
          </a:p>
        </p:txBody>
      </p:sp>
      <p:sp>
        <p:nvSpPr>
          <p:cNvPr id="22" name="Picture Placeholder 4"/>
          <p:cNvSpPr>
            <a:spLocks noGrp="1"/>
          </p:cNvSpPr>
          <p:nvPr>
            <p:ph type="pic" sz="quarter" idx="15"/>
          </p:nvPr>
        </p:nvSpPr>
        <p:spPr>
          <a:xfrm>
            <a:off x="5074618" y="3861048"/>
            <a:ext cx="1587050" cy="1566206"/>
          </a:xfrm>
          <a:prstGeom prst="rect">
            <a:avLst/>
          </a:prstGeom>
        </p:spPr>
        <p:txBody>
          <a:bodyPr vert="horz"/>
          <a:lstStyle>
            <a:lvl1pPr>
              <a:defRPr sz="1050">
                <a:latin typeface="Arial"/>
                <a:cs typeface="Arial"/>
              </a:defRPr>
            </a:lvl1pPr>
          </a:lstStyle>
          <a:p>
            <a:endParaRPr lang="en-US" dirty="0"/>
          </a:p>
        </p:txBody>
      </p:sp>
    </p:spTree>
    <p:extLst>
      <p:ext uri="{BB962C8B-B14F-4D97-AF65-F5344CB8AC3E}">
        <p14:creationId xmlns:p14="http://schemas.microsoft.com/office/powerpoint/2010/main" val="28131876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A7170B"/>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49878718"/>
      </p:ext>
    </p:extLst>
  </p:cSld>
  <p:clrMap bg1="lt1" tx1="dk1" bg2="lt2" tx2="dk2" accent1="accent1" accent2="accent2" accent3="accent3" accent4="accent4" accent5="accent5" accent6="accent6" hlink="hlink" folHlink="folHlink"/>
  <p:sldLayoutIdLst>
    <p:sldLayoutId id="2147483649" r:id="rId1"/>
    <p:sldLayoutId id="2147483675" r:id="rId2"/>
    <p:sldLayoutId id="2147483655" r:id="rId3"/>
    <p:sldLayoutId id="2147483656" r:id="rId4"/>
    <p:sldLayoutId id="2147483657" r:id="rId5"/>
    <p:sldLayoutId id="2147483658" r:id="rId6"/>
    <p:sldLayoutId id="2147483659" r:id="rId7"/>
    <p:sldLayoutId id="2147483660" r:id="rId8"/>
    <p:sldLayoutId id="2147483673" r:id="rId9"/>
    <p:sldLayoutId id="2147483661" r:id="rId10"/>
    <p:sldLayoutId id="2147483662" r:id="rId11"/>
    <p:sldLayoutId id="2147483663" r:id="rId12"/>
    <p:sldLayoutId id="2147483664" r:id="rId13"/>
    <p:sldLayoutId id="2147483665" r:id="rId14"/>
    <p:sldLayoutId id="2147483666" r:id="rId15"/>
    <p:sldLayoutId id="2147483667" r:id="rId16"/>
    <p:sldLayoutId id="2147483668" r:id="rId17"/>
    <p:sldLayoutId id="2147483672" r:id="rId18"/>
    <p:sldLayoutId id="2147483669" r:id="rId19"/>
    <p:sldLayoutId id="2147483670" r:id="rId20"/>
    <p:sldLayoutId id="2147483671" r:id="rId21"/>
    <p:sldLayoutId id="2147483674" r:id="rId22"/>
  </p:sldLayoutIdLst>
  <p:timing>
    <p:tnLst>
      <p:par>
        <p:cT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10.jpg"/><Relationship Id="rId4" Type="http://schemas.openxmlformats.org/officeDocument/2006/relationships/image" Target="../media/image9.jpg"/></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6.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731762" y="5972780"/>
            <a:ext cx="4251476" cy="449036"/>
          </a:xfrm>
        </p:spPr>
        <p:txBody>
          <a:bodyPr/>
          <a:lstStyle/>
          <a:p>
            <a:pPr eaLnBrk="1" hangingPunct="1"/>
            <a:r>
              <a:rPr lang="en-AU" altLang="en-US" sz="952" dirty="0" smtClean="0">
                <a:latin typeface="Arial" charset="0"/>
                <a:cs typeface="Arial" charset="0"/>
              </a:rPr>
              <a:t>Updated: August 2016</a:t>
            </a:r>
            <a:endParaRPr lang="en-AU" altLang="en-US" sz="952" dirty="0">
              <a:latin typeface="Arial" charset="0"/>
              <a:cs typeface="Arial" charset="0"/>
            </a:endParaRPr>
          </a:p>
        </p:txBody>
      </p:sp>
      <p:sp>
        <p:nvSpPr>
          <p:cNvPr id="11267" name="Title 7"/>
          <p:cNvSpPr>
            <a:spLocks noGrp="1"/>
          </p:cNvSpPr>
          <p:nvPr>
            <p:ph type="title"/>
          </p:nvPr>
        </p:nvSpPr>
        <p:spPr>
          <a:xfrm>
            <a:off x="731762" y="557894"/>
            <a:ext cx="7577667" cy="1088571"/>
          </a:xfrm>
        </p:spPr>
        <p:txBody>
          <a:bodyPr/>
          <a:lstStyle/>
          <a:p>
            <a:pPr eaLnBrk="1" hangingPunct="1"/>
            <a:r>
              <a:rPr lang="en-AU" altLang="en-US" sz="3238" cap="none" dirty="0" smtClean="0">
                <a:solidFill>
                  <a:srgbClr val="3C6B2B"/>
                </a:solidFill>
                <a:latin typeface="Arial" charset="0"/>
                <a:cs typeface="Arial" charset="0"/>
              </a:rPr>
              <a:t>Prayer Service for the Season of Creation</a:t>
            </a:r>
            <a:br>
              <a:rPr lang="en-AU" altLang="en-US" sz="3238" cap="none" dirty="0" smtClean="0">
                <a:solidFill>
                  <a:srgbClr val="3C6B2B"/>
                </a:solidFill>
                <a:latin typeface="Arial" charset="0"/>
                <a:cs typeface="Arial" charset="0"/>
              </a:rPr>
            </a:br>
            <a:r>
              <a:rPr lang="en-AU" altLang="en-US" sz="2667" b="0" cap="none" dirty="0" smtClean="0">
                <a:solidFill>
                  <a:srgbClr val="3C6B2B"/>
                </a:solidFill>
                <a:latin typeface="Arial" charset="0"/>
                <a:cs typeface="Arial" charset="0"/>
              </a:rPr>
              <a:t>Information </a:t>
            </a:r>
            <a:r>
              <a:rPr lang="en-AU" altLang="en-US" sz="2667" b="0" cap="none" dirty="0">
                <a:solidFill>
                  <a:srgbClr val="3C6B2B"/>
                </a:solidFill>
                <a:latin typeface="Arial" charset="0"/>
                <a:cs typeface="Arial" charset="0"/>
              </a:rPr>
              <a:t>for users</a:t>
            </a:r>
          </a:p>
        </p:txBody>
      </p:sp>
      <p:sp>
        <p:nvSpPr>
          <p:cNvPr id="11268" name="Text Placeholder 4"/>
          <p:cNvSpPr>
            <a:spLocks noGrp="1"/>
          </p:cNvSpPr>
          <p:nvPr>
            <p:ph type="body" sz="quarter" idx="10"/>
          </p:nvPr>
        </p:nvSpPr>
        <p:spPr>
          <a:xfrm>
            <a:off x="731762" y="2060848"/>
            <a:ext cx="7577667" cy="994833"/>
          </a:xfrm>
        </p:spPr>
        <p:txBody>
          <a:bodyPr/>
          <a:lstStyle/>
          <a:p>
            <a:pPr eaLnBrk="1" hangingPunct="1"/>
            <a:r>
              <a:rPr lang="en-AU" altLang="en-US" sz="1400" b="1" dirty="0">
                <a:latin typeface="Arial" charset="0"/>
                <a:cs typeface="Arial" charset="0"/>
              </a:rPr>
              <a:t>How to use this resource:</a:t>
            </a:r>
          </a:p>
          <a:p>
            <a:pPr>
              <a:spcBef>
                <a:spcPct val="0"/>
              </a:spcBef>
            </a:pPr>
            <a:r>
              <a:rPr lang="en-AU" altLang="en-US" sz="1400" dirty="0" smtClean="0">
                <a:latin typeface="Arial" charset="0"/>
                <a:cs typeface="Arial" charset="0"/>
              </a:rPr>
              <a:t>This </a:t>
            </a:r>
            <a:r>
              <a:rPr lang="en-AU" altLang="en-US" sz="1400" dirty="0">
                <a:latin typeface="Arial" charset="0"/>
                <a:cs typeface="Arial" charset="0"/>
              </a:rPr>
              <a:t>PowerPoint has been designed to accompany the Prayer vigil for care of creation. </a:t>
            </a:r>
          </a:p>
          <a:p>
            <a:pPr>
              <a:spcBef>
                <a:spcPct val="0"/>
              </a:spcBef>
            </a:pPr>
            <a:r>
              <a:rPr lang="en-AU" sz="1400" dirty="0"/>
              <a:t>The prayer vigil is designed for </a:t>
            </a:r>
            <a:r>
              <a:rPr lang="en-AU" sz="1400" dirty="0" smtClean="0"/>
              <a:t>schools </a:t>
            </a:r>
            <a:r>
              <a:rPr lang="en-AU" sz="1400" dirty="0"/>
              <a:t>and parishes to use to reflect on and pray for the care of </a:t>
            </a:r>
            <a:r>
              <a:rPr lang="en-AU" sz="1400" dirty="0" smtClean="0"/>
              <a:t>creation.</a:t>
            </a:r>
            <a:r>
              <a:rPr lang="en-AU" sz="1400" dirty="0"/>
              <a:t> </a:t>
            </a:r>
            <a:r>
              <a:rPr lang="en-AU" sz="1400" dirty="0" smtClean="0"/>
              <a:t>You will notice that the script </a:t>
            </a:r>
            <a:r>
              <a:rPr lang="en-AU" sz="1400" dirty="0"/>
              <a:t>includes passages from </a:t>
            </a:r>
            <a:r>
              <a:rPr lang="en-AU" sz="1400" dirty="0" err="1"/>
              <a:t>Laudato</a:t>
            </a:r>
            <a:r>
              <a:rPr lang="en-AU" sz="1400" dirty="0"/>
              <a:t> Si’, which are to be read aloud slowly and prayerfully. You may wish to use this liturgy </a:t>
            </a:r>
            <a:r>
              <a:rPr lang="en-AU" sz="1400" dirty="0" smtClean="0"/>
              <a:t>throughout the Season of Creation which begins </a:t>
            </a:r>
            <a:r>
              <a:rPr lang="en-AU" sz="1400" dirty="0"/>
              <a:t>1 September (World Day of Prayer for the Care of </a:t>
            </a:r>
            <a:r>
              <a:rPr lang="en-AU" sz="1400" dirty="0" smtClean="0"/>
              <a:t>Creation) </a:t>
            </a:r>
            <a:r>
              <a:rPr lang="en-AU" sz="1400" dirty="0"/>
              <a:t>until 4 October (the feast of St Francis of Assisi). </a:t>
            </a:r>
            <a:endParaRPr lang="en-AU" sz="1400" dirty="0" smtClean="0"/>
          </a:p>
          <a:p>
            <a:pPr>
              <a:spcBef>
                <a:spcPct val="0"/>
              </a:spcBef>
            </a:pPr>
            <a:endParaRPr lang="en-AU" sz="1400" dirty="0"/>
          </a:p>
          <a:p>
            <a:r>
              <a:rPr lang="en-AU" altLang="en-US" sz="1400" dirty="0" smtClean="0">
                <a:latin typeface="Arial" charset="0"/>
                <a:cs typeface="Arial" charset="0"/>
              </a:rPr>
              <a:t>You will notice that this PowerPoint does not contain slides for every section of the prayer vigil. It </a:t>
            </a:r>
            <a:r>
              <a:rPr lang="en-AU" altLang="en-US" sz="1400" dirty="0">
                <a:latin typeface="Arial" charset="0"/>
                <a:cs typeface="Arial" charset="0"/>
              </a:rPr>
              <a:t>is our hope that you will take part/all of these slides and use them in a way that best suits your purposes. As such, the slides are editable so that the content are flexible for you to adapt to your needs. If you do edit this presentation, please ensure content and photos from this resource remain with the appropriate credit to Caritas Australia and the photographers. </a:t>
            </a:r>
          </a:p>
          <a:p>
            <a:pPr>
              <a:spcAft>
                <a:spcPts val="400"/>
              </a:spcAft>
            </a:pPr>
            <a:endParaRPr lang="en-AU" sz="1600" dirty="0"/>
          </a:p>
          <a:p>
            <a:pPr eaLnBrk="1" hangingPunct="1">
              <a:spcBef>
                <a:spcPct val="0"/>
              </a:spcBef>
              <a:spcAft>
                <a:spcPts val="400"/>
              </a:spcAft>
            </a:pPr>
            <a:endParaRPr lang="en-AU" altLang="en-US" sz="1524" u="sng" dirty="0" smtClean="0">
              <a:latin typeface="Arial" charset="0"/>
              <a:cs typeface="Arial" charset="0"/>
            </a:endParaRPr>
          </a:p>
          <a:p>
            <a:pPr eaLnBrk="1" hangingPunct="1">
              <a:spcBef>
                <a:spcPct val="0"/>
              </a:spcBef>
              <a:spcAft>
                <a:spcPts val="400"/>
              </a:spcAft>
            </a:pPr>
            <a:endParaRPr lang="en-AU" altLang="en-US" sz="1524" dirty="0">
              <a:latin typeface="Arial" charset="0"/>
              <a:cs typeface="Arial" charset="0"/>
            </a:endParaRPr>
          </a:p>
          <a:p>
            <a:pPr eaLnBrk="1" hangingPunct="1">
              <a:spcAft>
                <a:spcPts val="400"/>
              </a:spcAft>
            </a:pPr>
            <a:endParaRPr lang="en-AU" altLang="en-US" sz="1524" b="1" dirty="0">
              <a:latin typeface="Arial" charset="0"/>
              <a:cs typeface="Arial" charset="0"/>
            </a:endParaRPr>
          </a:p>
        </p:txBody>
      </p:sp>
    </p:spTree>
    <p:extLst>
      <p:ext uri="{BB962C8B-B14F-4D97-AF65-F5344CB8AC3E}">
        <p14:creationId xmlns:p14="http://schemas.microsoft.com/office/powerpoint/2010/main" val="3314851197"/>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5556" r="5556"/>
          <a:stretch>
            <a:fillRect/>
          </a:stretch>
        </p:blipFill>
        <p:spPr/>
      </p:pic>
      <p:sp>
        <p:nvSpPr>
          <p:cNvPr id="4" name="Text Placeholder 3"/>
          <p:cNvSpPr>
            <a:spLocks noGrp="1"/>
          </p:cNvSpPr>
          <p:nvPr>
            <p:ph type="body" sz="quarter" idx="11"/>
          </p:nvPr>
        </p:nvSpPr>
        <p:spPr/>
        <p:txBody>
          <a:bodyPr/>
          <a:lstStyle/>
          <a:p>
            <a:endParaRPr lang="en-US" dirty="0"/>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9" name="Title 2"/>
          <p:cNvSpPr>
            <a:spLocks noGrp="1"/>
          </p:cNvSpPr>
          <p:nvPr>
            <p:ph type="title"/>
          </p:nvPr>
        </p:nvSpPr>
        <p:spPr>
          <a:xfrm>
            <a:off x="539552" y="413792"/>
            <a:ext cx="7956748" cy="1143000"/>
          </a:xfrm>
        </p:spPr>
        <p:txBody>
          <a:bodyPr/>
          <a:lstStyle/>
          <a:p>
            <a:r>
              <a:rPr lang="en-US" cap="none" dirty="0" smtClean="0">
                <a:solidFill>
                  <a:schemeClr val="bg1"/>
                </a:solidFill>
              </a:rPr>
              <a:t>Responsorial Psalm </a:t>
            </a:r>
            <a:endParaRPr lang="en-US" cap="none" dirty="0">
              <a:solidFill>
                <a:schemeClr val="bg1"/>
              </a:solidFill>
            </a:endParaRPr>
          </a:p>
        </p:txBody>
      </p:sp>
    </p:spTree>
    <p:extLst>
      <p:ext uri="{BB962C8B-B14F-4D97-AF65-F5344CB8AC3E}">
        <p14:creationId xmlns:p14="http://schemas.microsoft.com/office/powerpoint/2010/main" val="22151852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a:ext>
            </a:extLst>
          </a:blip>
          <a:srcRect/>
          <a:stretch>
            <a:fillRect/>
          </a:stretch>
        </p:blipFill>
        <p:spPr/>
      </p:pic>
      <p:sp>
        <p:nvSpPr>
          <p:cNvPr id="4" name="Text Placeholder 3"/>
          <p:cNvSpPr>
            <a:spLocks noGrp="1"/>
          </p:cNvSpPr>
          <p:nvPr>
            <p:ph type="body" sz="quarter" idx="11"/>
          </p:nvPr>
        </p:nvSpPr>
        <p:spPr/>
        <p:txBody>
          <a:bodyPr/>
          <a:lstStyle/>
          <a:p>
            <a:r>
              <a:rPr lang="en-AU" dirty="0" smtClean="0">
                <a:solidFill>
                  <a:schemeClr val="bg1"/>
                </a:solidFill>
              </a:rPr>
              <a:t>Photo credit: Caritas Australia</a:t>
            </a:r>
            <a:endParaRPr lang="en-US" dirty="0"/>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9" name="Freeform 1"/>
          <p:cNvSpPr>
            <a:spLocks noChangeArrowheads="1"/>
          </p:cNvSpPr>
          <p:nvPr/>
        </p:nvSpPr>
        <p:spPr bwMode="auto">
          <a:xfrm>
            <a:off x="445907" y="4960828"/>
            <a:ext cx="5400600" cy="1501691"/>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8" name="Text Placeholder 2"/>
          <p:cNvSpPr txBox="1">
            <a:spLocks/>
          </p:cNvSpPr>
          <p:nvPr/>
        </p:nvSpPr>
        <p:spPr>
          <a:xfrm>
            <a:off x="460470" y="4993871"/>
            <a:ext cx="5238282" cy="1429684"/>
          </a:xfrm>
          <a:prstGeom prst="rect">
            <a:avLst/>
          </a:prstGeom>
          <a:noFill/>
        </p:spPr>
        <p:txBody>
          <a:bodyPr/>
          <a:lstStyle>
            <a:lvl1pPr marL="0" indent="0" algn="l" defTabSz="457200" rtl="0" eaLnBrk="1" latinLnBrk="0" hangingPunct="1">
              <a:spcBef>
                <a:spcPct val="20000"/>
              </a:spcBef>
              <a:buFont typeface="Arial"/>
              <a:buNone/>
              <a:defRPr sz="1050" kern="1200">
                <a:solidFill>
                  <a:schemeClr val="tx1"/>
                </a:solidFill>
                <a:latin typeface="Arial"/>
                <a:ea typeface="+mn-ea"/>
                <a:cs typeface="Arial"/>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spcBef>
                <a:spcPts val="0"/>
              </a:spcBef>
            </a:pPr>
            <a:r>
              <a:rPr lang="en-AU" sz="2800" b="1" dirty="0" smtClean="0">
                <a:solidFill>
                  <a:schemeClr val="bg1"/>
                </a:solidFill>
              </a:rPr>
              <a:t>Response: </a:t>
            </a:r>
          </a:p>
          <a:p>
            <a:pPr>
              <a:spcBef>
                <a:spcPts val="0"/>
              </a:spcBef>
            </a:pPr>
            <a:r>
              <a:rPr lang="en-AU" sz="2800" dirty="0" smtClean="0">
                <a:solidFill>
                  <a:schemeClr val="bg1"/>
                </a:solidFill>
              </a:rPr>
              <a:t>Send forth your spirit, o Lord, </a:t>
            </a:r>
          </a:p>
          <a:p>
            <a:pPr>
              <a:spcBef>
                <a:spcPts val="0"/>
              </a:spcBef>
            </a:pPr>
            <a:r>
              <a:rPr lang="en-AU" sz="2800" dirty="0" smtClean="0">
                <a:solidFill>
                  <a:schemeClr val="bg1"/>
                </a:solidFill>
              </a:rPr>
              <a:t>and renew the face of the earth. </a:t>
            </a:r>
          </a:p>
          <a:p>
            <a:pPr>
              <a:spcBef>
                <a:spcPts val="0"/>
              </a:spcBef>
            </a:pPr>
            <a:r>
              <a:rPr lang="en-AU" dirty="0" smtClean="0"/>
              <a:t> </a:t>
            </a:r>
          </a:p>
          <a:p>
            <a:pPr>
              <a:spcBef>
                <a:spcPts val="0"/>
              </a:spcBef>
            </a:pPr>
            <a:endParaRPr lang="en-US" dirty="0"/>
          </a:p>
        </p:txBody>
      </p:sp>
    </p:spTree>
    <p:extLst>
      <p:ext uri="{BB962C8B-B14F-4D97-AF65-F5344CB8AC3E}">
        <p14:creationId xmlns:p14="http://schemas.microsoft.com/office/powerpoint/2010/main" val="39036714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5556" r="5556"/>
          <a:stretch>
            <a:fillRect/>
          </a:stretch>
        </p:blipFill>
        <p:spPr/>
      </p:pic>
      <p:sp>
        <p:nvSpPr>
          <p:cNvPr id="4" name="Text Placeholder 3"/>
          <p:cNvSpPr>
            <a:spLocks noGrp="1"/>
          </p:cNvSpPr>
          <p:nvPr>
            <p:ph type="body" sz="quarter" idx="11"/>
          </p:nvPr>
        </p:nvSpPr>
        <p:spPr/>
        <p:txBody>
          <a:bodyPr/>
          <a:lstStyle/>
          <a:p>
            <a:endParaRPr lang="en-US" dirty="0"/>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9" name="Title 2"/>
          <p:cNvSpPr>
            <a:spLocks noGrp="1"/>
          </p:cNvSpPr>
          <p:nvPr>
            <p:ph type="title"/>
          </p:nvPr>
        </p:nvSpPr>
        <p:spPr>
          <a:xfrm>
            <a:off x="539552" y="413792"/>
            <a:ext cx="7956748" cy="1143000"/>
          </a:xfrm>
        </p:spPr>
        <p:txBody>
          <a:bodyPr/>
          <a:lstStyle/>
          <a:p>
            <a:r>
              <a:rPr lang="en-US" cap="none" dirty="0">
                <a:solidFill>
                  <a:schemeClr val="bg1"/>
                </a:solidFill>
              </a:rPr>
              <a:t>Litany of Creation</a:t>
            </a:r>
          </a:p>
        </p:txBody>
      </p:sp>
    </p:spTree>
    <p:extLst>
      <p:ext uri="{BB962C8B-B14F-4D97-AF65-F5344CB8AC3E}">
        <p14:creationId xmlns:p14="http://schemas.microsoft.com/office/powerpoint/2010/main" val="30840847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12533" r="12533"/>
          <a:stretch>
            <a:fillRect/>
          </a:stretch>
        </p:blipFill>
        <p:spPr/>
      </p:pic>
      <p:sp>
        <p:nvSpPr>
          <p:cNvPr id="4" name="Text Placeholder 3"/>
          <p:cNvSpPr>
            <a:spLocks noGrp="1"/>
          </p:cNvSpPr>
          <p:nvPr>
            <p:ph type="body" sz="quarter" idx="11"/>
          </p:nvPr>
        </p:nvSpPr>
        <p:spPr/>
        <p:txBody>
          <a:bodyPr/>
          <a:lstStyle/>
          <a:p>
            <a:r>
              <a:rPr lang="en-AU" dirty="0" smtClean="0">
                <a:solidFill>
                  <a:schemeClr val="bg1"/>
                </a:solidFill>
              </a:rPr>
              <a:t>Photo credit</a:t>
            </a:r>
            <a:r>
              <a:rPr lang="en-AU" dirty="0">
                <a:solidFill>
                  <a:schemeClr val="bg1"/>
                </a:solidFill>
              </a:rPr>
              <a:t>: </a:t>
            </a:r>
            <a:r>
              <a:rPr lang="en-AU" dirty="0" smtClean="0">
                <a:solidFill>
                  <a:schemeClr val="bg1"/>
                </a:solidFill>
              </a:rPr>
              <a:t>Patrick Nicholson</a:t>
            </a:r>
            <a:endParaRPr lang="en-US" dirty="0">
              <a:solidFill>
                <a:schemeClr val="bg1"/>
              </a:solidFill>
            </a:endParaRPr>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9" name="Freeform 1"/>
          <p:cNvSpPr>
            <a:spLocks noChangeArrowheads="1"/>
          </p:cNvSpPr>
          <p:nvPr/>
        </p:nvSpPr>
        <p:spPr bwMode="auto">
          <a:xfrm>
            <a:off x="364287" y="5552117"/>
            <a:ext cx="6977847" cy="87143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10" name="Rectangle 9"/>
          <p:cNvSpPr/>
          <p:nvPr/>
        </p:nvSpPr>
        <p:spPr>
          <a:xfrm>
            <a:off x="474473" y="5541176"/>
            <a:ext cx="6867661" cy="830997"/>
          </a:xfrm>
          <a:prstGeom prst="rect">
            <a:avLst/>
          </a:prstGeom>
        </p:spPr>
        <p:txBody>
          <a:bodyPr wrap="square">
            <a:spAutoFit/>
          </a:bodyPr>
          <a:lstStyle/>
          <a:p>
            <a:r>
              <a:rPr lang="en-AU" sz="2400" b="1" dirty="0">
                <a:solidFill>
                  <a:schemeClr val="bg1"/>
                </a:solidFill>
              </a:rPr>
              <a:t>Reader: </a:t>
            </a:r>
            <a:r>
              <a:rPr lang="en-AU" sz="2400" dirty="0">
                <a:solidFill>
                  <a:schemeClr val="bg1"/>
                </a:solidFill>
              </a:rPr>
              <a:t>Heavenly Father, source of light and life, </a:t>
            </a:r>
          </a:p>
          <a:p>
            <a:r>
              <a:rPr lang="en-AU" sz="2400" b="1" dirty="0">
                <a:solidFill>
                  <a:schemeClr val="bg1"/>
                </a:solidFill>
              </a:rPr>
              <a:t>All: Let all the earth praise you. </a:t>
            </a:r>
            <a:endParaRPr lang="en-AU" sz="2400" dirty="0">
              <a:solidFill>
                <a:schemeClr val="bg1"/>
              </a:solidFill>
            </a:endParaRPr>
          </a:p>
        </p:txBody>
      </p:sp>
    </p:spTree>
    <p:extLst>
      <p:ext uri="{BB962C8B-B14F-4D97-AF65-F5344CB8AC3E}">
        <p14:creationId xmlns:p14="http://schemas.microsoft.com/office/powerpoint/2010/main" val="32009855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a:blip r:embed="rId3">
            <a:extLst>
              <a:ext uri="{28A0092B-C50C-407E-A947-70E740481C1C}">
                <a14:useLocalDpi xmlns:a14="http://schemas.microsoft.com/office/drawing/2010/main"/>
              </a:ext>
            </a:extLst>
          </a:blip>
          <a:srcRect/>
          <a:stretch>
            <a:fillRect/>
          </a:stretch>
        </p:blipFill>
        <p:spPr/>
      </p:pic>
      <p:sp>
        <p:nvSpPr>
          <p:cNvPr id="4" name="Text Placeholder 3"/>
          <p:cNvSpPr>
            <a:spLocks noGrp="1"/>
          </p:cNvSpPr>
          <p:nvPr>
            <p:ph type="body" sz="quarter" idx="11"/>
          </p:nvPr>
        </p:nvSpPr>
        <p:spPr/>
        <p:txBody>
          <a:bodyPr/>
          <a:lstStyle/>
          <a:p>
            <a:r>
              <a:rPr lang="en-AU" dirty="0" smtClean="0">
                <a:solidFill>
                  <a:schemeClr val="bg1"/>
                </a:solidFill>
              </a:rPr>
              <a:t>Photo credit</a:t>
            </a:r>
            <a:r>
              <a:rPr lang="en-AU" dirty="0">
                <a:solidFill>
                  <a:schemeClr val="bg1"/>
                </a:solidFill>
              </a:rPr>
              <a:t>: </a:t>
            </a:r>
            <a:r>
              <a:rPr lang="en-AU" dirty="0" smtClean="0">
                <a:solidFill>
                  <a:schemeClr val="bg1"/>
                </a:solidFill>
              </a:rPr>
              <a:t>Richard Wainwright</a:t>
            </a:r>
            <a:endParaRPr lang="en-US" dirty="0"/>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9" name="Freeform 1"/>
          <p:cNvSpPr>
            <a:spLocks noChangeArrowheads="1"/>
          </p:cNvSpPr>
          <p:nvPr/>
        </p:nvSpPr>
        <p:spPr bwMode="auto">
          <a:xfrm>
            <a:off x="501602" y="5527910"/>
            <a:ext cx="6374654" cy="951070"/>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10" name="Rectangle 9"/>
          <p:cNvSpPr/>
          <p:nvPr/>
        </p:nvSpPr>
        <p:spPr>
          <a:xfrm>
            <a:off x="539552" y="5565324"/>
            <a:ext cx="7480678" cy="830997"/>
          </a:xfrm>
          <a:prstGeom prst="rect">
            <a:avLst/>
          </a:prstGeom>
        </p:spPr>
        <p:txBody>
          <a:bodyPr wrap="square">
            <a:spAutoFit/>
          </a:bodyPr>
          <a:lstStyle/>
          <a:p>
            <a:r>
              <a:rPr lang="en-AU" sz="2400" b="1" dirty="0">
                <a:solidFill>
                  <a:schemeClr val="bg1"/>
                </a:solidFill>
              </a:rPr>
              <a:t>Reader: </a:t>
            </a:r>
            <a:r>
              <a:rPr lang="en-AU" sz="2400" dirty="0">
                <a:solidFill>
                  <a:schemeClr val="bg1"/>
                </a:solidFill>
              </a:rPr>
              <a:t>Son of God, Jesus, risen in fullness, </a:t>
            </a:r>
          </a:p>
          <a:p>
            <a:r>
              <a:rPr lang="en-AU" sz="2400" b="1" dirty="0">
                <a:solidFill>
                  <a:schemeClr val="bg1"/>
                </a:solidFill>
              </a:rPr>
              <a:t>All: Let all the earth praise you. </a:t>
            </a:r>
            <a:endParaRPr lang="en-AU" sz="2400" dirty="0">
              <a:solidFill>
                <a:schemeClr val="bg1"/>
              </a:solidFill>
            </a:endParaRPr>
          </a:p>
        </p:txBody>
      </p:sp>
    </p:spTree>
    <p:extLst>
      <p:ext uri="{BB962C8B-B14F-4D97-AF65-F5344CB8AC3E}">
        <p14:creationId xmlns:p14="http://schemas.microsoft.com/office/powerpoint/2010/main" val="35403738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a:ext>
            </a:extLst>
          </a:blip>
          <a:srcRect/>
          <a:stretch>
            <a:fillRect/>
          </a:stretch>
        </p:blipFill>
        <p:spPr/>
      </p:pic>
      <p:sp>
        <p:nvSpPr>
          <p:cNvPr id="4" name="Text Placeholder 3"/>
          <p:cNvSpPr>
            <a:spLocks noGrp="1"/>
          </p:cNvSpPr>
          <p:nvPr>
            <p:ph type="body" sz="quarter" idx="11"/>
          </p:nvPr>
        </p:nvSpPr>
        <p:spPr/>
        <p:txBody>
          <a:bodyPr/>
          <a:lstStyle/>
          <a:p>
            <a:r>
              <a:rPr lang="en-AU" dirty="0" smtClean="0">
                <a:solidFill>
                  <a:schemeClr val="bg1"/>
                </a:solidFill>
              </a:rPr>
              <a:t>Photo credit</a:t>
            </a:r>
            <a:r>
              <a:rPr lang="en-AU" dirty="0">
                <a:solidFill>
                  <a:schemeClr val="bg1"/>
                </a:solidFill>
              </a:rPr>
              <a:t>: </a:t>
            </a:r>
            <a:r>
              <a:rPr lang="en-AU" dirty="0" smtClean="0">
                <a:solidFill>
                  <a:schemeClr val="bg1"/>
                </a:solidFill>
              </a:rPr>
              <a:t>Richard Wainwright</a:t>
            </a:r>
            <a:endParaRPr lang="en-US" dirty="0"/>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9" name="Freeform 1"/>
          <p:cNvSpPr>
            <a:spLocks noChangeArrowheads="1"/>
          </p:cNvSpPr>
          <p:nvPr/>
        </p:nvSpPr>
        <p:spPr bwMode="auto">
          <a:xfrm>
            <a:off x="422320" y="5629055"/>
            <a:ext cx="5805864" cy="83499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10" name="Rectangle 9"/>
          <p:cNvSpPr/>
          <p:nvPr/>
        </p:nvSpPr>
        <p:spPr>
          <a:xfrm>
            <a:off x="522144" y="5629055"/>
            <a:ext cx="6904614" cy="830997"/>
          </a:xfrm>
          <a:prstGeom prst="rect">
            <a:avLst/>
          </a:prstGeom>
        </p:spPr>
        <p:txBody>
          <a:bodyPr wrap="square">
            <a:spAutoFit/>
          </a:bodyPr>
          <a:lstStyle/>
          <a:p>
            <a:r>
              <a:rPr lang="en-AU" sz="2400" b="1" dirty="0">
                <a:solidFill>
                  <a:schemeClr val="bg1"/>
                </a:solidFill>
              </a:rPr>
              <a:t>Reader: </a:t>
            </a:r>
            <a:r>
              <a:rPr lang="en-AU" sz="2400" dirty="0">
                <a:solidFill>
                  <a:schemeClr val="bg1"/>
                </a:solidFill>
              </a:rPr>
              <a:t>Holy Spirit, infinite bond of love, </a:t>
            </a:r>
          </a:p>
          <a:p>
            <a:r>
              <a:rPr lang="en-AU" sz="2400" b="1" dirty="0">
                <a:solidFill>
                  <a:schemeClr val="bg1"/>
                </a:solidFill>
              </a:rPr>
              <a:t>All: Let all the earth praise you. </a:t>
            </a:r>
            <a:endParaRPr lang="en-AU" sz="2400" dirty="0">
              <a:solidFill>
                <a:schemeClr val="bg1"/>
              </a:solidFill>
            </a:endParaRPr>
          </a:p>
        </p:txBody>
      </p:sp>
    </p:spTree>
    <p:extLst>
      <p:ext uri="{BB962C8B-B14F-4D97-AF65-F5344CB8AC3E}">
        <p14:creationId xmlns:p14="http://schemas.microsoft.com/office/powerpoint/2010/main" val="26166770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5556" r="5556"/>
          <a:stretch>
            <a:fillRect/>
          </a:stretch>
        </p:blipFill>
        <p:spPr/>
      </p:pic>
      <p:sp>
        <p:nvSpPr>
          <p:cNvPr id="4" name="Text Placeholder 3"/>
          <p:cNvSpPr>
            <a:spLocks noGrp="1"/>
          </p:cNvSpPr>
          <p:nvPr>
            <p:ph type="body" sz="quarter" idx="11"/>
          </p:nvPr>
        </p:nvSpPr>
        <p:spPr/>
        <p:txBody>
          <a:bodyPr/>
          <a:lstStyle/>
          <a:p>
            <a:r>
              <a:rPr lang="en-AU" dirty="0" smtClean="0">
                <a:solidFill>
                  <a:schemeClr val="bg1"/>
                </a:solidFill>
              </a:rPr>
              <a:t>Photo credit</a:t>
            </a:r>
            <a:r>
              <a:rPr lang="en-AU" dirty="0">
                <a:solidFill>
                  <a:schemeClr val="bg1"/>
                </a:solidFill>
              </a:rPr>
              <a:t>: Lukasz </a:t>
            </a:r>
            <a:r>
              <a:rPr lang="en-AU" dirty="0" err="1" smtClean="0">
                <a:solidFill>
                  <a:schemeClr val="bg1"/>
                </a:solidFill>
              </a:rPr>
              <a:t>Cholewiak</a:t>
            </a:r>
            <a:endParaRPr lang="en-US" dirty="0"/>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9" name="Freeform 1"/>
          <p:cNvSpPr>
            <a:spLocks noChangeArrowheads="1"/>
          </p:cNvSpPr>
          <p:nvPr/>
        </p:nvSpPr>
        <p:spPr bwMode="auto">
          <a:xfrm>
            <a:off x="581536" y="5512982"/>
            <a:ext cx="7374840" cy="830997"/>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10" name="Rectangle 9"/>
          <p:cNvSpPr/>
          <p:nvPr/>
        </p:nvSpPr>
        <p:spPr>
          <a:xfrm>
            <a:off x="691722" y="5512983"/>
            <a:ext cx="7120638" cy="830997"/>
          </a:xfrm>
          <a:prstGeom prst="rect">
            <a:avLst/>
          </a:prstGeom>
        </p:spPr>
        <p:txBody>
          <a:bodyPr wrap="square">
            <a:spAutoFit/>
          </a:bodyPr>
          <a:lstStyle/>
          <a:p>
            <a:r>
              <a:rPr lang="en-AU" sz="2400" b="1" dirty="0">
                <a:solidFill>
                  <a:schemeClr val="bg1"/>
                </a:solidFill>
              </a:rPr>
              <a:t>Reader: </a:t>
            </a:r>
            <a:r>
              <a:rPr lang="en-AU" sz="2400" dirty="0">
                <a:solidFill>
                  <a:schemeClr val="bg1"/>
                </a:solidFill>
              </a:rPr>
              <a:t>Triune God, creator of resplendent beauty, </a:t>
            </a:r>
          </a:p>
          <a:p>
            <a:r>
              <a:rPr lang="en-AU" sz="2400" b="1" dirty="0">
                <a:solidFill>
                  <a:schemeClr val="bg1"/>
                </a:solidFill>
              </a:rPr>
              <a:t>All: Let all the earth praise you</a:t>
            </a:r>
            <a:r>
              <a:rPr lang="en-AU" sz="2400" b="1" dirty="0" smtClean="0">
                <a:solidFill>
                  <a:schemeClr val="bg1"/>
                </a:solidFill>
              </a:rPr>
              <a:t>.</a:t>
            </a:r>
            <a:endParaRPr lang="en-AU" sz="2400" dirty="0">
              <a:solidFill>
                <a:schemeClr val="bg1"/>
              </a:solidFill>
            </a:endParaRPr>
          </a:p>
        </p:txBody>
      </p:sp>
    </p:spTree>
    <p:extLst>
      <p:ext uri="{BB962C8B-B14F-4D97-AF65-F5344CB8AC3E}">
        <p14:creationId xmlns:p14="http://schemas.microsoft.com/office/powerpoint/2010/main" val="38816536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5639" r="5639"/>
          <a:stretch>
            <a:fillRect/>
          </a:stretch>
        </p:blipFill>
        <p:spPr/>
      </p:pic>
      <p:sp>
        <p:nvSpPr>
          <p:cNvPr id="4" name="Text Placeholder 3"/>
          <p:cNvSpPr>
            <a:spLocks noGrp="1"/>
          </p:cNvSpPr>
          <p:nvPr>
            <p:ph type="body" sz="quarter" idx="11"/>
          </p:nvPr>
        </p:nvSpPr>
        <p:spPr/>
        <p:txBody>
          <a:bodyPr/>
          <a:lstStyle/>
          <a:p>
            <a:r>
              <a:rPr lang="en-AU" dirty="0" smtClean="0">
                <a:solidFill>
                  <a:schemeClr val="bg1"/>
                </a:solidFill>
              </a:rPr>
              <a:t>Photo credit</a:t>
            </a:r>
            <a:r>
              <a:rPr lang="en-AU" dirty="0">
                <a:solidFill>
                  <a:schemeClr val="bg1"/>
                </a:solidFill>
              </a:rPr>
              <a:t>: David Snyder</a:t>
            </a:r>
            <a:endParaRPr lang="en-US" dirty="0">
              <a:solidFill>
                <a:schemeClr val="bg1"/>
              </a:solidFill>
            </a:endParaRPr>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7" name="Freeform 1"/>
          <p:cNvSpPr>
            <a:spLocks noChangeArrowheads="1"/>
          </p:cNvSpPr>
          <p:nvPr/>
        </p:nvSpPr>
        <p:spPr bwMode="auto">
          <a:xfrm>
            <a:off x="2339752" y="5223226"/>
            <a:ext cx="6459695" cy="122441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8" name="Rectangle 7"/>
          <p:cNvSpPr/>
          <p:nvPr/>
        </p:nvSpPr>
        <p:spPr>
          <a:xfrm>
            <a:off x="2415506" y="5232611"/>
            <a:ext cx="6308186" cy="1200329"/>
          </a:xfrm>
          <a:prstGeom prst="rect">
            <a:avLst/>
          </a:prstGeom>
        </p:spPr>
        <p:txBody>
          <a:bodyPr wrap="square">
            <a:spAutoFit/>
          </a:bodyPr>
          <a:lstStyle/>
          <a:p>
            <a:r>
              <a:rPr lang="en-AU" sz="2400" b="1" dirty="0">
                <a:solidFill>
                  <a:schemeClr val="bg1"/>
                </a:solidFill>
              </a:rPr>
              <a:t>Reader: </a:t>
            </a:r>
            <a:r>
              <a:rPr lang="en-AU" sz="2400" dirty="0">
                <a:solidFill>
                  <a:schemeClr val="bg1"/>
                </a:solidFill>
              </a:rPr>
              <a:t>God of our own hearts, you draw all creatures to yourself, </a:t>
            </a:r>
          </a:p>
          <a:p>
            <a:r>
              <a:rPr lang="en-AU" sz="2400" b="1" dirty="0">
                <a:solidFill>
                  <a:schemeClr val="bg1"/>
                </a:solidFill>
              </a:rPr>
              <a:t>All: Give us the grace to care for your gift. </a:t>
            </a:r>
            <a:endParaRPr lang="en-AU" sz="2400" dirty="0">
              <a:solidFill>
                <a:schemeClr val="bg1"/>
              </a:solidFill>
            </a:endParaRPr>
          </a:p>
        </p:txBody>
      </p:sp>
    </p:spTree>
    <p:extLst>
      <p:ext uri="{BB962C8B-B14F-4D97-AF65-F5344CB8AC3E}">
        <p14:creationId xmlns:p14="http://schemas.microsoft.com/office/powerpoint/2010/main" val="38680035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Placeholder 1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22" r="22"/>
          <a:stretch>
            <a:fillRect/>
          </a:stretch>
        </p:blipFill>
        <p:spPr/>
      </p:pic>
      <p:sp>
        <p:nvSpPr>
          <p:cNvPr id="4" name="Text Placeholder 3"/>
          <p:cNvSpPr>
            <a:spLocks noGrp="1"/>
          </p:cNvSpPr>
          <p:nvPr>
            <p:ph type="body" sz="quarter" idx="11"/>
          </p:nvPr>
        </p:nvSpPr>
        <p:spPr/>
        <p:txBody>
          <a:bodyPr/>
          <a:lstStyle/>
          <a:p>
            <a:r>
              <a:rPr lang="en-AU" dirty="0" smtClean="0">
                <a:solidFill>
                  <a:schemeClr val="bg1"/>
                </a:solidFill>
              </a:rPr>
              <a:t>Photo credit</a:t>
            </a:r>
            <a:r>
              <a:rPr lang="en-AU" dirty="0">
                <a:solidFill>
                  <a:schemeClr val="bg1"/>
                </a:solidFill>
              </a:rPr>
              <a:t>: </a:t>
            </a:r>
            <a:r>
              <a:rPr lang="en-AU" dirty="0" smtClean="0">
                <a:solidFill>
                  <a:schemeClr val="bg1"/>
                </a:solidFill>
              </a:rPr>
              <a:t>Caritas Internationalis</a:t>
            </a:r>
            <a:endParaRPr lang="en-US" dirty="0"/>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9" name="Freeform 1"/>
          <p:cNvSpPr>
            <a:spLocks noChangeArrowheads="1"/>
          </p:cNvSpPr>
          <p:nvPr/>
        </p:nvSpPr>
        <p:spPr bwMode="auto">
          <a:xfrm>
            <a:off x="443754" y="404664"/>
            <a:ext cx="6576518" cy="1512168"/>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10" name="Rectangle 9"/>
          <p:cNvSpPr/>
          <p:nvPr/>
        </p:nvSpPr>
        <p:spPr>
          <a:xfrm>
            <a:off x="553940" y="576064"/>
            <a:ext cx="6394324" cy="1200329"/>
          </a:xfrm>
          <a:prstGeom prst="rect">
            <a:avLst/>
          </a:prstGeom>
        </p:spPr>
        <p:txBody>
          <a:bodyPr wrap="square">
            <a:spAutoFit/>
          </a:bodyPr>
          <a:lstStyle/>
          <a:p>
            <a:r>
              <a:rPr lang="en-AU" sz="2400" b="1" dirty="0">
                <a:solidFill>
                  <a:schemeClr val="bg1"/>
                </a:solidFill>
              </a:rPr>
              <a:t>Reader: </a:t>
            </a:r>
            <a:r>
              <a:rPr lang="en-AU" sz="2400" dirty="0">
                <a:solidFill>
                  <a:schemeClr val="bg1"/>
                </a:solidFill>
              </a:rPr>
              <a:t>Living Lord Jesus, you open our eyes to the dignity of all, </a:t>
            </a:r>
          </a:p>
          <a:p>
            <a:r>
              <a:rPr lang="en-AU" sz="2400" b="1" dirty="0">
                <a:solidFill>
                  <a:schemeClr val="bg1"/>
                </a:solidFill>
              </a:rPr>
              <a:t>All: Give us the grace to care for your gift. </a:t>
            </a:r>
            <a:endParaRPr lang="en-AU" sz="2400" dirty="0">
              <a:solidFill>
                <a:schemeClr val="bg1"/>
              </a:solidFill>
            </a:endParaRPr>
          </a:p>
        </p:txBody>
      </p:sp>
    </p:spTree>
    <p:extLst>
      <p:ext uri="{BB962C8B-B14F-4D97-AF65-F5344CB8AC3E}">
        <p14:creationId xmlns:p14="http://schemas.microsoft.com/office/powerpoint/2010/main" val="55008150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5556" r="5556"/>
          <a:stretch>
            <a:fillRect/>
          </a:stretch>
        </p:blipFill>
        <p:spPr/>
      </p:pic>
      <p:sp>
        <p:nvSpPr>
          <p:cNvPr id="4" name="Text Placeholder 3"/>
          <p:cNvSpPr>
            <a:spLocks noGrp="1"/>
          </p:cNvSpPr>
          <p:nvPr>
            <p:ph type="body" sz="quarter" idx="11"/>
          </p:nvPr>
        </p:nvSpPr>
        <p:spPr/>
        <p:txBody>
          <a:bodyPr/>
          <a:lstStyle/>
          <a:p>
            <a:r>
              <a:rPr lang="en-AU" dirty="0" smtClean="0">
                <a:solidFill>
                  <a:schemeClr val="bg1"/>
                </a:solidFill>
              </a:rPr>
              <a:t>Photo credit</a:t>
            </a:r>
            <a:r>
              <a:rPr lang="en-AU" dirty="0">
                <a:solidFill>
                  <a:schemeClr val="bg1"/>
                </a:solidFill>
              </a:rPr>
              <a:t>: </a:t>
            </a:r>
            <a:r>
              <a:rPr lang="en-AU" dirty="0" err="1" smtClean="0">
                <a:solidFill>
                  <a:schemeClr val="bg1"/>
                </a:solidFill>
              </a:rPr>
              <a:t>Brigidine</a:t>
            </a:r>
            <a:r>
              <a:rPr lang="en-AU" dirty="0" smtClean="0">
                <a:solidFill>
                  <a:schemeClr val="bg1"/>
                </a:solidFill>
              </a:rPr>
              <a:t> College</a:t>
            </a:r>
            <a:endParaRPr lang="en-US" dirty="0"/>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7" name="Freeform 1"/>
          <p:cNvSpPr>
            <a:spLocks noChangeArrowheads="1"/>
          </p:cNvSpPr>
          <p:nvPr/>
        </p:nvSpPr>
        <p:spPr bwMode="auto">
          <a:xfrm>
            <a:off x="581536" y="5472485"/>
            <a:ext cx="7662872" cy="951070"/>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8" name="Rectangle 7"/>
          <p:cNvSpPr/>
          <p:nvPr/>
        </p:nvSpPr>
        <p:spPr>
          <a:xfrm>
            <a:off x="691722" y="5512983"/>
            <a:ext cx="7696702" cy="830997"/>
          </a:xfrm>
          <a:prstGeom prst="rect">
            <a:avLst/>
          </a:prstGeom>
        </p:spPr>
        <p:txBody>
          <a:bodyPr wrap="square">
            <a:spAutoFit/>
          </a:bodyPr>
          <a:lstStyle/>
          <a:p>
            <a:r>
              <a:rPr lang="en-AU" sz="2400" b="1" dirty="0">
                <a:solidFill>
                  <a:schemeClr val="bg1"/>
                </a:solidFill>
              </a:rPr>
              <a:t>Reader: </a:t>
            </a:r>
            <a:r>
              <a:rPr lang="en-AU" sz="2400" dirty="0">
                <a:solidFill>
                  <a:schemeClr val="bg1"/>
                </a:solidFill>
              </a:rPr>
              <a:t>Holy Spirit, you inspire us to do what is good, </a:t>
            </a:r>
          </a:p>
          <a:p>
            <a:r>
              <a:rPr lang="en-AU" sz="2400" b="1" dirty="0">
                <a:solidFill>
                  <a:schemeClr val="bg1"/>
                </a:solidFill>
              </a:rPr>
              <a:t>All: Give us the grace to care for your gift. </a:t>
            </a:r>
            <a:endParaRPr lang="en-AU" sz="2400" dirty="0">
              <a:solidFill>
                <a:schemeClr val="bg1"/>
              </a:solidFill>
            </a:endParaRPr>
          </a:p>
        </p:txBody>
      </p:sp>
    </p:spTree>
    <p:extLst>
      <p:ext uri="{BB962C8B-B14F-4D97-AF65-F5344CB8AC3E}">
        <p14:creationId xmlns:p14="http://schemas.microsoft.com/office/powerpoint/2010/main" val="16562394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3C6B2B"/>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Prayer SERVICE for THE season of creation</a:t>
            </a:r>
            <a:endParaRPr lang="en-US" dirty="0"/>
          </a:p>
        </p:txBody>
      </p:sp>
      <p:pic>
        <p:nvPicPr>
          <p:cNvPr id="14" name="Picture Placeholder 13"/>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1409" r="11409"/>
          <a:stretch>
            <a:fillRect/>
          </a:stretch>
        </p:blipFill>
        <p:spPr/>
      </p:pic>
      <p:pic>
        <p:nvPicPr>
          <p:cNvPr id="18" name="Picture Placeholder 17"/>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l="11779" r="11779"/>
          <a:stretch>
            <a:fillRect/>
          </a:stretch>
        </p:blipFill>
        <p:spPr/>
      </p:pic>
      <p:pic>
        <p:nvPicPr>
          <p:cNvPr id="17" name="Picture Placeholder 16"/>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l="11779" r="11779"/>
          <a:stretch>
            <a:fillRect/>
          </a:stretch>
        </p:blipFill>
        <p:spPr/>
      </p:pic>
    </p:spTree>
    <p:extLst>
      <p:ext uri="{BB962C8B-B14F-4D97-AF65-F5344CB8AC3E}">
        <p14:creationId xmlns:p14="http://schemas.microsoft.com/office/powerpoint/2010/main" val="25594583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5556" r="5556"/>
          <a:stretch>
            <a:fillRect/>
          </a:stretch>
        </p:blipFill>
        <p:spPr/>
      </p:pic>
      <p:sp>
        <p:nvSpPr>
          <p:cNvPr id="4" name="Text Placeholder 3"/>
          <p:cNvSpPr>
            <a:spLocks noGrp="1"/>
          </p:cNvSpPr>
          <p:nvPr>
            <p:ph type="body" sz="quarter" idx="11"/>
          </p:nvPr>
        </p:nvSpPr>
        <p:spPr/>
        <p:txBody>
          <a:bodyPr/>
          <a:lstStyle/>
          <a:p>
            <a:endParaRPr lang="en-US" dirty="0"/>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9" name="Title 2"/>
          <p:cNvSpPr>
            <a:spLocks noGrp="1"/>
          </p:cNvSpPr>
          <p:nvPr>
            <p:ph type="title"/>
          </p:nvPr>
        </p:nvSpPr>
        <p:spPr>
          <a:xfrm>
            <a:off x="539552" y="413792"/>
            <a:ext cx="7956748" cy="1143000"/>
          </a:xfrm>
        </p:spPr>
        <p:txBody>
          <a:bodyPr/>
          <a:lstStyle/>
          <a:p>
            <a:r>
              <a:rPr lang="en-US" cap="none" dirty="0" smtClean="0">
                <a:solidFill>
                  <a:schemeClr val="bg1"/>
                </a:solidFill>
              </a:rPr>
              <a:t>Closing Prayer</a:t>
            </a:r>
            <a:endParaRPr lang="en-US" cap="none" dirty="0">
              <a:solidFill>
                <a:schemeClr val="bg1"/>
              </a:solidFill>
            </a:endParaRPr>
          </a:p>
        </p:txBody>
      </p:sp>
    </p:spTree>
    <p:extLst>
      <p:ext uri="{BB962C8B-B14F-4D97-AF65-F5344CB8AC3E}">
        <p14:creationId xmlns:p14="http://schemas.microsoft.com/office/powerpoint/2010/main" val="17365634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Freeform 1"/>
          <p:cNvSpPr>
            <a:spLocks noChangeArrowheads="1"/>
          </p:cNvSpPr>
          <p:nvPr/>
        </p:nvSpPr>
        <p:spPr bwMode="auto">
          <a:xfrm>
            <a:off x="357358" y="370899"/>
            <a:ext cx="8372627" cy="1617942"/>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3" name="Text Placeholder 2"/>
          <p:cNvSpPr>
            <a:spLocks noGrp="1"/>
          </p:cNvSpPr>
          <p:nvPr>
            <p:ph type="body" sz="quarter" idx="11"/>
          </p:nvPr>
        </p:nvSpPr>
        <p:spPr/>
        <p:txBody>
          <a:bodyPr/>
          <a:lstStyle/>
          <a:p>
            <a:r>
              <a:rPr lang="en-US" dirty="0">
                <a:solidFill>
                  <a:schemeClr val="bg1"/>
                </a:solidFill>
              </a:rPr>
              <a:t>Photo credit: </a:t>
            </a:r>
            <a:r>
              <a:rPr lang="en-US" dirty="0" smtClean="0">
                <a:solidFill>
                  <a:schemeClr val="bg1"/>
                </a:solidFill>
              </a:rPr>
              <a:t>Lukasz </a:t>
            </a:r>
            <a:r>
              <a:rPr lang="en-US" dirty="0" err="1" smtClean="0">
                <a:solidFill>
                  <a:schemeClr val="bg1"/>
                </a:solidFill>
              </a:rPr>
              <a:t>Cholewiak</a:t>
            </a:r>
            <a:endParaRPr lang="en-US" dirty="0">
              <a:solidFill>
                <a:schemeClr val="bg1"/>
              </a:solidFill>
            </a:endParaRPr>
          </a:p>
        </p:txBody>
      </p:sp>
      <p:sp>
        <p:nvSpPr>
          <p:cNvPr id="4" name="Text Placeholder 3"/>
          <p:cNvSpPr>
            <a:spLocks noGrp="1"/>
          </p:cNvSpPr>
          <p:nvPr>
            <p:ph type="body" sz="quarter" idx="12"/>
          </p:nvPr>
        </p:nvSpPr>
        <p:spPr>
          <a:xfrm>
            <a:off x="467544" y="404664"/>
            <a:ext cx="8262441" cy="1645177"/>
          </a:xfrm>
        </p:spPr>
        <p:txBody>
          <a:bodyPr/>
          <a:lstStyle/>
          <a:p>
            <a:pPr>
              <a:spcBef>
                <a:spcPts val="0"/>
              </a:spcBef>
            </a:pPr>
            <a:r>
              <a:rPr lang="en-AU" sz="2400" b="1" dirty="0">
                <a:latin typeface="+mn-lt"/>
              </a:rPr>
              <a:t>Reader: </a:t>
            </a:r>
            <a:r>
              <a:rPr lang="en-AU" sz="2400" dirty="0">
                <a:latin typeface="+mn-lt"/>
              </a:rPr>
              <a:t>Lord, allow my ears to listen to the cry of the earth, the voices of my sisters and brothers, </a:t>
            </a:r>
          </a:p>
          <a:p>
            <a:pPr>
              <a:spcBef>
                <a:spcPts val="0"/>
              </a:spcBef>
            </a:pPr>
            <a:r>
              <a:rPr lang="en-AU" sz="2400" dirty="0">
                <a:latin typeface="+mn-lt"/>
              </a:rPr>
              <a:t>those who face the harsh reality of climate change. </a:t>
            </a:r>
          </a:p>
          <a:p>
            <a:pPr>
              <a:spcBef>
                <a:spcPts val="0"/>
              </a:spcBef>
            </a:pPr>
            <a:r>
              <a:rPr lang="en-AU" sz="2400" b="1" dirty="0">
                <a:latin typeface="+mn-lt"/>
              </a:rPr>
              <a:t>All: Lord, I come to do your will. </a:t>
            </a:r>
            <a:endParaRPr lang="en-AU" sz="2400" dirty="0">
              <a:latin typeface="+mn-lt"/>
            </a:endParaRPr>
          </a:p>
        </p:txBody>
      </p:sp>
      <p:sp>
        <p:nvSpPr>
          <p:cNvPr id="7" name="Rectangle 6"/>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Tree>
    <p:extLst>
      <p:ext uri="{BB962C8B-B14F-4D97-AF65-F5344CB8AC3E}">
        <p14:creationId xmlns:p14="http://schemas.microsoft.com/office/powerpoint/2010/main" val="21695636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5556" r="5556"/>
          <a:stretch>
            <a:fillRect/>
          </a:stretch>
        </p:blipFill>
        <p:spPr/>
      </p:pic>
      <p:sp>
        <p:nvSpPr>
          <p:cNvPr id="6" name="Freeform 1"/>
          <p:cNvSpPr>
            <a:spLocks noChangeArrowheads="1"/>
          </p:cNvSpPr>
          <p:nvPr/>
        </p:nvSpPr>
        <p:spPr bwMode="auto">
          <a:xfrm>
            <a:off x="467545" y="5085184"/>
            <a:ext cx="7992888" cy="1372257"/>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3" name="Text Placeholder 2"/>
          <p:cNvSpPr>
            <a:spLocks noGrp="1"/>
          </p:cNvSpPr>
          <p:nvPr>
            <p:ph type="body" sz="quarter" idx="11"/>
          </p:nvPr>
        </p:nvSpPr>
        <p:spPr/>
        <p:txBody>
          <a:bodyPr/>
          <a:lstStyle/>
          <a:p>
            <a:r>
              <a:rPr lang="en-US" dirty="0">
                <a:solidFill>
                  <a:schemeClr val="bg1"/>
                </a:solidFill>
              </a:rPr>
              <a:t>Photo credit: </a:t>
            </a:r>
            <a:r>
              <a:rPr lang="en-US" dirty="0" err="1">
                <a:solidFill>
                  <a:schemeClr val="bg1"/>
                </a:solidFill>
              </a:rPr>
              <a:t>Bikash</a:t>
            </a:r>
            <a:r>
              <a:rPr lang="en-US" dirty="0">
                <a:solidFill>
                  <a:schemeClr val="bg1"/>
                </a:solidFill>
              </a:rPr>
              <a:t> </a:t>
            </a:r>
            <a:r>
              <a:rPr lang="en-US" dirty="0" err="1">
                <a:solidFill>
                  <a:schemeClr val="bg1"/>
                </a:solidFill>
              </a:rPr>
              <a:t>Khadge</a:t>
            </a:r>
            <a:endParaRPr lang="en-US" dirty="0">
              <a:solidFill>
                <a:schemeClr val="bg1"/>
              </a:solidFill>
            </a:endParaRPr>
          </a:p>
        </p:txBody>
      </p:sp>
      <p:sp>
        <p:nvSpPr>
          <p:cNvPr id="4" name="Text Placeholder 3"/>
          <p:cNvSpPr>
            <a:spLocks noGrp="1"/>
          </p:cNvSpPr>
          <p:nvPr>
            <p:ph type="body" sz="quarter" idx="12"/>
          </p:nvPr>
        </p:nvSpPr>
        <p:spPr>
          <a:xfrm>
            <a:off x="611561" y="5138130"/>
            <a:ext cx="8028890" cy="1266363"/>
          </a:xfrm>
        </p:spPr>
        <p:txBody>
          <a:bodyPr/>
          <a:lstStyle/>
          <a:p>
            <a:r>
              <a:rPr lang="en-AU" sz="2400" b="1" dirty="0">
                <a:latin typeface="+mn-lt"/>
              </a:rPr>
              <a:t>Reader: </a:t>
            </a:r>
            <a:r>
              <a:rPr lang="en-AU" sz="2400" dirty="0">
                <a:latin typeface="+mn-lt"/>
              </a:rPr>
              <a:t>Lord, allow my eyes to see the beauty of creation, in flowers, creatures, forests, and cities alike. </a:t>
            </a:r>
          </a:p>
          <a:p>
            <a:r>
              <a:rPr lang="en-AU" sz="2400" b="1" dirty="0">
                <a:latin typeface="+mn-lt"/>
              </a:rPr>
              <a:t>All: Lord, I come to do your will. </a:t>
            </a:r>
            <a:endParaRPr lang="en-AU" sz="2400" dirty="0">
              <a:latin typeface="+mn-lt"/>
            </a:endParaRPr>
          </a:p>
        </p:txBody>
      </p:sp>
      <p:sp>
        <p:nvSpPr>
          <p:cNvPr id="7" name="Rectangle 6"/>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Tree>
    <p:extLst>
      <p:ext uri="{BB962C8B-B14F-4D97-AF65-F5344CB8AC3E}">
        <p14:creationId xmlns:p14="http://schemas.microsoft.com/office/powerpoint/2010/main" val="128313787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p:pic>
      <p:sp>
        <p:nvSpPr>
          <p:cNvPr id="6" name="Freeform 1"/>
          <p:cNvSpPr>
            <a:spLocks noChangeArrowheads="1"/>
          </p:cNvSpPr>
          <p:nvPr/>
        </p:nvSpPr>
        <p:spPr bwMode="auto">
          <a:xfrm>
            <a:off x="827719" y="5085184"/>
            <a:ext cx="7812732" cy="1372257"/>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3" name="Text Placeholder 2"/>
          <p:cNvSpPr>
            <a:spLocks noGrp="1"/>
          </p:cNvSpPr>
          <p:nvPr>
            <p:ph type="body" sz="quarter" idx="11"/>
          </p:nvPr>
        </p:nvSpPr>
        <p:spPr/>
        <p:txBody>
          <a:bodyPr/>
          <a:lstStyle/>
          <a:p>
            <a:r>
              <a:rPr lang="en-US" dirty="0">
                <a:solidFill>
                  <a:schemeClr val="bg1"/>
                </a:solidFill>
              </a:rPr>
              <a:t>Photo credit: </a:t>
            </a:r>
            <a:r>
              <a:rPr lang="en-US" dirty="0" smtClean="0">
                <a:solidFill>
                  <a:schemeClr val="bg1"/>
                </a:solidFill>
              </a:rPr>
              <a:t>Caritas Internationalis</a:t>
            </a:r>
            <a:endParaRPr lang="en-US" dirty="0">
              <a:solidFill>
                <a:schemeClr val="bg1"/>
              </a:solidFill>
            </a:endParaRPr>
          </a:p>
        </p:txBody>
      </p:sp>
      <p:sp>
        <p:nvSpPr>
          <p:cNvPr id="4" name="Text Placeholder 3"/>
          <p:cNvSpPr>
            <a:spLocks noGrp="1"/>
          </p:cNvSpPr>
          <p:nvPr>
            <p:ph type="body" sz="quarter" idx="12"/>
          </p:nvPr>
        </p:nvSpPr>
        <p:spPr>
          <a:xfrm>
            <a:off x="989257" y="5157192"/>
            <a:ext cx="7651193" cy="1266363"/>
          </a:xfrm>
        </p:spPr>
        <p:txBody>
          <a:bodyPr/>
          <a:lstStyle/>
          <a:p>
            <a:r>
              <a:rPr lang="en-AU" sz="2400" b="1" dirty="0">
                <a:latin typeface="+mn-lt"/>
              </a:rPr>
              <a:t>Reader: </a:t>
            </a:r>
            <a:r>
              <a:rPr lang="en-AU" sz="2400" dirty="0">
                <a:latin typeface="+mn-lt"/>
              </a:rPr>
              <a:t>Lord, allow my voice to speak out for justice and ensure people living in poverty are heard. </a:t>
            </a:r>
          </a:p>
          <a:p>
            <a:r>
              <a:rPr lang="en-AU" sz="2400" b="1" dirty="0">
                <a:latin typeface="+mn-lt"/>
              </a:rPr>
              <a:t>All: Lord, I come to do your will. </a:t>
            </a:r>
            <a:endParaRPr lang="en-AU" sz="2400" dirty="0">
              <a:latin typeface="+mn-lt"/>
            </a:endParaRPr>
          </a:p>
        </p:txBody>
      </p:sp>
      <p:sp>
        <p:nvSpPr>
          <p:cNvPr id="7" name="Rectangle 6"/>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Tree>
    <p:extLst>
      <p:ext uri="{BB962C8B-B14F-4D97-AF65-F5344CB8AC3E}">
        <p14:creationId xmlns:p14="http://schemas.microsoft.com/office/powerpoint/2010/main" val="40667711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5556" r="5556"/>
          <a:stretch>
            <a:fillRect/>
          </a:stretch>
        </p:blipFill>
        <p:spPr/>
      </p:pic>
      <p:sp>
        <p:nvSpPr>
          <p:cNvPr id="6" name="Freeform 1"/>
          <p:cNvSpPr>
            <a:spLocks noChangeArrowheads="1"/>
          </p:cNvSpPr>
          <p:nvPr/>
        </p:nvSpPr>
        <p:spPr bwMode="auto">
          <a:xfrm>
            <a:off x="827719" y="5085184"/>
            <a:ext cx="7416689" cy="1372257"/>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3" name="Text Placeholder 2"/>
          <p:cNvSpPr>
            <a:spLocks noGrp="1"/>
          </p:cNvSpPr>
          <p:nvPr>
            <p:ph type="body" sz="quarter" idx="11"/>
          </p:nvPr>
        </p:nvSpPr>
        <p:spPr/>
        <p:txBody>
          <a:bodyPr/>
          <a:lstStyle/>
          <a:p>
            <a:r>
              <a:rPr lang="en-US" dirty="0">
                <a:solidFill>
                  <a:schemeClr val="bg1"/>
                </a:solidFill>
              </a:rPr>
              <a:t>Photo credit: </a:t>
            </a:r>
            <a:r>
              <a:rPr lang="en-US" dirty="0" smtClean="0">
                <a:solidFill>
                  <a:schemeClr val="bg1"/>
                </a:solidFill>
              </a:rPr>
              <a:t>Caritas Internationalis</a:t>
            </a:r>
            <a:endParaRPr lang="en-US" dirty="0">
              <a:solidFill>
                <a:schemeClr val="bg1"/>
              </a:solidFill>
            </a:endParaRPr>
          </a:p>
        </p:txBody>
      </p:sp>
      <p:sp>
        <p:nvSpPr>
          <p:cNvPr id="4" name="Text Placeholder 3"/>
          <p:cNvSpPr>
            <a:spLocks noGrp="1"/>
          </p:cNvSpPr>
          <p:nvPr>
            <p:ph type="body" sz="quarter" idx="12"/>
          </p:nvPr>
        </p:nvSpPr>
        <p:spPr>
          <a:xfrm>
            <a:off x="989257" y="5157192"/>
            <a:ext cx="7255151" cy="1266363"/>
          </a:xfrm>
        </p:spPr>
        <p:txBody>
          <a:bodyPr/>
          <a:lstStyle/>
          <a:p>
            <a:r>
              <a:rPr lang="en-AU" sz="2400" b="1" dirty="0">
                <a:latin typeface="+mn-lt"/>
              </a:rPr>
              <a:t>Reader: </a:t>
            </a:r>
            <a:r>
              <a:rPr lang="en-AU" sz="2400" dirty="0">
                <a:latin typeface="+mn-lt"/>
              </a:rPr>
              <a:t>Lord, allow my hands to care for the earth, to toil, to reap, to celebrate. </a:t>
            </a:r>
          </a:p>
          <a:p>
            <a:r>
              <a:rPr lang="en-AU" sz="2400" b="1" dirty="0">
                <a:latin typeface="+mn-lt"/>
              </a:rPr>
              <a:t>All: Lord, I come to do your will. </a:t>
            </a:r>
            <a:endParaRPr lang="en-AU" sz="2400" dirty="0">
              <a:latin typeface="+mn-lt"/>
            </a:endParaRPr>
          </a:p>
        </p:txBody>
      </p:sp>
      <p:sp>
        <p:nvSpPr>
          <p:cNvPr id="7" name="Rectangle 6"/>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Tree>
    <p:extLst>
      <p:ext uri="{BB962C8B-B14F-4D97-AF65-F5344CB8AC3E}">
        <p14:creationId xmlns:p14="http://schemas.microsoft.com/office/powerpoint/2010/main" val="8529102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5556" r="5556"/>
          <a:stretch>
            <a:fillRect/>
          </a:stretch>
        </p:blipFill>
        <p:spPr/>
      </p:pic>
      <p:sp>
        <p:nvSpPr>
          <p:cNvPr id="6" name="Freeform 1"/>
          <p:cNvSpPr>
            <a:spLocks noChangeArrowheads="1"/>
          </p:cNvSpPr>
          <p:nvPr/>
        </p:nvSpPr>
        <p:spPr bwMode="auto">
          <a:xfrm>
            <a:off x="421534" y="557946"/>
            <a:ext cx="8229058" cy="1372257"/>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3" name="Text Placeholder 2"/>
          <p:cNvSpPr>
            <a:spLocks noGrp="1"/>
          </p:cNvSpPr>
          <p:nvPr>
            <p:ph type="body" sz="quarter" idx="11"/>
          </p:nvPr>
        </p:nvSpPr>
        <p:spPr/>
        <p:txBody>
          <a:bodyPr/>
          <a:lstStyle/>
          <a:p>
            <a:r>
              <a:rPr lang="en-US" dirty="0" smtClean="0">
                <a:solidFill>
                  <a:schemeClr val="bg1"/>
                </a:solidFill>
              </a:rPr>
              <a:t>Photo credit: </a:t>
            </a:r>
            <a:r>
              <a:rPr lang="en-US" dirty="0" err="1" smtClean="0">
                <a:solidFill>
                  <a:schemeClr val="bg1"/>
                </a:solidFill>
              </a:rPr>
              <a:t>Matthieu</a:t>
            </a:r>
            <a:r>
              <a:rPr lang="en-US" dirty="0" smtClean="0">
                <a:solidFill>
                  <a:schemeClr val="bg1"/>
                </a:solidFill>
              </a:rPr>
              <a:t> Alexandre/Caritas Internationalis</a:t>
            </a:r>
            <a:endParaRPr lang="en-US" dirty="0">
              <a:solidFill>
                <a:schemeClr val="bg1"/>
              </a:solidFill>
            </a:endParaRPr>
          </a:p>
        </p:txBody>
      </p:sp>
      <p:sp>
        <p:nvSpPr>
          <p:cNvPr id="4" name="Text Placeholder 3"/>
          <p:cNvSpPr>
            <a:spLocks noGrp="1"/>
          </p:cNvSpPr>
          <p:nvPr>
            <p:ph type="body" sz="quarter" idx="12"/>
          </p:nvPr>
        </p:nvSpPr>
        <p:spPr>
          <a:xfrm>
            <a:off x="531720" y="557946"/>
            <a:ext cx="8118872" cy="1266363"/>
          </a:xfrm>
        </p:spPr>
        <p:txBody>
          <a:bodyPr/>
          <a:lstStyle/>
          <a:p>
            <a:r>
              <a:rPr lang="en-AU" sz="2400" b="1" dirty="0">
                <a:latin typeface="+mn-lt"/>
              </a:rPr>
              <a:t>Reader: </a:t>
            </a:r>
            <a:r>
              <a:rPr lang="en-AU" sz="2400" dirty="0">
                <a:latin typeface="+mn-lt"/>
              </a:rPr>
              <a:t>Lord, allow my feet to take the path less trod, to walk the extra mile, to take your message out to the world. </a:t>
            </a:r>
          </a:p>
          <a:p>
            <a:r>
              <a:rPr lang="en-AU" sz="2400" b="1" dirty="0">
                <a:latin typeface="+mn-lt"/>
              </a:rPr>
              <a:t>All: Lord, I come to do your will. </a:t>
            </a:r>
            <a:endParaRPr lang="en-AU" sz="2400" dirty="0">
              <a:latin typeface="+mn-lt"/>
            </a:endParaRPr>
          </a:p>
        </p:txBody>
      </p:sp>
      <p:sp>
        <p:nvSpPr>
          <p:cNvPr id="7" name="Rectangle 6"/>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Tree>
    <p:extLst>
      <p:ext uri="{BB962C8B-B14F-4D97-AF65-F5344CB8AC3E}">
        <p14:creationId xmlns:p14="http://schemas.microsoft.com/office/powerpoint/2010/main" val="28520050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3C6B2B"/>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411760" y="1700808"/>
            <a:ext cx="4121253" cy="2523963"/>
          </a:xfrm>
          <a:prstGeom prst="rect">
            <a:avLst/>
          </a:prstGeom>
        </p:spPr>
      </p:pic>
    </p:spTree>
    <p:extLst>
      <p:ext uri="{BB962C8B-B14F-4D97-AF65-F5344CB8AC3E}">
        <p14:creationId xmlns:p14="http://schemas.microsoft.com/office/powerpoint/2010/main" val="3015926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5556" r="5556"/>
          <a:stretch>
            <a:fillRect/>
          </a:stretch>
        </p:blipFill>
        <p:spPr/>
      </p:pic>
      <p:sp>
        <p:nvSpPr>
          <p:cNvPr id="4" name="Text Placeholder 3"/>
          <p:cNvSpPr>
            <a:spLocks noGrp="1"/>
          </p:cNvSpPr>
          <p:nvPr>
            <p:ph type="body" sz="quarter" idx="11"/>
          </p:nvPr>
        </p:nvSpPr>
        <p:spPr/>
        <p:txBody>
          <a:bodyPr/>
          <a:lstStyle/>
          <a:p>
            <a:endParaRPr lang="en-US" dirty="0"/>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9" name="Title 2"/>
          <p:cNvSpPr>
            <a:spLocks noGrp="1"/>
          </p:cNvSpPr>
          <p:nvPr>
            <p:ph type="title"/>
          </p:nvPr>
        </p:nvSpPr>
        <p:spPr>
          <a:xfrm>
            <a:off x="539552" y="413792"/>
            <a:ext cx="7956748" cy="1143000"/>
          </a:xfrm>
        </p:spPr>
        <p:txBody>
          <a:bodyPr/>
          <a:lstStyle/>
          <a:p>
            <a:r>
              <a:rPr lang="en-US" cap="none" dirty="0" smtClean="0">
                <a:solidFill>
                  <a:schemeClr val="bg1"/>
                </a:solidFill>
              </a:rPr>
              <a:t>Call of repentance</a:t>
            </a:r>
            <a:endParaRPr lang="en-US" cap="none" dirty="0">
              <a:solidFill>
                <a:schemeClr val="bg1"/>
              </a:solidFill>
            </a:endParaRPr>
          </a:p>
        </p:txBody>
      </p:sp>
    </p:spTree>
    <p:extLst>
      <p:ext uri="{BB962C8B-B14F-4D97-AF65-F5344CB8AC3E}">
        <p14:creationId xmlns:p14="http://schemas.microsoft.com/office/powerpoint/2010/main" val="374438185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p:cNvPicPr>
            <a:picLocks noGrp="1" noChangeAspect="1"/>
          </p:cNvPicPr>
          <p:nvPr>
            <p:ph type="pic" sz="quarter" idx="10"/>
          </p:nvPr>
        </p:nvPicPr>
        <p:blipFill>
          <a:blip r:embed="rId3">
            <a:extLst>
              <a:ext uri="{28A0092B-C50C-407E-A947-70E740481C1C}">
                <a14:useLocalDpi xmlns:a14="http://schemas.microsoft.com/office/drawing/2010/main"/>
              </a:ext>
            </a:extLst>
          </a:blip>
          <a:srcRect/>
          <a:stretch>
            <a:fillRect/>
          </a:stretch>
        </p:blipFill>
        <p:spPr/>
      </p:pic>
      <p:sp>
        <p:nvSpPr>
          <p:cNvPr id="4" name="Text Placeholder 3"/>
          <p:cNvSpPr>
            <a:spLocks noGrp="1"/>
          </p:cNvSpPr>
          <p:nvPr>
            <p:ph type="body" sz="quarter" idx="11"/>
          </p:nvPr>
        </p:nvSpPr>
        <p:spPr/>
        <p:txBody>
          <a:bodyPr/>
          <a:lstStyle/>
          <a:p>
            <a:r>
              <a:rPr lang="en-AU" dirty="0" smtClean="0">
                <a:solidFill>
                  <a:schemeClr val="bg1"/>
                </a:solidFill>
              </a:rPr>
              <a:t>Photo credit: Richard Wainwright</a:t>
            </a:r>
            <a:endParaRPr lang="en-US" dirty="0"/>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9" name="Freeform 1"/>
          <p:cNvSpPr>
            <a:spLocks noChangeArrowheads="1"/>
          </p:cNvSpPr>
          <p:nvPr/>
        </p:nvSpPr>
        <p:spPr bwMode="auto">
          <a:xfrm>
            <a:off x="5177166" y="404664"/>
            <a:ext cx="3500171" cy="1388767"/>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8" name="Rectangle 7"/>
          <p:cNvSpPr/>
          <p:nvPr/>
        </p:nvSpPr>
        <p:spPr>
          <a:xfrm>
            <a:off x="5265437" y="404665"/>
            <a:ext cx="3386289" cy="1410771"/>
          </a:xfrm>
          <a:prstGeom prst="rect">
            <a:avLst/>
          </a:prstGeom>
        </p:spPr>
        <p:txBody>
          <a:bodyPr wrap="square">
            <a:spAutoFit/>
          </a:bodyPr>
          <a:lstStyle/>
          <a:p>
            <a:pPr>
              <a:lnSpc>
                <a:spcPct val="119000"/>
              </a:lnSpc>
              <a:spcAft>
                <a:spcPts val="600"/>
              </a:spcAft>
            </a:pPr>
            <a:r>
              <a:rPr lang="en-AU" sz="2400" kern="1400" dirty="0" err="1">
                <a:solidFill>
                  <a:schemeClr val="bg1"/>
                </a:solidFill>
                <a:ea typeface="Roboto" pitchFamily="2" charset="0"/>
              </a:rPr>
              <a:t>Gosto</a:t>
            </a:r>
            <a:r>
              <a:rPr lang="en-AU" sz="2400" kern="1400" dirty="0">
                <a:solidFill>
                  <a:schemeClr val="bg1"/>
                </a:solidFill>
                <a:ea typeface="Roboto" pitchFamily="2" charset="0"/>
              </a:rPr>
              <a:t> lives with his family in east </a:t>
            </a:r>
            <a:r>
              <a:rPr lang="en-AU" sz="2400" kern="1400" dirty="0" err="1">
                <a:solidFill>
                  <a:schemeClr val="bg1"/>
                </a:solidFill>
                <a:ea typeface="Roboto" pitchFamily="2" charset="0"/>
              </a:rPr>
              <a:t>Jelekhali</a:t>
            </a:r>
            <a:r>
              <a:rPr lang="en-AU" sz="2400" kern="1400" dirty="0">
                <a:solidFill>
                  <a:schemeClr val="bg1"/>
                </a:solidFill>
                <a:ea typeface="Roboto" pitchFamily="2" charset="0"/>
              </a:rPr>
              <a:t>, southwest Bangladesh. </a:t>
            </a:r>
          </a:p>
        </p:txBody>
      </p:sp>
    </p:spTree>
    <p:extLst>
      <p:ext uri="{BB962C8B-B14F-4D97-AF65-F5344CB8AC3E}">
        <p14:creationId xmlns:p14="http://schemas.microsoft.com/office/powerpoint/2010/main" val="322527437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a:ext>
            </a:extLst>
          </a:blip>
          <a:srcRect/>
          <a:stretch>
            <a:fillRect/>
          </a:stretch>
        </p:blipFill>
        <p:spPr/>
      </p:pic>
      <p:sp>
        <p:nvSpPr>
          <p:cNvPr id="4" name="Text Placeholder 3"/>
          <p:cNvSpPr>
            <a:spLocks noGrp="1"/>
          </p:cNvSpPr>
          <p:nvPr>
            <p:ph type="body" sz="quarter" idx="11"/>
          </p:nvPr>
        </p:nvSpPr>
        <p:spPr/>
        <p:txBody>
          <a:bodyPr/>
          <a:lstStyle/>
          <a:p>
            <a:r>
              <a:rPr lang="en-AU" dirty="0" smtClean="0">
                <a:solidFill>
                  <a:schemeClr val="bg1"/>
                </a:solidFill>
              </a:rPr>
              <a:t>Photo credit: Richard Wainwright</a:t>
            </a:r>
            <a:endParaRPr lang="en-US" dirty="0"/>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9" name="Freeform 1"/>
          <p:cNvSpPr>
            <a:spLocks noChangeArrowheads="1"/>
          </p:cNvSpPr>
          <p:nvPr/>
        </p:nvSpPr>
        <p:spPr bwMode="auto">
          <a:xfrm>
            <a:off x="429366" y="4675846"/>
            <a:ext cx="4646690" cy="1633474"/>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8" name="Rectangle 7"/>
          <p:cNvSpPr/>
          <p:nvPr/>
        </p:nvSpPr>
        <p:spPr>
          <a:xfrm>
            <a:off x="518240" y="4675846"/>
            <a:ext cx="4392488" cy="1569660"/>
          </a:xfrm>
          <a:prstGeom prst="rect">
            <a:avLst/>
          </a:prstGeom>
        </p:spPr>
        <p:txBody>
          <a:bodyPr wrap="square">
            <a:spAutoFit/>
          </a:bodyPr>
          <a:lstStyle/>
          <a:p>
            <a:r>
              <a:rPr lang="en-AU" sz="2400" dirty="0">
                <a:solidFill>
                  <a:schemeClr val="bg1"/>
                </a:solidFill>
                <a:ea typeface="Roboto" pitchFamily="2" charset="0"/>
              </a:rPr>
              <a:t>Though the environment in the region is fertile, it is one of the most vulnerable in the world </a:t>
            </a:r>
            <a:r>
              <a:rPr lang="en-AU" sz="2400" dirty="0" smtClean="0">
                <a:solidFill>
                  <a:schemeClr val="bg1"/>
                </a:solidFill>
                <a:ea typeface="Roboto" pitchFamily="2" charset="0"/>
              </a:rPr>
              <a:t>to the </a:t>
            </a:r>
            <a:r>
              <a:rPr lang="en-AU" sz="2400" dirty="0">
                <a:solidFill>
                  <a:schemeClr val="bg1"/>
                </a:solidFill>
                <a:ea typeface="Roboto" pitchFamily="2" charset="0"/>
              </a:rPr>
              <a:t>effects of climate </a:t>
            </a:r>
            <a:r>
              <a:rPr lang="en-AU" sz="2400" dirty="0" smtClean="0">
                <a:solidFill>
                  <a:schemeClr val="bg1"/>
                </a:solidFill>
                <a:ea typeface="Roboto" pitchFamily="2" charset="0"/>
              </a:rPr>
              <a:t>change.</a:t>
            </a:r>
            <a:endParaRPr lang="en-AU" sz="2400" dirty="0">
              <a:solidFill>
                <a:schemeClr val="bg1"/>
              </a:solidFill>
              <a:ea typeface="Roboto" pitchFamily="2" charset="0"/>
            </a:endParaRPr>
          </a:p>
        </p:txBody>
      </p:sp>
    </p:spTree>
    <p:extLst>
      <p:ext uri="{BB962C8B-B14F-4D97-AF65-F5344CB8AC3E}">
        <p14:creationId xmlns:p14="http://schemas.microsoft.com/office/powerpoint/2010/main" val="180849934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10"/>
          </p:nvPr>
        </p:nvPicPr>
        <p:blipFill>
          <a:blip r:embed="rId3">
            <a:extLst>
              <a:ext uri="{28A0092B-C50C-407E-A947-70E740481C1C}">
                <a14:useLocalDpi xmlns:a14="http://schemas.microsoft.com/office/drawing/2010/main"/>
              </a:ext>
            </a:extLst>
          </a:blip>
          <a:srcRect/>
          <a:stretch>
            <a:fillRect/>
          </a:stretch>
        </p:blipFill>
        <p:spPr/>
      </p:pic>
      <p:sp>
        <p:nvSpPr>
          <p:cNvPr id="4" name="Text Placeholder 3"/>
          <p:cNvSpPr>
            <a:spLocks noGrp="1"/>
          </p:cNvSpPr>
          <p:nvPr>
            <p:ph type="body" sz="quarter" idx="11"/>
          </p:nvPr>
        </p:nvSpPr>
        <p:spPr/>
        <p:txBody>
          <a:bodyPr/>
          <a:lstStyle/>
          <a:p>
            <a:r>
              <a:rPr lang="en-AU" dirty="0" smtClean="0">
                <a:solidFill>
                  <a:schemeClr val="bg1"/>
                </a:solidFill>
              </a:rPr>
              <a:t>Photo credit: Richard Wainwright</a:t>
            </a:r>
            <a:endParaRPr lang="en-US" dirty="0"/>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9" name="Freeform 1"/>
          <p:cNvSpPr>
            <a:spLocks noChangeArrowheads="1"/>
          </p:cNvSpPr>
          <p:nvPr/>
        </p:nvSpPr>
        <p:spPr bwMode="auto">
          <a:xfrm>
            <a:off x="429366" y="4370328"/>
            <a:ext cx="3566570" cy="2011000"/>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sp>
        <p:nvSpPr>
          <p:cNvPr id="8" name="Rectangle 7"/>
          <p:cNvSpPr/>
          <p:nvPr/>
        </p:nvSpPr>
        <p:spPr>
          <a:xfrm>
            <a:off x="484459" y="4370328"/>
            <a:ext cx="3456384" cy="1938992"/>
          </a:xfrm>
          <a:prstGeom prst="rect">
            <a:avLst/>
          </a:prstGeom>
        </p:spPr>
        <p:txBody>
          <a:bodyPr wrap="square">
            <a:spAutoFit/>
          </a:bodyPr>
          <a:lstStyle/>
          <a:p>
            <a:r>
              <a:rPr lang="en-AU" sz="2400" dirty="0" err="1">
                <a:solidFill>
                  <a:schemeClr val="bg1"/>
                </a:solidFill>
              </a:rPr>
              <a:t>Gosto</a:t>
            </a:r>
            <a:r>
              <a:rPr lang="en-AU" sz="2400" dirty="0">
                <a:solidFill>
                  <a:schemeClr val="bg1"/>
                </a:solidFill>
              </a:rPr>
              <a:t> joined a Caritas Bangladesh/Caritas Australia program that assists farmers in south-west </a:t>
            </a:r>
            <a:r>
              <a:rPr lang="en-AU" sz="2400" dirty="0" smtClean="0">
                <a:solidFill>
                  <a:schemeClr val="bg1"/>
                </a:solidFill>
              </a:rPr>
              <a:t>Bangladesh.</a:t>
            </a:r>
            <a:endParaRPr lang="en-AU" sz="2400" dirty="0">
              <a:solidFill>
                <a:schemeClr val="bg1"/>
              </a:solidFill>
            </a:endParaRPr>
          </a:p>
        </p:txBody>
      </p:sp>
    </p:spTree>
    <p:extLst>
      <p:ext uri="{BB962C8B-B14F-4D97-AF65-F5344CB8AC3E}">
        <p14:creationId xmlns:p14="http://schemas.microsoft.com/office/powerpoint/2010/main" val="2686744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l="22" r="22"/>
          <a:stretch>
            <a:fillRect/>
          </a:stretch>
        </p:blipFill>
        <p:spPr/>
      </p:pic>
      <p:sp>
        <p:nvSpPr>
          <p:cNvPr id="4" name="Text Placeholder 3"/>
          <p:cNvSpPr>
            <a:spLocks noGrp="1"/>
          </p:cNvSpPr>
          <p:nvPr>
            <p:ph type="body" sz="quarter" idx="11"/>
          </p:nvPr>
        </p:nvSpPr>
        <p:spPr/>
        <p:txBody>
          <a:bodyPr/>
          <a:lstStyle/>
          <a:p>
            <a:r>
              <a:rPr lang="en-AU" dirty="0" smtClean="0">
                <a:solidFill>
                  <a:schemeClr val="bg1"/>
                </a:solidFill>
              </a:rPr>
              <a:t>Photo credit: Richard Wainwright</a:t>
            </a:r>
            <a:endParaRPr lang="en-US" dirty="0"/>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9" name="Freeform 1"/>
          <p:cNvSpPr>
            <a:spLocks noChangeArrowheads="1"/>
          </p:cNvSpPr>
          <p:nvPr/>
        </p:nvSpPr>
        <p:spPr bwMode="auto">
          <a:xfrm>
            <a:off x="380063" y="354215"/>
            <a:ext cx="8280920" cy="1778641"/>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pic>
        <p:nvPicPr>
          <p:cNvPr id="2" name="Picture 1"/>
          <p:cNvPicPr>
            <a:picLocks noChangeAspect="1"/>
          </p:cNvPicPr>
          <p:nvPr/>
        </p:nvPicPr>
        <p:blipFill>
          <a:blip r:embed="rId4"/>
          <a:stretch>
            <a:fillRect/>
          </a:stretch>
        </p:blipFill>
        <p:spPr>
          <a:xfrm>
            <a:off x="475476" y="389249"/>
            <a:ext cx="8090093" cy="1743607"/>
          </a:xfrm>
          <a:prstGeom prst="rect">
            <a:avLst/>
          </a:prstGeom>
        </p:spPr>
      </p:pic>
    </p:spTree>
    <p:extLst>
      <p:ext uri="{BB962C8B-B14F-4D97-AF65-F5344CB8AC3E}">
        <p14:creationId xmlns:p14="http://schemas.microsoft.com/office/powerpoint/2010/main" val="3600865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a:ext>
            </a:extLst>
          </a:blip>
          <a:srcRect/>
          <a:stretch>
            <a:fillRect/>
          </a:stretch>
        </p:blipFill>
        <p:spPr/>
      </p:pic>
      <p:sp>
        <p:nvSpPr>
          <p:cNvPr id="4" name="Text Placeholder 3"/>
          <p:cNvSpPr>
            <a:spLocks noGrp="1"/>
          </p:cNvSpPr>
          <p:nvPr>
            <p:ph type="body" sz="quarter" idx="11"/>
          </p:nvPr>
        </p:nvSpPr>
        <p:spPr/>
        <p:txBody>
          <a:bodyPr/>
          <a:lstStyle/>
          <a:p>
            <a:r>
              <a:rPr lang="en-AU" dirty="0" smtClean="0">
                <a:solidFill>
                  <a:schemeClr val="bg1"/>
                </a:solidFill>
              </a:rPr>
              <a:t>Photo credit: Richard Wainwright</a:t>
            </a:r>
            <a:endParaRPr lang="en-US" dirty="0"/>
          </a:p>
        </p:txBody>
      </p:sp>
      <p:sp>
        <p:nvSpPr>
          <p:cNvPr id="5" name="Rectangle 4"/>
          <p:cNvSpPr/>
          <p:nvPr/>
        </p:nvSpPr>
        <p:spPr bwMode="auto">
          <a:xfrm>
            <a:off x="270000" y="270000"/>
            <a:ext cx="8604000" cy="6318000"/>
          </a:xfrm>
          <a:prstGeom prst="rect">
            <a:avLst/>
          </a:prstGeom>
          <a:noFill/>
          <a:ln w="25400">
            <a:solidFill>
              <a:schemeClr val="bg1"/>
            </a:solidFill>
          </a:ln>
          <a:effectLst/>
        </p:spPr>
        <p:txBody>
          <a:bodyPr wrap="none" rtlCol="0" anchor="ctr"/>
          <a:lstStyle/>
          <a:p>
            <a:pPr algn="ctr"/>
            <a:endParaRPr lang="en-US"/>
          </a:p>
        </p:txBody>
      </p:sp>
      <p:sp>
        <p:nvSpPr>
          <p:cNvPr id="9" name="Freeform 1"/>
          <p:cNvSpPr>
            <a:spLocks noChangeArrowheads="1"/>
          </p:cNvSpPr>
          <p:nvPr/>
        </p:nvSpPr>
        <p:spPr bwMode="auto">
          <a:xfrm>
            <a:off x="4139952" y="4484563"/>
            <a:ext cx="4536504" cy="1938991"/>
          </a:xfrm>
          <a:custGeom>
            <a:avLst/>
            <a:gdLst>
              <a:gd name="T0" fmla="*/ 9400 w 9401"/>
              <a:gd name="T1" fmla="*/ 1710 h 9279"/>
              <a:gd name="T2" fmla="*/ 9400 w 9401"/>
              <a:gd name="T3" fmla="*/ 1710 h 9279"/>
              <a:gd name="T4" fmla="*/ 9400 w 9401"/>
              <a:gd name="T5" fmla="*/ 1587 h 9279"/>
              <a:gd name="T6" fmla="*/ 9360 w 9401"/>
              <a:gd name="T7" fmla="*/ 1547 h 9279"/>
              <a:gd name="T8" fmla="*/ 9360 w 9401"/>
              <a:gd name="T9" fmla="*/ 733 h 9279"/>
              <a:gd name="T10" fmla="*/ 9319 w 9401"/>
              <a:gd name="T11" fmla="*/ 245 h 9279"/>
              <a:gd name="T12" fmla="*/ 9157 w 9401"/>
              <a:gd name="T13" fmla="*/ 204 h 9279"/>
              <a:gd name="T14" fmla="*/ 8423 w 9401"/>
              <a:gd name="T15" fmla="*/ 163 h 9279"/>
              <a:gd name="T16" fmla="*/ 6918 w 9401"/>
              <a:gd name="T17" fmla="*/ 122 h 9279"/>
              <a:gd name="T18" fmla="*/ 6227 w 9401"/>
              <a:gd name="T19" fmla="*/ 82 h 9279"/>
              <a:gd name="T20" fmla="*/ 5942 w 9401"/>
              <a:gd name="T21" fmla="*/ 82 h 9279"/>
              <a:gd name="T22" fmla="*/ 4965 w 9401"/>
              <a:gd name="T23" fmla="*/ 0 h 9279"/>
              <a:gd name="T24" fmla="*/ 3460 w 9401"/>
              <a:gd name="T25" fmla="*/ 42 h 9279"/>
              <a:gd name="T26" fmla="*/ 2564 w 9401"/>
              <a:gd name="T27" fmla="*/ 42 h 9279"/>
              <a:gd name="T28" fmla="*/ 2401 w 9401"/>
              <a:gd name="T29" fmla="*/ 42 h 9279"/>
              <a:gd name="T30" fmla="*/ 1018 w 9401"/>
              <a:gd name="T31" fmla="*/ 163 h 9279"/>
              <a:gd name="T32" fmla="*/ 896 w 9401"/>
              <a:gd name="T33" fmla="*/ 163 h 9279"/>
              <a:gd name="T34" fmla="*/ 0 w 9401"/>
              <a:gd name="T35" fmla="*/ 245 h 9279"/>
              <a:gd name="T36" fmla="*/ 0 w 9401"/>
              <a:gd name="T37" fmla="*/ 1018 h 9279"/>
              <a:gd name="T38" fmla="*/ 42 w 9401"/>
              <a:gd name="T39" fmla="*/ 1139 h 9279"/>
              <a:gd name="T40" fmla="*/ 42 w 9401"/>
              <a:gd name="T41" fmla="*/ 4517 h 9279"/>
              <a:gd name="T42" fmla="*/ 82 w 9401"/>
              <a:gd name="T43" fmla="*/ 5168 h 9279"/>
              <a:gd name="T44" fmla="*/ 122 w 9401"/>
              <a:gd name="T45" fmla="*/ 6511 h 9279"/>
              <a:gd name="T46" fmla="*/ 163 w 9401"/>
              <a:gd name="T47" fmla="*/ 7854 h 9279"/>
              <a:gd name="T48" fmla="*/ 163 w 9401"/>
              <a:gd name="T49" fmla="*/ 8709 h 9279"/>
              <a:gd name="T50" fmla="*/ 204 w 9401"/>
              <a:gd name="T51" fmla="*/ 8912 h 9279"/>
              <a:gd name="T52" fmla="*/ 285 w 9401"/>
              <a:gd name="T53" fmla="*/ 8994 h 9279"/>
              <a:gd name="T54" fmla="*/ 1181 w 9401"/>
              <a:gd name="T55" fmla="*/ 9034 h 9279"/>
              <a:gd name="T56" fmla="*/ 1913 w 9401"/>
              <a:gd name="T57" fmla="*/ 9074 h 9279"/>
              <a:gd name="T58" fmla="*/ 2849 w 9401"/>
              <a:gd name="T59" fmla="*/ 9115 h 9279"/>
              <a:gd name="T60" fmla="*/ 4069 w 9401"/>
              <a:gd name="T61" fmla="*/ 9156 h 9279"/>
              <a:gd name="T62" fmla="*/ 4274 w 9401"/>
              <a:gd name="T63" fmla="*/ 9156 h 9279"/>
              <a:gd name="T64" fmla="*/ 4802 w 9401"/>
              <a:gd name="T65" fmla="*/ 9237 h 9279"/>
              <a:gd name="T66" fmla="*/ 5250 w 9401"/>
              <a:gd name="T67" fmla="*/ 9237 h 9279"/>
              <a:gd name="T68" fmla="*/ 5576 w 9401"/>
              <a:gd name="T69" fmla="*/ 9278 h 9279"/>
              <a:gd name="T70" fmla="*/ 7406 w 9401"/>
              <a:gd name="T71" fmla="*/ 9278 h 9279"/>
              <a:gd name="T72" fmla="*/ 7447 w 9401"/>
              <a:gd name="T73" fmla="*/ 9278 h 9279"/>
              <a:gd name="T74" fmla="*/ 7975 w 9401"/>
              <a:gd name="T75" fmla="*/ 9237 h 9279"/>
              <a:gd name="T76" fmla="*/ 8994 w 9401"/>
              <a:gd name="T77" fmla="*/ 9197 h 9279"/>
              <a:gd name="T78" fmla="*/ 9034 w 9401"/>
              <a:gd name="T79" fmla="*/ 8546 h 9279"/>
              <a:gd name="T80" fmla="*/ 9074 w 9401"/>
              <a:gd name="T81" fmla="*/ 8220 h 9279"/>
              <a:gd name="T82" fmla="*/ 9115 w 9401"/>
              <a:gd name="T83" fmla="*/ 7813 h 9279"/>
              <a:gd name="T84" fmla="*/ 9157 w 9401"/>
              <a:gd name="T85" fmla="*/ 7324 h 9279"/>
              <a:gd name="T86" fmla="*/ 9157 w 9401"/>
              <a:gd name="T87" fmla="*/ 6836 h 9279"/>
              <a:gd name="T88" fmla="*/ 9237 w 9401"/>
              <a:gd name="T89" fmla="*/ 5656 h 9279"/>
              <a:gd name="T90" fmla="*/ 9278 w 9401"/>
              <a:gd name="T91" fmla="*/ 4883 h 9279"/>
              <a:gd name="T92" fmla="*/ 9319 w 9401"/>
              <a:gd name="T93" fmla="*/ 3948 h 9279"/>
              <a:gd name="T94" fmla="*/ 9360 w 9401"/>
              <a:gd name="T95" fmla="*/ 3175 h 9279"/>
              <a:gd name="T96" fmla="*/ 9360 w 9401"/>
              <a:gd name="T97" fmla="*/ 2361 h 9279"/>
              <a:gd name="T98" fmla="*/ 9360 w 9401"/>
              <a:gd name="T99" fmla="*/ 1790 h 9279"/>
              <a:gd name="T100" fmla="*/ 9400 w 9401"/>
              <a:gd name="T101" fmla="*/ 1710 h 9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401" h="9279">
                <a:moveTo>
                  <a:pt x="9400" y="1710"/>
                </a:moveTo>
                <a:lnTo>
                  <a:pt x="9400" y="1710"/>
                </a:lnTo>
                <a:cubicBezTo>
                  <a:pt x="9400" y="1587"/>
                  <a:pt x="9400" y="1587"/>
                  <a:pt x="9400" y="1587"/>
                </a:cubicBezTo>
                <a:cubicBezTo>
                  <a:pt x="9400" y="1587"/>
                  <a:pt x="9360" y="1587"/>
                  <a:pt x="9360" y="1547"/>
                </a:cubicBezTo>
                <a:cubicBezTo>
                  <a:pt x="9360" y="1262"/>
                  <a:pt x="9360" y="977"/>
                  <a:pt x="9360" y="733"/>
                </a:cubicBezTo>
                <a:cubicBezTo>
                  <a:pt x="9360" y="570"/>
                  <a:pt x="9360" y="408"/>
                  <a:pt x="9319" y="245"/>
                </a:cubicBezTo>
                <a:cubicBezTo>
                  <a:pt x="9278" y="245"/>
                  <a:pt x="9237" y="204"/>
                  <a:pt x="9157" y="204"/>
                </a:cubicBezTo>
                <a:cubicBezTo>
                  <a:pt x="8912" y="204"/>
                  <a:pt x="8668" y="163"/>
                  <a:pt x="8423" y="163"/>
                </a:cubicBezTo>
                <a:cubicBezTo>
                  <a:pt x="7935" y="163"/>
                  <a:pt x="7447" y="122"/>
                  <a:pt x="6918" y="122"/>
                </a:cubicBezTo>
                <a:cubicBezTo>
                  <a:pt x="6715" y="122"/>
                  <a:pt x="6470" y="122"/>
                  <a:pt x="6227" y="82"/>
                </a:cubicBezTo>
                <a:cubicBezTo>
                  <a:pt x="6145" y="82"/>
                  <a:pt x="6022" y="82"/>
                  <a:pt x="5942" y="82"/>
                </a:cubicBezTo>
                <a:cubicBezTo>
                  <a:pt x="5616" y="42"/>
                  <a:pt x="5291" y="0"/>
                  <a:pt x="4965" y="0"/>
                </a:cubicBezTo>
                <a:cubicBezTo>
                  <a:pt x="4477" y="0"/>
                  <a:pt x="3948" y="0"/>
                  <a:pt x="3460" y="42"/>
                </a:cubicBezTo>
                <a:cubicBezTo>
                  <a:pt x="3175" y="42"/>
                  <a:pt x="2849" y="42"/>
                  <a:pt x="2564" y="42"/>
                </a:cubicBezTo>
                <a:cubicBezTo>
                  <a:pt x="2524" y="42"/>
                  <a:pt x="2441" y="42"/>
                  <a:pt x="2401" y="42"/>
                </a:cubicBezTo>
                <a:cubicBezTo>
                  <a:pt x="1913" y="82"/>
                  <a:pt x="1465" y="122"/>
                  <a:pt x="1018" y="163"/>
                </a:cubicBezTo>
                <a:cubicBezTo>
                  <a:pt x="977" y="163"/>
                  <a:pt x="936" y="163"/>
                  <a:pt x="896" y="163"/>
                </a:cubicBezTo>
                <a:cubicBezTo>
                  <a:pt x="611" y="163"/>
                  <a:pt x="326" y="204"/>
                  <a:pt x="0" y="245"/>
                </a:cubicBezTo>
                <a:cubicBezTo>
                  <a:pt x="0" y="1018"/>
                  <a:pt x="0" y="1018"/>
                  <a:pt x="0" y="1018"/>
                </a:cubicBezTo>
                <a:cubicBezTo>
                  <a:pt x="42" y="1059"/>
                  <a:pt x="42" y="1099"/>
                  <a:pt x="42" y="1139"/>
                </a:cubicBezTo>
                <a:cubicBezTo>
                  <a:pt x="42" y="2279"/>
                  <a:pt x="42" y="3418"/>
                  <a:pt x="42" y="4517"/>
                </a:cubicBezTo>
                <a:cubicBezTo>
                  <a:pt x="42" y="4720"/>
                  <a:pt x="82" y="4965"/>
                  <a:pt x="82" y="5168"/>
                </a:cubicBezTo>
                <a:cubicBezTo>
                  <a:pt x="82" y="5616"/>
                  <a:pt x="122" y="6064"/>
                  <a:pt x="122" y="6511"/>
                </a:cubicBezTo>
                <a:cubicBezTo>
                  <a:pt x="122" y="6959"/>
                  <a:pt x="163" y="7406"/>
                  <a:pt x="163" y="7854"/>
                </a:cubicBezTo>
                <a:cubicBezTo>
                  <a:pt x="163" y="8138"/>
                  <a:pt x="163" y="8423"/>
                  <a:pt x="163" y="8709"/>
                </a:cubicBezTo>
                <a:cubicBezTo>
                  <a:pt x="163" y="8789"/>
                  <a:pt x="204" y="8831"/>
                  <a:pt x="204" y="8912"/>
                </a:cubicBezTo>
                <a:cubicBezTo>
                  <a:pt x="204" y="8952"/>
                  <a:pt x="245" y="8994"/>
                  <a:pt x="285" y="8994"/>
                </a:cubicBezTo>
                <a:cubicBezTo>
                  <a:pt x="570" y="8994"/>
                  <a:pt x="896" y="9034"/>
                  <a:pt x="1181" y="9034"/>
                </a:cubicBezTo>
                <a:cubicBezTo>
                  <a:pt x="1425" y="9074"/>
                  <a:pt x="1669" y="9074"/>
                  <a:pt x="1913" y="9074"/>
                </a:cubicBezTo>
                <a:cubicBezTo>
                  <a:pt x="2238" y="9074"/>
                  <a:pt x="2524" y="9115"/>
                  <a:pt x="2849" y="9115"/>
                </a:cubicBezTo>
                <a:cubicBezTo>
                  <a:pt x="3255" y="9156"/>
                  <a:pt x="3663" y="9156"/>
                  <a:pt x="4069" y="9156"/>
                </a:cubicBezTo>
                <a:cubicBezTo>
                  <a:pt x="4111" y="9156"/>
                  <a:pt x="4192" y="9156"/>
                  <a:pt x="4274" y="9156"/>
                </a:cubicBezTo>
                <a:cubicBezTo>
                  <a:pt x="4436" y="9197"/>
                  <a:pt x="4599" y="9197"/>
                  <a:pt x="4802" y="9237"/>
                </a:cubicBezTo>
                <a:cubicBezTo>
                  <a:pt x="4965" y="9237"/>
                  <a:pt x="5087" y="9237"/>
                  <a:pt x="5250" y="9237"/>
                </a:cubicBezTo>
                <a:cubicBezTo>
                  <a:pt x="5371" y="9237"/>
                  <a:pt x="5453" y="9278"/>
                  <a:pt x="5576" y="9278"/>
                </a:cubicBezTo>
                <a:cubicBezTo>
                  <a:pt x="7406" y="9278"/>
                  <a:pt x="7406" y="9278"/>
                  <a:pt x="7406" y="9278"/>
                </a:cubicBezTo>
                <a:cubicBezTo>
                  <a:pt x="7447" y="9278"/>
                  <a:pt x="7447" y="9278"/>
                  <a:pt x="7447" y="9278"/>
                </a:cubicBezTo>
                <a:cubicBezTo>
                  <a:pt x="7650" y="9278"/>
                  <a:pt x="7813" y="9237"/>
                  <a:pt x="7975" y="9237"/>
                </a:cubicBezTo>
                <a:cubicBezTo>
                  <a:pt x="8301" y="9237"/>
                  <a:pt x="8627" y="9237"/>
                  <a:pt x="8994" y="9197"/>
                </a:cubicBezTo>
                <a:cubicBezTo>
                  <a:pt x="8994" y="8994"/>
                  <a:pt x="9034" y="8789"/>
                  <a:pt x="9034" y="8546"/>
                </a:cubicBezTo>
                <a:cubicBezTo>
                  <a:pt x="9074" y="8464"/>
                  <a:pt x="9074" y="8343"/>
                  <a:pt x="9074" y="8220"/>
                </a:cubicBezTo>
                <a:cubicBezTo>
                  <a:pt x="9074" y="8058"/>
                  <a:pt x="9115" y="7935"/>
                  <a:pt x="9115" y="7813"/>
                </a:cubicBezTo>
                <a:cubicBezTo>
                  <a:pt x="9115" y="7650"/>
                  <a:pt x="9157" y="7487"/>
                  <a:pt x="9157" y="7324"/>
                </a:cubicBezTo>
                <a:cubicBezTo>
                  <a:pt x="9157" y="7162"/>
                  <a:pt x="9157" y="6999"/>
                  <a:pt x="9157" y="6836"/>
                </a:cubicBezTo>
                <a:cubicBezTo>
                  <a:pt x="9197" y="6430"/>
                  <a:pt x="9197" y="6064"/>
                  <a:pt x="9237" y="5656"/>
                </a:cubicBezTo>
                <a:cubicBezTo>
                  <a:pt x="9237" y="5413"/>
                  <a:pt x="9278" y="5128"/>
                  <a:pt x="9278" y="4883"/>
                </a:cubicBezTo>
                <a:cubicBezTo>
                  <a:pt x="9278" y="4557"/>
                  <a:pt x="9319" y="4274"/>
                  <a:pt x="9319" y="3948"/>
                </a:cubicBezTo>
                <a:cubicBezTo>
                  <a:pt x="9360" y="3703"/>
                  <a:pt x="9360" y="3418"/>
                  <a:pt x="9360" y="3175"/>
                </a:cubicBezTo>
                <a:cubicBezTo>
                  <a:pt x="9360" y="2889"/>
                  <a:pt x="9360" y="2646"/>
                  <a:pt x="9360" y="2361"/>
                </a:cubicBezTo>
                <a:cubicBezTo>
                  <a:pt x="9400" y="2198"/>
                  <a:pt x="9360" y="1995"/>
                  <a:pt x="9360" y="1790"/>
                </a:cubicBezTo>
                <a:cubicBezTo>
                  <a:pt x="9360" y="1790"/>
                  <a:pt x="9400" y="1750"/>
                  <a:pt x="9400" y="1710"/>
                </a:cubicBezTo>
              </a:path>
            </a:pathLst>
          </a:custGeom>
          <a:solidFill>
            <a:srgbClr val="3C6B2B"/>
          </a:solidFill>
          <a:ln>
            <a:noFill/>
          </a:ln>
          <a:effectLst/>
        </p:spPr>
        <p:txBody>
          <a:bodyPr wrap="none" anchor="ctr"/>
          <a:lstStyle/>
          <a:p>
            <a:endParaRPr lang="en-US"/>
          </a:p>
        </p:txBody>
      </p:sp>
      <p:pic>
        <p:nvPicPr>
          <p:cNvPr id="7" name="Picture 6"/>
          <p:cNvPicPr>
            <a:picLocks noChangeAspect="1"/>
          </p:cNvPicPr>
          <p:nvPr/>
        </p:nvPicPr>
        <p:blipFill>
          <a:blip r:embed="rId4"/>
          <a:stretch>
            <a:fillRect/>
          </a:stretch>
        </p:blipFill>
        <p:spPr>
          <a:xfrm>
            <a:off x="4250033" y="4490955"/>
            <a:ext cx="4316342" cy="1932599"/>
          </a:xfrm>
          <a:prstGeom prst="rect">
            <a:avLst/>
          </a:prstGeom>
        </p:spPr>
      </p:pic>
    </p:spTree>
    <p:extLst>
      <p:ext uri="{BB962C8B-B14F-4D97-AF65-F5344CB8AC3E}">
        <p14:creationId xmlns:p14="http://schemas.microsoft.com/office/powerpoint/2010/main" val="39617019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C6B2B"/>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8816" y="597162"/>
            <a:ext cx="8486368" cy="5663675"/>
          </a:xfrm>
          <a:prstGeom prst="rect">
            <a:avLst/>
          </a:prstGeom>
        </p:spPr>
      </p:pic>
    </p:spTree>
    <p:extLst>
      <p:ext uri="{BB962C8B-B14F-4D97-AF65-F5344CB8AC3E}">
        <p14:creationId xmlns:p14="http://schemas.microsoft.com/office/powerpoint/2010/main" val="17889946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aritas Colour Palette">
      <a:dk1>
        <a:srgbClr val="000000"/>
      </a:dk1>
      <a:lt1>
        <a:srgbClr val="FFFFFF"/>
      </a:lt1>
      <a:dk2>
        <a:srgbClr val="A7170A"/>
      </a:dk2>
      <a:lt2>
        <a:srgbClr val="FFFFFF"/>
      </a:lt2>
      <a:accent1>
        <a:srgbClr val="61A7E7"/>
      </a:accent1>
      <a:accent2>
        <a:srgbClr val="EBC012"/>
      </a:accent2>
      <a:accent3>
        <a:srgbClr val="91B728"/>
      </a:accent3>
      <a:accent4>
        <a:srgbClr val="753B85"/>
      </a:accent4>
      <a:accent5>
        <a:srgbClr val="710049"/>
      </a:accent5>
      <a:accent6>
        <a:srgbClr val="C4512F"/>
      </a:accent6>
      <a:hlink>
        <a:srgbClr val="0A5677"/>
      </a:hlink>
      <a:folHlink>
        <a:srgbClr val="749FA4"/>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a:noFill/>
        </a:ln>
        <a:effectLst/>
      </a:spPr>
      <a:bodyPr wrap="none" anchor="ctr"/>
      <a:lstStyle>
        <a:defPPr>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BB767A26C87A8429349E100999E60C0" ma:contentTypeVersion="7" ma:contentTypeDescription="Create a new document." ma:contentTypeScope="" ma:versionID="40723d38cd10320af5fa5f67bb8bd578">
  <xsd:schema xmlns:xsd="http://www.w3.org/2001/XMLSchema" xmlns:xs="http://www.w3.org/2001/XMLSchema" xmlns:p="http://schemas.microsoft.com/office/2006/metadata/properties" xmlns:ns2="e628dbc2-5780-4aa6-b59e-b4a165ad8118" xmlns:ns3="041f561b-787a-4331-b8c2-4f8b42e141f3" targetNamespace="http://schemas.microsoft.com/office/2006/metadata/properties" ma:root="true" ma:fieldsID="04e68461d7bccf0d00d2c3bec6b3d964" ns2:_="" ns3:_="">
    <xsd:import namespace="e628dbc2-5780-4aa6-b59e-b4a165ad8118"/>
    <xsd:import namespace="041f561b-787a-4331-b8c2-4f8b42e141f3"/>
    <xsd:element name="properties">
      <xsd:complexType>
        <xsd:sequence>
          <xsd:element name="documentManagement">
            <xsd:complexType>
              <xsd:all>
                <xsd:element ref="ns2:_dlc_DocId" minOccurs="0"/>
                <xsd:element ref="ns2:_dlc_DocIdUrl" minOccurs="0"/>
                <xsd:element ref="ns2:_dlc_DocIdPersistId" minOccurs="0"/>
                <xsd:element ref="ns3:Audience" minOccurs="0"/>
                <xsd:element ref="ns3:Topic" minOccurs="0"/>
                <xsd:element ref="ns3:Resource_x0020_Type"/>
                <xsd:element ref="ns3:Document_x0020_Status"/>
                <xsd:element ref="ns3:Used_x0020_for" minOccurs="0"/>
                <xsd:element ref="ns3:Calendar_x0020_Year" minOccurs="0"/>
                <xsd:element ref="ns3:Description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28dbc2-5780-4aa6-b59e-b4a165ad8118"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041f561b-787a-4331-b8c2-4f8b42e141f3" elementFormDefault="qualified">
    <xsd:import namespace="http://schemas.microsoft.com/office/2006/documentManagement/types"/>
    <xsd:import namespace="http://schemas.microsoft.com/office/infopath/2007/PartnerControls"/>
    <xsd:element name="Audience" ma:index="11" nillable="true" ma:displayName="Audience" ma:default="Lower Primary" ma:description="" ma:internalName="Audience" ma:requiredMultiChoice="true">
      <xsd:complexType>
        <xsd:complexContent>
          <xsd:extension base="dms:MultiChoice">
            <xsd:sequence>
              <xsd:element name="Value" maxOccurs="unbounded" minOccurs="0" nillable="true">
                <xsd:simpleType>
                  <xsd:restriction base="dms:Choice">
                    <xsd:enumeration value="Lower Primary"/>
                    <xsd:enumeration value="Middle Primary"/>
                    <xsd:enumeration value="Upper Primary"/>
                    <xsd:enumeration value="Lower Secondary"/>
                    <xsd:enumeration value="Middle Secondary"/>
                    <xsd:enumeration value="Senior Secondary"/>
                    <xsd:enumeration value="Teacher"/>
                    <xsd:enumeration value="Tertiary"/>
                    <xsd:enumeration value="Parish"/>
                    <xsd:enumeration value="Other"/>
                  </xsd:restriction>
                </xsd:simpleType>
              </xsd:element>
            </xsd:sequence>
          </xsd:extension>
        </xsd:complexContent>
      </xsd:complexType>
    </xsd:element>
    <xsd:element name="Topic" ma:index="12" nillable="true" ma:displayName="Topic" ma:default="Caritas Introduction" ma:description="" ma:internalName="Topic" ma:requiredMultiChoice="true">
      <xsd:complexType>
        <xsd:complexContent>
          <xsd:extension base="dms:MultiChoice">
            <xsd:sequence>
              <xsd:element name="Value" maxOccurs="unbounded" minOccurs="0" nillable="true">
                <xsd:simpleType>
                  <xsd:restriction base="dms:Choice">
                    <xsd:enumeration value="Be More/Romero"/>
                    <xsd:enumeration value="Caritas Introduction"/>
                    <xsd:enumeration value="Catholic Social Teaching"/>
                    <xsd:enumeration value="Charity to Justice"/>
                    <xsd:enumeration value="Disability"/>
                    <xsd:enumeration value="Disaster Risk Reduction"/>
                    <xsd:enumeration value="Education"/>
                    <xsd:enumeration value="Environment/Climate"/>
                    <xsd:enumeration value="Emergencies"/>
                    <xsd:enumeration value="Fair Trade"/>
                    <xsd:enumeration value="Food Security &amp; Agriculture"/>
                    <xsd:enumeration value="Health and HIV/AIDS"/>
                    <xsd:enumeration value="Human Rights"/>
                    <xsd:enumeration value="Indigenous Peoples"/>
                    <xsd:enumeration value="Leadership"/>
                    <xsd:enumeration value="MDGs"/>
                    <xsd:enumeration value="Peace"/>
                    <xsd:enumeration value="Poverty, Aid and Development"/>
                    <xsd:enumeration value="Project Compassion"/>
                    <xsd:enumeration value="Refugees"/>
                    <xsd:enumeration value="Water &amp; Sanitation"/>
                    <xsd:enumeration value="SDGs"/>
                    <xsd:enumeration value="Women"/>
                    <xsd:enumeration value="Other"/>
                  </xsd:restriction>
                </xsd:simpleType>
              </xsd:element>
            </xsd:sequence>
          </xsd:extension>
        </xsd:complexContent>
      </xsd:complexType>
    </xsd:element>
    <xsd:element name="Resource_x0020_Type" ma:index="13" ma:displayName="Resource Type" ma:default="Learning Experience" ma:description="" ma:format="Dropdown" ma:internalName="Resource_x0020_Type">
      <xsd:simpleType>
        <xsd:restriction base="dms:Choice">
          <xsd:enumeration value="Design elements"/>
          <xsd:enumeration value="Lesson"/>
          <xsd:enumeration value="Learning Experience"/>
          <xsd:enumeration value="Planning docs"/>
          <xsd:enumeration value="Prayer/Reflection"/>
          <xsd:enumeration value="Promotional material"/>
          <xsd:enumeration value="PowerPoint"/>
          <xsd:enumeration value="Multi-media"/>
          <xsd:enumeration value="Quiz"/>
          <xsd:enumeration value="Poster"/>
          <xsd:enumeration value="Game"/>
          <xsd:enumeration value="Fact Sheet/Infographic"/>
          <xsd:enumeration value="Case Study"/>
          <xsd:enumeration value="Fundraising"/>
          <xsd:enumeration value="Worksheet"/>
          <xsd:enumeration value="Other"/>
        </xsd:restriction>
      </xsd:simpleType>
    </xsd:element>
    <xsd:element name="Document_x0020_Status" ma:index="14" ma:displayName="Document Status" ma:default="Draft" ma:description="" ma:format="Dropdown" ma:internalName="Document_x0020_Status">
      <xsd:simpleType>
        <xsd:restriction base="dms:Choice">
          <xsd:enumeration value="Draft"/>
          <xsd:enumeration value="Working Doc"/>
          <xsd:enumeration value="Pending Approval"/>
          <xsd:enumeration value="Approved for team only"/>
          <xsd:enumeration value="Approved for use within CA"/>
          <xsd:enumeration value="Approved for use outside CA"/>
          <xsd:enumeration value="Embargoed"/>
          <xsd:enumeration value="Expired"/>
          <xsd:enumeration value="Other"/>
        </xsd:restriction>
      </xsd:simpleType>
    </xsd:element>
    <xsd:element name="Used_x0020_for" ma:index="15" nillable="true" ma:displayName="Used for" ma:default="Advent" ma:description="" ma:internalName="Used_x0020_for">
      <xsd:complexType>
        <xsd:complexContent>
          <xsd:extension base="dms:MultiChoice">
            <xsd:sequence>
              <xsd:element name="Value" maxOccurs="unbounded" minOccurs="0" nillable="true">
                <xsd:simpleType>
                  <xsd:restriction base="dms:Choice">
                    <xsd:enumeration value="Just Leadership Day"/>
                    <xsd:enumeration value="Immersion"/>
                    <xsd:enumeration value="Teacher PD"/>
                    <xsd:enumeration value="Tertiary"/>
                    <xsd:enumeration value="Food for All"/>
                    <xsd:enumeration value="AACES"/>
                    <xsd:enumeration value="Advent"/>
                    <xsd:enumeration value="CST"/>
                    <xsd:enumeration value="Just visiting?"/>
                  </xsd:restriction>
                </xsd:simpleType>
              </xsd:element>
            </xsd:sequence>
          </xsd:extension>
        </xsd:complexContent>
      </xsd:complexType>
    </xsd:element>
    <xsd:element name="Calendar_x0020_Year" ma:index="16" nillable="true" ma:displayName="Calendar Year" ma:default="2013" ma:format="Dropdown" ma:internalName="Calendar_x0020_Year">
      <xsd:simpleType>
        <xsd:restriction base="dms:Choice">
          <xsd:enumeration value="2010"/>
          <xsd:enumeration value="2011"/>
          <xsd:enumeration value="2012"/>
          <xsd:enumeration value="2013"/>
          <xsd:enumeration value="2014"/>
          <xsd:enumeration value="2015"/>
          <xsd:enumeration value="2016"/>
          <xsd:enumeration value="2017"/>
          <xsd:enumeration value="2018"/>
        </xsd:restriction>
      </xsd:simpleType>
    </xsd:element>
    <xsd:element name="Description0" ma:index="17" nillable="true" ma:displayName="Description" ma:description="A short description about the resource." ma:internalName="Description0">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e628dbc2-5780-4aa6-b59e-b4a165ad8118">3XVCYASFVK3Q-205-881</_dlc_DocId>
    <_dlc_DocIdUrl xmlns="e628dbc2-5780-4aa6-b59e-b4a165ad8118">
      <Url>https://aimstest.caritas.org.au/sites/community/education/resources/_layouts/DocIdRedir.aspx?ID=3XVCYASFVK3Q-205-881</Url>
      <Description>3XVCYASFVK3Q-205-881</Description>
    </_dlc_DocIdUrl>
    <Description0 xmlns="041f561b-787a-4331-b8c2-4f8b42e141f3">A PowerPoint of images and responses to accompany the Prayer Vigil for care of creation resource.</Description0>
    <Document_x0020_Status xmlns="041f561b-787a-4331-b8c2-4f8b42e141f3">Draft</Document_x0020_Status>
    <Used_x0020_for xmlns="041f561b-787a-4331-b8c2-4f8b42e141f3">
      <Value>Advent</Value>
    </Used_x0020_for>
    <Resource_x0020_Type xmlns="041f561b-787a-4331-b8c2-4f8b42e141f3">Prayer/Reflection</Resource_x0020_Type>
    <Audience xmlns="041f561b-787a-4331-b8c2-4f8b42e141f3">
      <Value>Lower Secondary</Value>
      <Value>Middle Secondary</Value>
      <Value>Senior Secondary</Value>
      <Value>Teacher</Value>
      <Value>Tertiary</Value>
      <Value>Parish</Value>
    </Audience>
    <Calendar_x0020_Year xmlns="041f561b-787a-4331-b8c2-4f8b42e141f3">2016</Calendar_x0020_Year>
    <Topic xmlns="041f561b-787a-4331-b8c2-4f8b42e141f3">
      <Value>Catholic Social Teaching</Value>
      <Value>Environment/Climate</Value>
    </Topic>
  </documentManagement>
</p:properties>
</file>

<file path=customXml/itemProps1.xml><?xml version="1.0" encoding="utf-8"?>
<ds:datastoreItem xmlns:ds="http://schemas.openxmlformats.org/officeDocument/2006/customXml" ds:itemID="{8076F822-B168-4F95-8A63-3E1806FAF646}">
  <ds:schemaRefs>
    <ds:schemaRef ds:uri="http://schemas.microsoft.com/sharepoint/events"/>
  </ds:schemaRefs>
</ds:datastoreItem>
</file>

<file path=customXml/itemProps2.xml><?xml version="1.0" encoding="utf-8"?>
<ds:datastoreItem xmlns:ds="http://schemas.openxmlformats.org/officeDocument/2006/customXml" ds:itemID="{7010F89C-9F27-40E2-B07B-DA746ED61B30}">
  <ds:schemaRefs>
    <ds:schemaRef ds:uri="http://schemas.microsoft.com/sharepoint/v3/contenttype/forms"/>
  </ds:schemaRefs>
</ds:datastoreItem>
</file>

<file path=customXml/itemProps3.xml><?xml version="1.0" encoding="utf-8"?>
<ds:datastoreItem xmlns:ds="http://schemas.openxmlformats.org/officeDocument/2006/customXml" ds:itemID="{1C268135-B642-4BAF-ADE1-13B97F27A9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628dbc2-5780-4aa6-b59e-b4a165ad8118"/>
    <ds:schemaRef ds:uri="041f561b-787a-4331-b8c2-4f8b42e141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79CE9FC7-F488-4CBC-BC57-3C13B4B4EA8E}">
  <ds:schemaRefs>
    <ds:schemaRef ds:uri="http://schemas.microsoft.com/office/2006/documentManagement/types"/>
    <ds:schemaRef ds:uri="http://schemas.microsoft.com/office/infopath/2007/PartnerControls"/>
    <ds:schemaRef ds:uri="http://purl.org/dc/elements/1.1/"/>
    <ds:schemaRef ds:uri="041f561b-787a-4331-b8c2-4f8b42e141f3"/>
    <ds:schemaRef ds:uri="http://schemas.microsoft.com/office/2006/metadata/properties"/>
    <ds:schemaRef ds:uri="http://purl.org/dc/terms/"/>
    <ds:schemaRef ds:uri="http://schemas.openxmlformats.org/package/2006/metadata/core-properties"/>
    <ds:schemaRef ds:uri="e628dbc2-5780-4aa6-b59e-b4a165ad8118"/>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Foundry.thmx</Template>
  <TotalTime>1627</TotalTime>
  <Words>755</Words>
  <Application>Microsoft Office PowerPoint</Application>
  <PresentationFormat>On-screen Show (4:3)</PresentationFormat>
  <Paragraphs>90</Paragraphs>
  <Slides>26</Slides>
  <Notes>26</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Prayer Service for the Season of Creation Information for users</vt:lpstr>
      <vt:lpstr>Prayer SERVICE for THE season of creation</vt:lpstr>
      <vt:lpstr>Call of repentance</vt:lpstr>
      <vt:lpstr>PowerPoint Presentation</vt:lpstr>
      <vt:lpstr>PowerPoint Presentation</vt:lpstr>
      <vt:lpstr>PowerPoint Presentation</vt:lpstr>
      <vt:lpstr>PowerPoint Presentation</vt:lpstr>
      <vt:lpstr>PowerPoint Presentation</vt:lpstr>
      <vt:lpstr>PowerPoint Presentation</vt:lpstr>
      <vt:lpstr>Responsorial Psalm </vt:lpstr>
      <vt:lpstr>PowerPoint Presentation</vt:lpstr>
      <vt:lpstr>Litany of Creation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Closing Prayer</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Marlin Communications</dc:creator>
  <cp:lastModifiedBy>Siew Lim</cp:lastModifiedBy>
  <cp:revision>123</cp:revision>
  <dcterms:created xsi:type="dcterms:W3CDTF">2014-11-30T23:21:17Z</dcterms:created>
  <dcterms:modified xsi:type="dcterms:W3CDTF">2016-08-26T06:24:19Z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0x0101003BB767A26C87A8429349E100999E60C0</vt:lpwstr>
  </property>
  <property fmtid="{D5CDD505-2E9C-101B-9397-08002B2CF9AE}" pid="3" name="_dlc_DocIdItemGuid">
    <vt:lpwstr>72070d1b-17ab-4047-b772-78cdf6515e62</vt:lpwstr>
  </property>
</Properties>
</file>