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7" r:id="rId4"/>
  </p:sldMasterIdLst>
  <p:notesMasterIdLst>
    <p:notesMasterId r:id="rId33"/>
  </p:notesMasterIdLst>
  <p:sldIdLst>
    <p:sldId id="485" r:id="rId5"/>
    <p:sldId id="256" r:id="rId6"/>
    <p:sldId id="401" r:id="rId7"/>
    <p:sldId id="404" r:id="rId8"/>
    <p:sldId id="402" r:id="rId9"/>
    <p:sldId id="438" r:id="rId10"/>
    <p:sldId id="486" r:id="rId11"/>
    <p:sldId id="405" r:id="rId12"/>
    <p:sldId id="440" r:id="rId13"/>
    <p:sldId id="487" r:id="rId14"/>
    <p:sldId id="442" r:id="rId15"/>
    <p:sldId id="443" r:id="rId16"/>
    <p:sldId id="488" r:id="rId17"/>
    <p:sldId id="445" r:id="rId18"/>
    <p:sldId id="446" r:id="rId19"/>
    <p:sldId id="489" r:id="rId20"/>
    <p:sldId id="448" r:id="rId21"/>
    <p:sldId id="449" r:id="rId22"/>
    <p:sldId id="490" r:id="rId23"/>
    <p:sldId id="451" r:id="rId24"/>
    <p:sldId id="452" r:id="rId25"/>
    <p:sldId id="491" r:id="rId26"/>
    <p:sldId id="454" r:id="rId27"/>
    <p:sldId id="455" r:id="rId28"/>
    <p:sldId id="492" r:id="rId29"/>
    <p:sldId id="457" r:id="rId30"/>
    <p:sldId id="496" r:id="rId31"/>
    <p:sldId id="437" r:id="rId32"/>
  </p:sldIdLst>
  <p:sldSz cx="13444538"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8" userDrawn="1">
          <p15:clr>
            <a:srgbClr val="A4A3A4"/>
          </p15:clr>
        </p15:guide>
        <p15:guide id="2" pos="58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Dobrohotoff" initials="ND" lastIdx="10" clrIdx="0">
    <p:extLst>
      <p:ext uri="{19B8F6BF-5375-455C-9EA6-DF929625EA0E}">
        <p15:presenceInfo xmlns:p15="http://schemas.microsoft.com/office/powerpoint/2012/main" userId="S::nicoled@caritas.org.au::2dc4cf58-dc7e-422a-950b-38460c74cb76" providerId="AD"/>
      </p:ext>
    </p:extLst>
  </p:cmAuthor>
  <p:cmAuthor id="2" name="Sarah Latif" initials="SL" lastIdx="2" clrIdx="1">
    <p:extLst>
      <p:ext uri="{19B8F6BF-5375-455C-9EA6-DF929625EA0E}">
        <p15:presenceInfo xmlns:p15="http://schemas.microsoft.com/office/powerpoint/2012/main" userId="S-1-5-21-568877940-3399399001-4121681156-7304" providerId="AD"/>
      </p:ext>
    </p:extLst>
  </p:cmAuthor>
  <p:cmAuthor id="3" name="Nicole Dobrohotoff" initials="ND [2]" lastIdx="5" clrIdx="2">
    <p:extLst>
      <p:ext uri="{19B8F6BF-5375-455C-9EA6-DF929625EA0E}">
        <p15:presenceInfo xmlns:p15="http://schemas.microsoft.com/office/powerpoint/2012/main" userId="S-1-5-21-1801674531-2111687655-1343024091-17863" providerId="AD"/>
      </p:ext>
    </p:extLst>
  </p:cmAuthor>
  <p:cmAuthor id="4" name="Nicole" initials="N" lastIdx="7" clrIdx="3">
    <p:extLst>
      <p:ext uri="{19B8F6BF-5375-455C-9EA6-DF929625EA0E}">
        <p15:presenceInfo xmlns:p15="http://schemas.microsoft.com/office/powerpoint/2012/main" userId="Nicole" providerId="None"/>
      </p:ext>
    </p:extLst>
  </p:cmAuthor>
  <p:cmAuthor id="5" name="Catherine McAleer" initials="CM" lastIdx="5" clrIdx="4">
    <p:extLst>
      <p:ext uri="{19B8F6BF-5375-455C-9EA6-DF929625EA0E}">
        <p15:presenceInfo xmlns:p15="http://schemas.microsoft.com/office/powerpoint/2012/main" userId="S::catherine.mcaleer@caritas.org.au::e6f08e50-4bd0-44ad-8f1f-a0efc8a8d4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34B"/>
    <a:srgbClr val="63B1A4"/>
    <a:srgbClr val="761F00"/>
    <a:srgbClr val="C3DDD7"/>
    <a:srgbClr val="E4DBCA"/>
    <a:srgbClr val="D86075"/>
    <a:srgbClr val="004751"/>
    <a:srgbClr val="0C244C"/>
    <a:srgbClr val="E5DBCB"/>
    <a:srgbClr val="DF9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0D5CE9-88E8-45C2-B7ED-3FABF924C97B}" v="2" dt="2021-08-05T04:21:16.80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96374" autoAdjust="0"/>
  </p:normalViewPr>
  <p:slideViewPr>
    <p:cSldViewPr snapToGrid="0">
      <p:cViewPr varScale="1">
        <p:scale>
          <a:sx n="101" d="100"/>
          <a:sy n="101" d="100"/>
        </p:scale>
        <p:origin x="198" y="102"/>
      </p:cViewPr>
      <p:guideLst>
        <p:guide orient="horz" pos="1038"/>
        <p:guide pos="587"/>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1D07F660-EF4E-4CFC-BE27-726010CF37C2}" type="datetimeFigureOut">
              <a:rPr lang="en-AU" smtClean="0"/>
              <a:t>11/08/2021</a:t>
            </a:fld>
            <a:endParaRPr lang="en-AU"/>
          </a:p>
        </p:txBody>
      </p:sp>
      <p:sp>
        <p:nvSpPr>
          <p:cNvPr id="4" name="Slide Image Placeholder 3"/>
          <p:cNvSpPr>
            <a:spLocks noGrp="1" noRot="1" noChangeAspect="1"/>
          </p:cNvSpPr>
          <p:nvPr>
            <p:ph type="sldImg" idx="2"/>
          </p:nvPr>
        </p:nvSpPr>
        <p:spPr>
          <a:xfrm>
            <a:off x="3079750" y="946150"/>
            <a:ext cx="4533900" cy="25511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E11F737D-84AB-4399-9DE3-748B081B038D}" type="slidenum">
              <a:rPr lang="en-AU" smtClean="0"/>
              <a:t>‹#›</a:t>
            </a:fld>
            <a:endParaRPr lang="en-AU"/>
          </a:p>
        </p:txBody>
      </p:sp>
    </p:spTree>
    <p:extLst>
      <p:ext uri="{BB962C8B-B14F-4D97-AF65-F5344CB8AC3E}">
        <p14:creationId xmlns:p14="http://schemas.microsoft.com/office/powerpoint/2010/main" val="740490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uis.unesco.org/sites/default/files/documents/new-methodology-shows-258-million-children-adolescents-and-youth-are-out-school.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uis.unesco.org/sites/default/files/documents/new-methodology-shows-258-million-children-adolescents-and-youth-are-out-school.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Images from left to right: </a:t>
            </a:r>
            <a:br>
              <a:rPr lang="en-AU" dirty="0"/>
            </a:br>
            <a:r>
              <a:rPr lang="en-AU" sz="1200" b="0" i="0" u="none" strike="noStrike" kern="1200" baseline="0" dirty="0" err="1">
                <a:solidFill>
                  <a:schemeClr val="tx1"/>
                </a:solidFill>
                <a:latin typeface="+mn-lt"/>
                <a:ea typeface="+mn-ea"/>
                <a:cs typeface="+mn-cs"/>
              </a:rPr>
              <a:t>Thandolwayo</a:t>
            </a:r>
            <a:r>
              <a:rPr lang="en-AU" sz="1200" b="0" i="0" u="none" strike="noStrike" kern="1200" baseline="0" dirty="0">
                <a:solidFill>
                  <a:schemeClr val="tx1"/>
                </a:solidFill>
                <a:latin typeface="+mn-lt"/>
                <a:ea typeface="+mn-ea"/>
                <a:cs typeface="+mn-cs"/>
              </a:rPr>
              <a:t> outside her home holding a 5 litre water container she uses to collect water. Caritas Hwange, installed a solar powered piped water system into her village bringing fresh clean drinking water to the population for the first time. </a:t>
            </a:r>
            <a:r>
              <a:rPr lang="en-AU" sz="1200" b="0" i="0" kern="1200" dirty="0">
                <a:solidFill>
                  <a:schemeClr val="tx1"/>
                </a:solidFill>
                <a:effectLst/>
                <a:latin typeface="+mn-lt"/>
                <a:ea typeface="+mn-ea"/>
                <a:cs typeface="+mn-cs"/>
              </a:rPr>
              <a:t>. </a:t>
            </a:r>
            <a:r>
              <a:rPr lang="en-AU" sz="1200" b="1" i="0" kern="1200" dirty="0">
                <a:solidFill>
                  <a:schemeClr val="tx1"/>
                </a:solidFill>
                <a:effectLst/>
                <a:latin typeface="+mn-lt"/>
                <a:ea typeface="+mn-ea"/>
                <a:cs typeface="+mn-cs"/>
              </a:rPr>
              <a:t>Photo </a:t>
            </a:r>
            <a:r>
              <a:rPr lang="en-US" sz="1200" b="1" kern="0" dirty="0">
                <a:solidFill>
                  <a:sysClr val="windowText" lastClr="000000"/>
                </a:solidFill>
                <a:latin typeface="Roboto" pitchFamily="2" charset="0"/>
                <a:ea typeface="Roboto" pitchFamily="2" charset="0"/>
              </a:rPr>
              <a:t>Credit: </a:t>
            </a:r>
            <a:r>
              <a:rPr lang="en-US" sz="1200" b="0" kern="0" dirty="0">
                <a:solidFill>
                  <a:sysClr val="windowText" lastClr="000000"/>
                </a:solidFill>
                <a:latin typeface="Roboto" pitchFamily="2" charset="0"/>
                <a:ea typeface="Roboto" pitchFamily="2" charset="0"/>
              </a:rPr>
              <a:t>Richard Wainwright, Caritas Australia</a:t>
            </a:r>
            <a:endParaRPr lang="en-US" sz="1200" kern="0" dirty="0">
              <a:solidFill>
                <a:sysClr val="windowText" lastClr="000000"/>
              </a:solidFill>
              <a:latin typeface="Roboto" pitchFamily="2" charset="0"/>
              <a:ea typeface="Roboto" pitchFamily="2" charset="0"/>
            </a:endParaRPr>
          </a:p>
          <a:p>
            <a:r>
              <a:rPr lang="en-AU" sz="1200" b="0" i="0" u="none" strike="noStrike" kern="1200" baseline="0" dirty="0">
                <a:solidFill>
                  <a:schemeClr val="tx1"/>
                </a:solidFill>
                <a:latin typeface="+mn-lt"/>
                <a:ea typeface="+mn-ea"/>
                <a:cs typeface="+mn-cs"/>
              </a:rPr>
              <a:t>Salma spends quality time with her newborn baby boy </a:t>
            </a:r>
            <a:r>
              <a:rPr lang="en-AU" sz="1200" b="0" i="0" u="none" strike="noStrike" kern="1200" baseline="0" dirty="0" err="1">
                <a:solidFill>
                  <a:schemeClr val="tx1"/>
                </a:solidFill>
                <a:latin typeface="+mn-lt"/>
                <a:ea typeface="+mn-ea"/>
                <a:cs typeface="+mn-cs"/>
              </a:rPr>
              <a:t>Samiul</a:t>
            </a:r>
            <a:r>
              <a:rPr lang="en-AU" sz="1200" b="0" i="0" u="none" strike="noStrike" kern="1200" baseline="0" dirty="0">
                <a:solidFill>
                  <a:schemeClr val="tx1"/>
                </a:solidFill>
                <a:latin typeface="+mn-lt"/>
                <a:ea typeface="+mn-ea"/>
                <a:cs typeface="+mn-cs"/>
              </a:rPr>
              <a:t> and her daughter Maya. They tell stories and play games. </a:t>
            </a:r>
            <a:r>
              <a:rPr lang="en-AU" b="1" dirty="0"/>
              <a:t>Photo credit: </a:t>
            </a:r>
            <a:r>
              <a:rPr lang="en-AU" sz="1200" b="0" i="0" u="none" strike="noStrike" kern="1200" baseline="0" dirty="0">
                <a:solidFill>
                  <a:schemeClr val="tx1"/>
                </a:solidFill>
                <a:latin typeface="+mn-lt"/>
                <a:ea typeface="+mn-ea"/>
                <a:cs typeface="+mn-cs"/>
              </a:rPr>
              <a:t>Ashish Peter Gomes </a:t>
            </a:r>
          </a:p>
          <a:p>
            <a:r>
              <a:rPr lang="en-AU" sz="1200" b="0" i="0" kern="1200" dirty="0" err="1">
                <a:solidFill>
                  <a:schemeClr val="tx1"/>
                </a:solidFill>
                <a:effectLst/>
                <a:latin typeface="+mn-lt"/>
                <a:ea typeface="+mn-ea"/>
                <a:cs typeface="+mn-cs"/>
              </a:rPr>
              <a:t>Marvelous</a:t>
            </a:r>
            <a:r>
              <a:rPr lang="en-AU" sz="1200" b="0" i="0" kern="1200" dirty="0">
                <a:solidFill>
                  <a:schemeClr val="tx1"/>
                </a:solidFill>
                <a:effectLst/>
                <a:latin typeface="+mn-lt"/>
                <a:ea typeface="+mn-ea"/>
                <a:cs typeface="+mn-cs"/>
              </a:rPr>
              <a:t>, Headmaster at </a:t>
            </a:r>
            <a:r>
              <a:rPr lang="en-AU" sz="1200" b="0" i="0" kern="1200" dirty="0" err="1">
                <a:solidFill>
                  <a:schemeClr val="tx1"/>
                </a:solidFill>
                <a:effectLst/>
                <a:latin typeface="+mn-lt"/>
                <a:ea typeface="+mn-ea"/>
                <a:cs typeface="+mn-cs"/>
              </a:rPr>
              <a:t>Msuna</a:t>
            </a:r>
            <a:r>
              <a:rPr lang="en-AU" sz="1200" b="0" i="0" kern="1200" dirty="0">
                <a:solidFill>
                  <a:schemeClr val="tx1"/>
                </a:solidFill>
                <a:effectLst/>
                <a:latin typeface="+mn-lt"/>
                <a:ea typeface="+mn-ea"/>
                <a:cs typeface="+mn-cs"/>
              </a:rPr>
              <a:t> Primary School is seen teaching </a:t>
            </a:r>
            <a:r>
              <a:rPr lang="en-AU" sz="1200" b="0" i="0" kern="1200" dirty="0" err="1">
                <a:solidFill>
                  <a:schemeClr val="tx1"/>
                </a:solidFill>
                <a:effectLst/>
                <a:latin typeface="+mn-lt"/>
                <a:ea typeface="+mn-ea"/>
                <a:cs typeface="+mn-cs"/>
              </a:rPr>
              <a:t>Thandolwayo</a:t>
            </a:r>
            <a:r>
              <a:rPr lang="en-AU" sz="1200" b="0" i="0" kern="1200" dirty="0">
                <a:solidFill>
                  <a:schemeClr val="tx1"/>
                </a:solidFill>
                <a:effectLst/>
                <a:latin typeface="+mn-lt"/>
                <a:ea typeface="+mn-ea"/>
                <a:cs typeface="+mn-cs"/>
              </a:rPr>
              <a:t> (9) and her classmates.</a:t>
            </a:r>
            <a:r>
              <a:rPr lang="en-AU" sz="1200" dirty="0">
                <a:latin typeface="Roboto" pitchFamily="2" charset="0"/>
                <a:ea typeface="Roboto" pitchFamily="2" charset="0"/>
              </a:rPr>
              <a:t> </a:t>
            </a:r>
            <a:r>
              <a:rPr lang="en-AU" sz="1200" b="1" dirty="0">
                <a:latin typeface="Roboto" pitchFamily="2" charset="0"/>
                <a:ea typeface="Roboto" pitchFamily="2" charset="0"/>
              </a:rPr>
              <a:t>Photo Credit: </a:t>
            </a:r>
            <a:r>
              <a:rPr lang="en-AU" sz="1200" dirty="0">
                <a:latin typeface="Roboto" pitchFamily="2" charset="0"/>
                <a:ea typeface="Roboto" pitchFamily="2" charset="0"/>
              </a:rPr>
              <a:t>Richard Wainwright, Caritas Australia</a:t>
            </a:r>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1</a:t>
            </a:fld>
            <a:endParaRPr lang="en-AU"/>
          </a:p>
        </p:txBody>
      </p:sp>
    </p:spTree>
    <p:extLst>
      <p:ext uri="{BB962C8B-B14F-4D97-AF65-F5344CB8AC3E}">
        <p14:creationId xmlns:p14="http://schemas.microsoft.com/office/powerpoint/2010/main" val="2124669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 </a:t>
            </a:r>
            <a:r>
              <a:rPr lang="en-AU" sz="1200" u="sng" kern="1200" dirty="0">
                <a:solidFill>
                  <a:schemeClr val="tx1"/>
                </a:solidFill>
                <a:effectLst/>
                <a:latin typeface="+mn-lt"/>
                <a:ea typeface="+mn-ea"/>
                <a:cs typeface="+mn-cs"/>
                <a:hlinkClick r:id="rId3"/>
              </a:rPr>
              <a:t>http://uis.unesco.org/sites/default/files/documents/new-methodology-shows-258-million-children-adolescents-and-youth-are-out-school.pdf</a:t>
            </a:r>
            <a:endParaRPr lang="en-US" b="1" dirty="0"/>
          </a:p>
        </p:txBody>
      </p:sp>
      <p:sp>
        <p:nvSpPr>
          <p:cNvPr id="4" name="Slide Number Placeholder 3"/>
          <p:cNvSpPr>
            <a:spLocks noGrp="1"/>
          </p:cNvSpPr>
          <p:nvPr>
            <p:ph type="sldNum" sz="quarter" idx="5"/>
          </p:nvPr>
        </p:nvSpPr>
        <p:spPr/>
        <p:txBody>
          <a:bodyPr/>
          <a:lstStyle/>
          <a:p>
            <a:fld id="{E11F737D-84AB-4399-9DE3-748B081B038D}" type="slidenum">
              <a:rPr lang="en-AU" smtClean="0"/>
              <a:t>15</a:t>
            </a:fld>
            <a:endParaRPr lang="en-AU"/>
          </a:p>
        </p:txBody>
      </p:sp>
    </p:spTree>
    <p:extLst>
      <p:ext uri="{BB962C8B-B14F-4D97-AF65-F5344CB8AC3E}">
        <p14:creationId xmlns:p14="http://schemas.microsoft.com/office/powerpoint/2010/main" val="883604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 </a:t>
            </a:r>
            <a:r>
              <a:rPr lang="en-AU" sz="1200" u="sng" kern="1200" dirty="0">
                <a:solidFill>
                  <a:schemeClr val="tx1"/>
                </a:solidFill>
                <a:effectLst/>
                <a:latin typeface="+mn-lt"/>
                <a:ea typeface="+mn-ea"/>
                <a:cs typeface="+mn-cs"/>
                <a:hlinkClick r:id="rId3"/>
              </a:rPr>
              <a:t>http://uis.unesco.org/sites/default/files/documents/new-methodology-shows-258-million-children-adolescents-and-youth-are-out-school.pdf</a:t>
            </a:r>
            <a:endParaRPr lang="en-US" b="1" dirty="0"/>
          </a:p>
          <a:p>
            <a:endParaRPr lang="en-US" b="1" dirty="0"/>
          </a:p>
          <a:p>
            <a:endParaRPr lang="en-US" b="0" dirty="0"/>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17</a:t>
            </a:fld>
            <a:endParaRPr lang="en-AU"/>
          </a:p>
        </p:txBody>
      </p:sp>
    </p:spTree>
    <p:extLst>
      <p:ext uri="{BB962C8B-B14F-4D97-AF65-F5344CB8AC3E}">
        <p14:creationId xmlns:p14="http://schemas.microsoft.com/office/powerpoint/2010/main" val="3186630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The UN Committee has stated that housing must provide adequate shelter, which means adequate privacy, space, security, lighting and ventilation, basic infrastructure and location with regard to work and basic facilities, all at a reasonable cost. </a:t>
            </a:r>
          </a:p>
          <a:p>
            <a:endParaRPr lang="en-AU" sz="1200" b="0" i="0" u="none" kern="1200" dirty="0">
              <a:solidFill>
                <a:schemeClr val="tx1"/>
              </a:solidFill>
              <a:effectLst/>
              <a:latin typeface="+mn-lt"/>
              <a:ea typeface="+mn-ea"/>
              <a:cs typeface="+mn-cs"/>
            </a:endParaRPr>
          </a:p>
          <a:p>
            <a:r>
              <a:rPr lang="en-AU" sz="1200" b="1" u="none" dirty="0">
                <a:solidFill>
                  <a:srgbClr val="0563C1"/>
                </a:solidFill>
                <a:effectLst/>
                <a:latin typeface="Calibri" panose="020F0502020204030204" pitchFamily="34" charset="0"/>
                <a:cs typeface="Times New Roman" panose="02020603050405020304" pitchFamily="18" charset="0"/>
              </a:rPr>
              <a:t>Sources: </a:t>
            </a:r>
            <a:r>
              <a:rPr lang="en-AU" sz="1200" b="0" u="none" dirty="0">
                <a:solidFill>
                  <a:srgbClr val="0563C1"/>
                </a:solidFill>
                <a:effectLst/>
                <a:latin typeface="Calibri" panose="020F0502020204030204" pitchFamily="34" charset="0"/>
                <a:cs typeface="Times New Roman" panose="02020603050405020304" pitchFamily="18" charset="0"/>
              </a:rPr>
              <a:t>https://unstats.un.org/sdgs/metadata/files/Metadata-11-01-01.pdf </a:t>
            </a:r>
          </a:p>
          <a:p>
            <a:r>
              <a:rPr lang="en-US" b="0" u="none" dirty="0"/>
              <a:t>https://www.ag.gov.au/rights-and-protections/human-rights-and-anti-discrimination/human-rights-scrutiny/public-sector-guidance-sheets/right-adequate-standard-living-including-food-water-and-housing#:~:text=access%20to%20water.-,Housing,all%20at%20a%20reasonable%20cost. </a:t>
            </a:r>
          </a:p>
        </p:txBody>
      </p:sp>
      <p:sp>
        <p:nvSpPr>
          <p:cNvPr id="4" name="Slide Number Placeholder 3"/>
          <p:cNvSpPr>
            <a:spLocks noGrp="1"/>
          </p:cNvSpPr>
          <p:nvPr>
            <p:ph type="sldNum" sz="quarter" idx="5"/>
          </p:nvPr>
        </p:nvSpPr>
        <p:spPr/>
        <p:txBody>
          <a:bodyPr/>
          <a:lstStyle/>
          <a:p>
            <a:fld id="{E11F737D-84AB-4399-9DE3-748B081B038D}" type="slidenum">
              <a:rPr lang="en-AU" smtClean="0"/>
              <a:t>18</a:t>
            </a:fld>
            <a:endParaRPr lang="en-AU"/>
          </a:p>
        </p:txBody>
      </p:sp>
    </p:spTree>
    <p:extLst>
      <p:ext uri="{BB962C8B-B14F-4D97-AF65-F5344CB8AC3E}">
        <p14:creationId xmlns:p14="http://schemas.microsoft.com/office/powerpoint/2010/main" val="2206210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The UN Committee has stated that housing must provide adequate shelter, which means adequate privacy, space, security, lighting and ventilation, basic infrastructure and location with regard to work and basic facilities, all at a reasonable cost. Everyone should have sustainable access to natural and common resources, safe drinking water, energy for cooking, heating and lighting, sanitation and washing facilities, means of food storage, refuse disposal, site drainage and emergency services.</a:t>
            </a:r>
          </a:p>
          <a:p>
            <a:endParaRPr lang="en-AU" sz="1200" b="0" i="0" u="none" kern="1200" dirty="0">
              <a:solidFill>
                <a:schemeClr val="tx1"/>
              </a:solidFill>
              <a:effectLst/>
              <a:latin typeface="+mn-lt"/>
              <a:ea typeface="+mn-ea"/>
              <a:cs typeface="+mn-cs"/>
            </a:endParaRPr>
          </a:p>
          <a:p>
            <a:r>
              <a:rPr lang="en-AU" sz="1200" b="1" u="none" dirty="0">
                <a:solidFill>
                  <a:srgbClr val="0563C1"/>
                </a:solidFill>
                <a:effectLst/>
                <a:latin typeface="Calibri" panose="020F0502020204030204" pitchFamily="34" charset="0"/>
                <a:cs typeface="Times New Roman" panose="02020603050405020304" pitchFamily="18" charset="0"/>
              </a:rPr>
              <a:t>Source: </a:t>
            </a:r>
            <a:r>
              <a:rPr lang="en-AU" sz="1200" b="0" u="none" dirty="0">
                <a:solidFill>
                  <a:srgbClr val="0563C1"/>
                </a:solidFill>
                <a:effectLst/>
                <a:latin typeface="Calibri" panose="020F0502020204030204" pitchFamily="34" charset="0"/>
                <a:cs typeface="Times New Roman" panose="02020603050405020304" pitchFamily="18" charset="0"/>
              </a:rPr>
              <a:t>2020 Report: Levels and Trends in Child Mortality</a:t>
            </a:r>
          </a:p>
          <a:p>
            <a:r>
              <a:rPr lang="en-US" b="0" u="none" dirty="0"/>
              <a:t>https://data.unicef.org/wp-content/uploads/2020/09/Levels-and-trends-in-child-mortality-IGME-English_2020.pdf</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11F737D-84AB-4399-9DE3-748B081B038D}" type="slidenum">
              <a:rPr lang="en-AU" smtClean="0"/>
              <a:t>20</a:t>
            </a:fld>
            <a:endParaRPr lang="en-AU"/>
          </a:p>
        </p:txBody>
      </p:sp>
    </p:spTree>
    <p:extLst>
      <p:ext uri="{BB962C8B-B14F-4D97-AF65-F5344CB8AC3E}">
        <p14:creationId xmlns:p14="http://schemas.microsoft.com/office/powerpoint/2010/main" val="2841352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US" b="0" dirty="0"/>
              <a:t>Global Trends: Forced displacement in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https://www.unhcr.org/5ee200e37.pdf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E11F737D-84AB-4399-9DE3-748B081B038D}" type="slidenum">
              <a:rPr lang="en-AU" smtClean="0"/>
              <a:t>21</a:t>
            </a:fld>
            <a:endParaRPr lang="en-AU"/>
          </a:p>
        </p:txBody>
      </p:sp>
    </p:spTree>
    <p:extLst>
      <p:ext uri="{BB962C8B-B14F-4D97-AF65-F5344CB8AC3E}">
        <p14:creationId xmlns:p14="http://schemas.microsoft.com/office/powerpoint/2010/main" val="4062594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US" b="0" dirty="0"/>
              <a:t>Global Trends: Forced displacement in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https://www.unhcr.org/5ee200e37.pdf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23</a:t>
            </a:fld>
            <a:endParaRPr lang="en-AU"/>
          </a:p>
        </p:txBody>
      </p:sp>
    </p:spTree>
    <p:extLst>
      <p:ext uri="{BB962C8B-B14F-4D97-AF65-F5344CB8AC3E}">
        <p14:creationId xmlns:p14="http://schemas.microsoft.com/office/powerpoint/2010/main" val="2858933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Source: </a:t>
            </a:r>
            <a:r>
              <a:rPr lang="en-AU" sz="1200" b="0" i="0" kern="1200" dirty="0">
                <a:solidFill>
                  <a:schemeClr val="tx1"/>
                </a:solidFill>
                <a:effectLst/>
                <a:latin typeface="+mn-lt"/>
                <a:ea typeface="+mn-ea"/>
                <a:cs typeface="+mn-cs"/>
              </a:rPr>
              <a:t>https://www.micahaustralia.org/agency/australian_aid</a:t>
            </a:r>
          </a:p>
          <a:p>
            <a:endParaRPr lang="en-US" dirty="0"/>
          </a:p>
        </p:txBody>
      </p:sp>
      <p:sp>
        <p:nvSpPr>
          <p:cNvPr id="4" name="Slide Number Placeholder 3"/>
          <p:cNvSpPr>
            <a:spLocks noGrp="1"/>
          </p:cNvSpPr>
          <p:nvPr>
            <p:ph type="sldNum" sz="quarter" idx="5"/>
          </p:nvPr>
        </p:nvSpPr>
        <p:spPr/>
        <p:txBody>
          <a:bodyPr/>
          <a:lstStyle/>
          <a:p>
            <a:fld id="{E11F737D-84AB-4399-9DE3-748B081B038D}" type="slidenum">
              <a:rPr lang="en-AU" smtClean="0"/>
              <a:t>24</a:t>
            </a:fld>
            <a:endParaRPr lang="en-AU"/>
          </a:p>
        </p:txBody>
      </p:sp>
    </p:spTree>
    <p:extLst>
      <p:ext uri="{BB962C8B-B14F-4D97-AF65-F5344CB8AC3E}">
        <p14:creationId xmlns:p14="http://schemas.microsoft.com/office/powerpoint/2010/main" val="2435666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Source: </a:t>
            </a:r>
            <a:r>
              <a:rPr lang="en-AU" sz="1200" b="0" i="0" kern="1200" dirty="0">
                <a:solidFill>
                  <a:schemeClr val="tx1"/>
                </a:solidFill>
                <a:effectLst/>
                <a:latin typeface="+mn-lt"/>
                <a:ea typeface="+mn-ea"/>
                <a:cs typeface="+mn-cs"/>
              </a:rPr>
              <a:t>https://www.micahaustralia.org/agency/australian_aid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26</a:t>
            </a:fld>
            <a:endParaRPr lang="en-AU"/>
          </a:p>
        </p:txBody>
      </p:sp>
    </p:spTree>
    <p:extLst>
      <p:ext uri="{BB962C8B-B14F-4D97-AF65-F5344CB8AC3E}">
        <p14:creationId xmlns:p14="http://schemas.microsoft.com/office/powerpoint/2010/main" val="130436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AU" dirty="0"/>
              <a:t>2020 World Bank Poverty Overview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https://www.worldbank.org/en/topic/poverty/overview</a:t>
            </a:r>
            <a:endParaRPr lang="en-US" dirty="0"/>
          </a:p>
          <a:p>
            <a:endParaRPr lang="en-US" dirty="0"/>
          </a:p>
        </p:txBody>
      </p:sp>
      <p:sp>
        <p:nvSpPr>
          <p:cNvPr id="4" name="Slide Number Placeholder 3"/>
          <p:cNvSpPr>
            <a:spLocks noGrp="1"/>
          </p:cNvSpPr>
          <p:nvPr>
            <p:ph type="sldNum" sz="quarter" idx="5"/>
          </p:nvPr>
        </p:nvSpPr>
        <p:spPr/>
        <p:txBody>
          <a:bodyPr/>
          <a:lstStyle/>
          <a:p>
            <a:fld id="{E11F737D-84AB-4399-9DE3-748B081B038D}" type="slidenum">
              <a:rPr lang="en-AU" smtClean="0"/>
              <a:t>3</a:t>
            </a:fld>
            <a:endParaRPr lang="en-AU"/>
          </a:p>
        </p:txBody>
      </p:sp>
    </p:spTree>
    <p:extLst>
      <p:ext uri="{BB962C8B-B14F-4D97-AF65-F5344CB8AC3E}">
        <p14:creationId xmlns:p14="http://schemas.microsoft.com/office/powerpoint/2010/main" val="327608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AU" dirty="0"/>
              <a:t>2020 World Bank Poverty Overview https://www.worldbank.org/en/topic/poverty/overview</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5</a:t>
            </a:fld>
            <a:endParaRPr lang="en-AU"/>
          </a:p>
        </p:txBody>
      </p:sp>
    </p:spTree>
    <p:extLst>
      <p:ext uri="{BB962C8B-B14F-4D97-AF65-F5344CB8AC3E}">
        <p14:creationId xmlns:p14="http://schemas.microsoft.com/office/powerpoint/2010/main" val="3701098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C4006E"/>
                </a:solidFill>
              </a:rPr>
              <a:t>Source: </a:t>
            </a:r>
            <a:r>
              <a:rPr lang="en-AU" dirty="0"/>
              <a:t>https://www.unwater.org/water-facts/water-sanitation-and-hygiene/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https://washdata.org/sites/default/files/2020-11/UNICEF-WHO-state-of-the-worlds-sanitation-2020.pdf </a:t>
            </a:r>
          </a:p>
          <a:p>
            <a:endParaRPr lang="en-AU"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4006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11F737D-84AB-4399-9DE3-748B081B038D}" type="slidenum">
              <a:rPr lang="en-AU" smtClean="0"/>
              <a:t>6</a:t>
            </a:fld>
            <a:endParaRPr lang="en-AU"/>
          </a:p>
        </p:txBody>
      </p:sp>
    </p:spTree>
    <p:extLst>
      <p:ext uri="{BB962C8B-B14F-4D97-AF65-F5344CB8AC3E}">
        <p14:creationId xmlns:p14="http://schemas.microsoft.com/office/powerpoint/2010/main" val="233813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C4006E"/>
                </a:solidFill>
              </a:rPr>
              <a:t>Source: </a:t>
            </a:r>
            <a:r>
              <a:rPr lang="en-AU" dirty="0"/>
              <a:t>https://www.unwater.org/water-facts/water-sanitation-and-hygiene/ </a:t>
            </a:r>
          </a:p>
          <a:p>
            <a:r>
              <a:rPr lang="en-AU" dirty="0"/>
              <a:t>https://washdata.org/sites/default/files/2020-11/UNICEF-WHO-state-of-the-worlds-sanitation-2020.pdf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4006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4006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C4006E"/>
              </a:solidFill>
            </a:endParaRPr>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8</a:t>
            </a:fld>
            <a:endParaRPr lang="en-AU"/>
          </a:p>
        </p:txBody>
      </p:sp>
    </p:spTree>
    <p:extLst>
      <p:ext uri="{BB962C8B-B14F-4D97-AF65-F5344CB8AC3E}">
        <p14:creationId xmlns:p14="http://schemas.microsoft.com/office/powerpoint/2010/main" val="77336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a:t>
            </a:r>
            <a:r>
              <a:rPr lang="en-US" dirty="0"/>
              <a:t> https://www.wateraid.org/au/why-wateraid/facts-and-statistics</a:t>
            </a:r>
          </a:p>
        </p:txBody>
      </p:sp>
      <p:sp>
        <p:nvSpPr>
          <p:cNvPr id="4" name="Slide Number Placeholder 3"/>
          <p:cNvSpPr>
            <a:spLocks noGrp="1"/>
          </p:cNvSpPr>
          <p:nvPr>
            <p:ph type="sldNum" sz="quarter" idx="5"/>
          </p:nvPr>
        </p:nvSpPr>
        <p:spPr/>
        <p:txBody>
          <a:bodyPr/>
          <a:lstStyle/>
          <a:p>
            <a:fld id="{E11F737D-84AB-4399-9DE3-748B081B038D}" type="slidenum">
              <a:rPr lang="en-AU" smtClean="0"/>
              <a:t>9</a:t>
            </a:fld>
            <a:endParaRPr lang="en-AU"/>
          </a:p>
        </p:txBody>
      </p:sp>
    </p:spTree>
    <p:extLst>
      <p:ext uri="{BB962C8B-B14F-4D97-AF65-F5344CB8AC3E}">
        <p14:creationId xmlns:p14="http://schemas.microsoft.com/office/powerpoint/2010/main" val="3077913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US" b="0" dirty="0"/>
              <a:t>Water Aid</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https://www.wateraid.org/au/why-wateraid/facts-and-statistics </a:t>
            </a:r>
            <a:endParaRPr lang="en-AU" b="0" dirty="0"/>
          </a:p>
        </p:txBody>
      </p:sp>
      <p:sp>
        <p:nvSpPr>
          <p:cNvPr id="4" name="Slide Number Placeholder 3"/>
          <p:cNvSpPr>
            <a:spLocks noGrp="1"/>
          </p:cNvSpPr>
          <p:nvPr>
            <p:ph type="sldNum" sz="quarter" idx="5"/>
          </p:nvPr>
        </p:nvSpPr>
        <p:spPr/>
        <p:txBody>
          <a:bodyPr/>
          <a:lstStyle/>
          <a:p>
            <a:fld id="{E11F737D-84AB-4399-9DE3-748B081B038D}" type="slidenum">
              <a:rPr lang="en-AU" smtClean="0"/>
              <a:t>11</a:t>
            </a:fld>
            <a:endParaRPr lang="en-AU"/>
          </a:p>
        </p:txBody>
      </p:sp>
    </p:spTree>
    <p:extLst>
      <p:ext uri="{BB962C8B-B14F-4D97-AF65-F5344CB8AC3E}">
        <p14:creationId xmlns:p14="http://schemas.microsoft.com/office/powerpoint/2010/main" val="1701315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US" b="0" dirty="0"/>
              <a:t>FAO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http://www.fao.org/3/I9553EN/i9553en.pdf</a:t>
            </a:r>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12</a:t>
            </a:fld>
            <a:endParaRPr lang="en-AU"/>
          </a:p>
        </p:txBody>
      </p:sp>
    </p:spTree>
    <p:extLst>
      <p:ext uri="{BB962C8B-B14F-4D97-AF65-F5344CB8AC3E}">
        <p14:creationId xmlns:p14="http://schemas.microsoft.com/office/powerpoint/2010/main" val="81500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US" b="0" dirty="0"/>
              <a:t>http://www.fao.org/3/I9553EN/i9553en.pdf</a:t>
            </a:r>
          </a:p>
          <a:p>
            <a:endParaRPr lang="en-AU" dirty="0"/>
          </a:p>
        </p:txBody>
      </p:sp>
      <p:sp>
        <p:nvSpPr>
          <p:cNvPr id="4" name="Slide Number Placeholder 3"/>
          <p:cNvSpPr>
            <a:spLocks noGrp="1"/>
          </p:cNvSpPr>
          <p:nvPr>
            <p:ph type="sldNum" sz="quarter" idx="5"/>
          </p:nvPr>
        </p:nvSpPr>
        <p:spPr/>
        <p:txBody>
          <a:bodyPr/>
          <a:lstStyle/>
          <a:p>
            <a:fld id="{E11F737D-84AB-4399-9DE3-748B081B038D}" type="slidenum">
              <a:rPr lang="en-AU" smtClean="0"/>
              <a:t>14</a:t>
            </a:fld>
            <a:endParaRPr lang="en-AU"/>
          </a:p>
        </p:txBody>
      </p:sp>
    </p:spTree>
    <p:extLst>
      <p:ext uri="{BB962C8B-B14F-4D97-AF65-F5344CB8AC3E}">
        <p14:creationId xmlns:p14="http://schemas.microsoft.com/office/powerpoint/2010/main" val="357879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Title Slide">
    <p:bg>
      <p:bgPr>
        <a:solidFill>
          <a:srgbClr val="DF918A"/>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680567" y="3972247"/>
            <a:ext cx="10083404" cy="1825938"/>
          </a:xfrm>
          <a:prstGeom prst="rect">
            <a:avLst/>
          </a:prstGeom>
        </p:spPr>
        <p:txBody>
          <a:bodyPr/>
          <a:lstStyle>
            <a:lvl1pPr marL="0" indent="0" algn="ctr">
              <a:buNone/>
              <a:defRPr sz="1985">
                <a:solidFill>
                  <a:schemeClr val="bg1"/>
                </a:solidFill>
              </a:defRPr>
            </a:lvl1pPr>
            <a:lvl2pPr marL="378116" indent="0" algn="ctr">
              <a:buNone/>
              <a:defRPr sz="1654"/>
            </a:lvl2pPr>
            <a:lvl3pPr marL="756232" indent="0" algn="ctr">
              <a:buNone/>
              <a:defRPr sz="1489"/>
            </a:lvl3pPr>
            <a:lvl4pPr marL="1134347" indent="0" algn="ctr">
              <a:buNone/>
              <a:defRPr sz="1323"/>
            </a:lvl4pPr>
            <a:lvl5pPr marL="1512463" indent="0" algn="ctr">
              <a:buNone/>
              <a:defRPr sz="1323"/>
            </a:lvl5pPr>
            <a:lvl6pPr marL="1890579" indent="0" algn="ctr">
              <a:buNone/>
              <a:defRPr sz="1323"/>
            </a:lvl6pPr>
            <a:lvl7pPr marL="2268695" indent="0" algn="ctr">
              <a:buNone/>
              <a:defRPr sz="1323"/>
            </a:lvl7pPr>
            <a:lvl8pPr marL="2646811" indent="0" algn="ctr">
              <a:buNone/>
              <a:defRPr sz="1323"/>
            </a:lvl8pPr>
            <a:lvl9pPr marL="3024927" indent="0" algn="ctr">
              <a:buNone/>
              <a:defRPr sz="1323"/>
            </a:lvl9pPr>
          </a:lstStyle>
          <a:p>
            <a:r>
              <a:rPr lang="en-US"/>
              <a:t>Click to edit Master subtitle style</a:t>
            </a:r>
          </a:p>
        </p:txBody>
      </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680567" y="1237717"/>
            <a:ext cx="10083404" cy="2632992"/>
          </a:xfrm>
          <a:prstGeom prst="rect">
            <a:avLst/>
          </a:prstGeom>
        </p:spPr>
        <p:txBody>
          <a:bodyPr anchor="b"/>
          <a:lstStyle>
            <a:lvl1pPr algn="ctr">
              <a:defRPr sz="4962"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19862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3280763"/>
            <a:ext cx="13444538" cy="3709007"/>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1513245" y="2776043"/>
            <a:ext cx="2382170" cy="2381986"/>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985"/>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985"/>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985"/>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985"/>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985"/>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1415"/>
            <a:ext cx="13444538" cy="3269348"/>
          </a:xfrm>
          <a:prstGeom prst="rect">
            <a:avLst/>
          </a:prstGeom>
        </p:spPr>
        <p:txBody>
          <a:bodyPr/>
          <a:lstStyle/>
          <a:p>
            <a:r>
              <a:rPr lang="en-US"/>
              <a:t>Click icon to add picture</a:t>
            </a:r>
          </a:p>
        </p:txBody>
      </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50876" y="3590756"/>
            <a:ext cx="10083404" cy="1394379"/>
          </a:xfrm>
          <a:prstGeom prst="rect">
            <a:avLst/>
          </a:prstGeom>
        </p:spPr>
        <p:txBody>
          <a:bodyPr anchor="b"/>
          <a:lstStyle>
            <a:lvl1pPr algn="l">
              <a:defRPr sz="4411"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67170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2D03C4-E117-484F-81D3-479BECBE7857}"/>
              </a:ext>
            </a:extLst>
          </p:cNvPr>
          <p:cNvSpPr/>
          <p:nvPr/>
        </p:nvSpPr>
        <p:spPr>
          <a:xfrm>
            <a:off x="0" y="3280763"/>
            <a:ext cx="13444538" cy="3709007"/>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grpSp>
        <p:nvGrpSpPr>
          <p:cNvPr id="27" name="Group 26">
            <a:extLst>
              <a:ext uri="{FF2B5EF4-FFF2-40B4-BE49-F238E27FC236}">
                <a16:creationId xmlns:a16="http://schemas.microsoft.com/office/drawing/2014/main" id="{21D1CEC8-FE6C-C547-8A44-EA0E876652E9}"/>
              </a:ext>
            </a:extLst>
          </p:cNvPr>
          <p:cNvGrpSpPr>
            <a:grpSpLocks noChangeAspect="1"/>
          </p:cNvGrpSpPr>
          <p:nvPr/>
        </p:nvGrpSpPr>
        <p:grpSpPr>
          <a:xfrm>
            <a:off x="11513245" y="2776043"/>
            <a:ext cx="2382170" cy="2381986"/>
            <a:chOff x="948154" y="2050047"/>
            <a:chExt cx="216025" cy="216025"/>
          </a:xfrm>
          <a:solidFill>
            <a:schemeClr val="bg1">
              <a:alpha val="40000"/>
            </a:schemeClr>
          </a:solidFill>
        </p:grpSpPr>
        <p:sp>
          <p:nvSpPr>
            <p:cNvPr id="28" name="Freeform: Shape 6">
              <a:extLst>
                <a:ext uri="{FF2B5EF4-FFF2-40B4-BE49-F238E27FC236}">
                  <a16:creationId xmlns:a16="http://schemas.microsoft.com/office/drawing/2014/main" id="{7B32C52B-801B-C247-90DF-E05E9D49F22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985"/>
            </a:p>
          </p:txBody>
        </p:sp>
        <p:grpSp>
          <p:nvGrpSpPr>
            <p:cNvPr id="29" name="Group 28">
              <a:extLst>
                <a:ext uri="{FF2B5EF4-FFF2-40B4-BE49-F238E27FC236}">
                  <a16:creationId xmlns:a16="http://schemas.microsoft.com/office/drawing/2014/main" id="{F95AB615-4C18-914D-8AC1-6B779BB35333}"/>
                </a:ext>
              </a:extLst>
            </p:cNvPr>
            <p:cNvGrpSpPr/>
            <p:nvPr/>
          </p:nvGrpSpPr>
          <p:grpSpPr>
            <a:xfrm>
              <a:off x="958955" y="2060848"/>
              <a:ext cx="196444" cy="196444"/>
              <a:chOff x="519961" y="1999640"/>
              <a:chExt cx="196444" cy="196444"/>
            </a:xfrm>
            <a:grpFill/>
          </p:grpSpPr>
          <p:sp>
            <p:nvSpPr>
              <p:cNvPr id="30" name="Freeform: Shape 7">
                <a:extLst>
                  <a:ext uri="{FF2B5EF4-FFF2-40B4-BE49-F238E27FC236}">
                    <a16:creationId xmlns:a16="http://schemas.microsoft.com/office/drawing/2014/main" id="{7A8CDFC4-1C1E-4848-B87C-A6BB053FF88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985"/>
              </a:p>
            </p:txBody>
          </p:sp>
          <p:sp>
            <p:nvSpPr>
              <p:cNvPr id="31" name="Freeform: Shape 8">
                <a:extLst>
                  <a:ext uri="{FF2B5EF4-FFF2-40B4-BE49-F238E27FC236}">
                    <a16:creationId xmlns:a16="http://schemas.microsoft.com/office/drawing/2014/main" id="{43A62944-0409-8E44-9C40-AB5870860DE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985"/>
              </a:p>
            </p:txBody>
          </p:sp>
          <p:sp>
            <p:nvSpPr>
              <p:cNvPr id="32" name="Freeform: Shape 9">
                <a:extLst>
                  <a:ext uri="{FF2B5EF4-FFF2-40B4-BE49-F238E27FC236}">
                    <a16:creationId xmlns:a16="http://schemas.microsoft.com/office/drawing/2014/main" id="{96733F5D-E834-6745-A36D-EC5FE82ECD38}"/>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985"/>
              </a:p>
            </p:txBody>
          </p:sp>
          <p:sp>
            <p:nvSpPr>
              <p:cNvPr id="33" name="Freeform: Shape 10">
                <a:extLst>
                  <a:ext uri="{FF2B5EF4-FFF2-40B4-BE49-F238E27FC236}">
                    <a16:creationId xmlns:a16="http://schemas.microsoft.com/office/drawing/2014/main" id="{C94B10BE-C81B-E24A-8B6A-1545902DFB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985"/>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50876" y="3590755"/>
            <a:ext cx="10083404" cy="1394379"/>
          </a:xfrm>
          <a:prstGeom prst="rect">
            <a:avLst/>
          </a:prstGeom>
        </p:spPr>
        <p:txBody>
          <a:bodyPr anchor="b"/>
          <a:lstStyle>
            <a:lvl1pPr algn="l">
              <a:defRPr sz="4411" b="1" cap="all" baseline="0">
                <a:solidFill>
                  <a:srgbClr val="0C244C"/>
                </a:solidFill>
              </a:defRPr>
            </a:lvl1pPr>
          </a:lstStyle>
          <a:p>
            <a:r>
              <a:rPr lang="en-US"/>
              <a:t>Click to edit </a:t>
            </a:r>
            <a:br>
              <a:rPr lang="en-US"/>
            </a:br>
            <a:r>
              <a:rPr lang="en-US"/>
              <a:t>Master title style</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1415"/>
            <a:ext cx="13444538" cy="3269348"/>
          </a:xfrm>
          <a:prstGeom prst="rect">
            <a:avLst/>
          </a:prstGeom>
        </p:spPr>
        <p:txBody>
          <a:bodyPr/>
          <a:lstStyle/>
          <a:p>
            <a:r>
              <a:rPr lang="en-US"/>
              <a:t>Click icon to add picture</a:t>
            </a:r>
          </a:p>
        </p:txBody>
      </p:sp>
    </p:spTree>
    <p:extLst>
      <p:ext uri="{BB962C8B-B14F-4D97-AF65-F5344CB8AC3E}">
        <p14:creationId xmlns:p14="http://schemas.microsoft.com/office/powerpoint/2010/main" val="3081658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3280763"/>
            <a:ext cx="13444538" cy="3709007"/>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1513245" y="2776043"/>
            <a:ext cx="2382170" cy="2381986"/>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985"/>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985"/>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985"/>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985"/>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985"/>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1415"/>
            <a:ext cx="13444538" cy="3269348"/>
          </a:xfrm>
          <a:prstGeom prst="rect">
            <a:avLst/>
          </a:prstGeom>
        </p:spPr>
        <p:txBody>
          <a:bodyPr/>
          <a:lstStyle/>
          <a:p>
            <a:r>
              <a:rPr lang="en-US"/>
              <a:t>Click icon to add picture</a:t>
            </a:r>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50876" y="3590755"/>
            <a:ext cx="10083404" cy="1394379"/>
          </a:xfrm>
          <a:prstGeom prst="rect">
            <a:avLst/>
          </a:prstGeom>
        </p:spPr>
        <p:txBody>
          <a:bodyPr anchor="b"/>
          <a:lstStyle>
            <a:lvl1pPr algn="l">
              <a:defRPr sz="4411"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354603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3280763"/>
            <a:ext cx="13444538" cy="3709007"/>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1513245" y="2776043"/>
            <a:ext cx="2382170" cy="2381986"/>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985"/>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985"/>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985"/>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985"/>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985"/>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1415"/>
            <a:ext cx="13444538" cy="3269348"/>
          </a:xfrm>
          <a:prstGeom prst="rect">
            <a:avLst/>
          </a:prstGeom>
        </p:spPr>
        <p:txBody>
          <a:bodyPr/>
          <a:lstStyle/>
          <a:p>
            <a:r>
              <a:rPr lang="en-US"/>
              <a:t>Click icon to add picture</a:t>
            </a:r>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50876" y="3590755"/>
            <a:ext cx="10083404" cy="1394379"/>
          </a:xfrm>
          <a:prstGeom prst="rect">
            <a:avLst/>
          </a:prstGeom>
        </p:spPr>
        <p:txBody>
          <a:bodyPr anchor="b"/>
          <a:lstStyle>
            <a:lvl1pPr algn="l">
              <a:defRPr sz="4411"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794470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3280763"/>
            <a:ext cx="13444538" cy="3709007"/>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50876" y="3567135"/>
            <a:ext cx="10903506" cy="838513"/>
          </a:xfrm>
          <a:prstGeom prst="rect">
            <a:avLst/>
          </a:prstGeom>
        </p:spPr>
        <p:txBody>
          <a:bodyPr anchor="b"/>
          <a:lstStyle>
            <a:lvl1pPr algn="l">
              <a:defRPr sz="4411" b="1" cap="all" baseline="0">
                <a:solidFill>
                  <a:srgbClr val="D86075"/>
                </a:solidFill>
              </a:defRPr>
            </a:lvl1pPr>
          </a:lstStyle>
          <a:p>
            <a:r>
              <a:rPr lang="en-US"/>
              <a:t>Click to edit Master title style</a:t>
            </a:r>
          </a:p>
        </p:txBody>
      </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528625" y="4575513"/>
            <a:ext cx="12311839" cy="2064629"/>
          </a:xfrm>
          <a:prstGeom prst="rect">
            <a:avLst/>
          </a:prstGeom>
        </p:spPr>
        <p:txBody>
          <a:bodyPr/>
          <a:lstStyle>
            <a:lvl1pPr marL="0" indent="0">
              <a:buFontTx/>
              <a:buNone/>
              <a:defRPr sz="1764" b="0" cap="none" baseline="0">
                <a:solidFill>
                  <a:srgbClr val="0C244C"/>
                </a:solidFill>
                <a:latin typeface="Arial"/>
                <a:cs typeface="Arial"/>
              </a:defRPr>
            </a:lvl1pPr>
            <a:lvl2pPr marL="0" indent="0">
              <a:spcBef>
                <a:spcPts val="207"/>
              </a:spcBef>
              <a:buFontTx/>
              <a:buNone/>
              <a:defRPr sz="1764" cap="all">
                <a:solidFill>
                  <a:srgbClr val="0C244C"/>
                </a:solidFill>
                <a:latin typeface="Arial"/>
                <a:cs typeface="Arial"/>
              </a:defRPr>
            </a:lvl2pPr>
            <a:lvl3pPr marL="0" indent="-148865">
              <a:spcBef>
                <a:spcPts val="207"/>
              </a:spcBef>
              <a:buFont typeface="Arial"/>
              <a:buChar char="•"/>
              <a:defRPr sz="1764">
                <a:solidFill>
                  <a:srgbClr val="0C244C"/>
                </a:solidFill>
                <a:latin typeface="Arial"/>
                <a:cs typeface="Arial"/>
              </a:defRPr>
            </a:lvl3pPr>
            <a:lvl4pPr marL="357275" indent="-189058">
              <a:spcBef>
                <a:spcPts val="207"/>
              </a:spcBef>
              <a:buFont typeface="Arial"/>
              <a:buChar char="•"/>
              <a:defRPr sz="1764">
                <a:solidFill>
                  <a:srgbClr val="0C244C"/>
                </a:solidFill>
                <a:latin typeface="Arial"/>
                <a:cs typeface="Arial"/>
              </a:defRPr>
            </a:lvl4pPr>
            <a:lvl5pPr marL="491253" indent="-148865">
              <a:spcBef>
                <a:spcPts val="207"/>
              </a:spcBef>
              <a:buFont typeface="Arial"/>
              <a:buChar char="•"/>
              <a:defRPr sz="1764">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2"/>
            <a:ext cx="4431704" cy="3280763"/>
          </a:xfrm>
          <a:prstGeom prst="rect">
            <a:avLst/>
          </a:prstGeom>
        </p:spPr>
        <p:txBody>
          <a:bodyPr vert="horz"/>
          <a:lstStyle>
            <a:lvl1pPr>
              <a:defRPr sz="869">
                <a:latin typeface="Arial"/>
                <a:cs typeface="Arial"/>
              </a:defRPr>
            </a:lvl1pPr>
          </a:lstStyle>
          <a:p>
            <a:r>
              <a:rPr lang="en-US"/>
              <a:t>Click icon to add picture</a:t>
            </a:r>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455488" y="2"/>
            <a:ext cx="4533562" cy="3280763"/>
          </a:xfrm>
          <a:prstGeom prst="rect">
            <a:avLst/>
          </a:prstGeom>
        </p:spPr>
        <p:txBody>
          <a:bodyPr vert="horz"/>
          <a:lstStyle>
            <a:lvl1pPr>
              <a:defRPr sz="869">
                <a:latin typeface="Arial"/>
                <a:cs typeface="Arial"/>
              </a:defRPr>
            </a:lvl1pPr>
          </a:lstStyle>
          <a:p>
            <a:r>
              <a:rPr lang="en-US"/>
              <a:t>Click icon to add picture</a:t>
            </a:r>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9012834" y="2"/>
            <a:ext cx="4431704" cy="3280763"/>
          </a:xfrm>
          <a:prstGeom prst="rect">
            <a:avLst/>
          </a:prstGeom>
        </p:spPr>
        <p:txBody>
          <a:bodyPr vert="horz"/>
          <a:lstStyle>
            <a:lvl1pPr>
              <a:defRPr sz="869">
                <a:latin typeface="Arial"/>
                <a:cs typeface="Arial"/>
              </a:defRPr>
            </a:lvl1pPr>
          </a:lstStyle>
          <a:p>
            <a:r>
              <a:rPr lang="en-US"/>
              <a:t>Click icon to add picture</a:t>
            </a:r>
          </a:p>
        </p:txBody>
      </p:sp>
    </p:spTree>
    <p:extLst>
      <p:ext uri="{BB962C8B-B14F-4D97-AF65-F5344CB8AC3E}">
        <p14:creationId xmlns:p14="http://schemas.microsoft.com/office/powerpoint/2010/main" val="1291000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9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3280763"/>
            <a:ext cx="13444538" cy="3709007"/>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50876" y="3567135"/>
            <a:ext cx="10903506" cy="838513"/>
          </a:xfrm>
          <a:prstGeom prst="rect">
            <a:avLst/>
          </a:prstGeom>
        </p:spPr>
        <p:txBody>
          <a:bodyPr anchor="b"/>
          <a:lstStyle>
            <a:lvl1pPr algn="l">
              <a:defRPr sz="4411" b="1" cap="all" baseline="0">
                <a:solidFill>
                  <a:srgbClr val="C3DDD7"/>
                </a:solidFill>
              </a:defRPr>
            </a:lvl1pPr>
          </a:lstStyle>
          <a:p>
            <a:r>
              <a:rPr lang="en-US"/>
              <a:t>Click to edit Master title style</a:t>
            </a:r>
          </a:p>
        </p:txBody>
      </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2"/>
            <a:ext cx="4431704" cy="3280763"/>
          </a:xfrm>
          <a:prstGeom prst="rect">
            <a:avLst/>
          </a:prstGeom>
        </p:spPr>
        <p:txBody>
          <a:bodyPr vert="horz"/>
          <a:lstStyle>
            <a:lvl1pPr>
              <a:defRPr sz="869">
                <a:latin typeface="Arial"/>
                <a:cs typeface="Arial"/>
              </a:defRPr>
            </a:lvl1pPr>
          </a:lstStyle>
          <a:p>
            <a:r>
              <a:rPr lang="en-US"/>
              <a:t>Click icon to add picture</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528625" y="4575513"/>
            <a:ext cx="12311839" cy="2064629"/>
          </a:xfrm>
          <a:prstGeom prst="rect">
            <a:avLst/>
          </a:prstGeom>
        </p:spPr>
        <p:txBody>
          <a:bodyPr/>
          <a:lstStyle>
            <a:lvl1pPr marL="0" indent="0">
              <a:buFontTx/>
              <a:buNone/>
              <a:defRPr sz="1764" b="0" cap="none" baseline="0">
                <a:solidFill>
                  <a:srgbClr val="0C244C"/>
                </a:solidFill>
                <a:latin typeface="Arial"/>
                <a:cs typeface="Arial"/>
              </a:defRPr>
            </a:lvl1pPr>
            <a:lvl2pPr marL="0" indent="0">
              <a:spcBef>
                <a:spcPts val="207"/>
              </a:spcBef>
              <a:buFontTx/>
              <a:buNone/>
              <a:defRPr sz="1764" cap="all">
                <a:solidFill>
                  <a:srgbClr val="0C244C"/>
                </a:solidFill>
                <a:latin typeface="Arial"/>
                <a:cs typeface="Arial"/>
              </a:defRPr>
            </a:lvl2pPr>
            <a:lvl3pPr marL="0" indent="-148865">
              <a:spcBef>
                <a:spcPts val="207"/>
              </a:spcBef>
              <a:buFont typeface="Arial"/>
              <a:buChar char="•"/>
              <a:defRPr sz="1764">
                <a:solidFill>
                  <a:srgbClr val="0C244C"/>
                </a:solidFill>
                <a:latin typeface="Arial"/>
                <a:cs typeface="Arial"/>
              </a:defRPr>
            </a:lvl3pPr>
            <a:lvl4pPr marL="357275" indent="-189058">
              <a:spcBef>
                <a:spcPts val="207"/>
              </a:spcBef>
              <a:buFont typeface="Arial"/>
              <a:buChar char="•"/>
              <a:defRPr sz="1764">
                <a:solidFill>
                  <a:srgbClr val="0C244C"/>
                </a:solidFill>
                <a:latin typeface="Arial"/>
                <a:cs typeface="Arial"/>
              </a:defRPr>
            </a:lvl4pPr>
            <a:lvl5pPr marL="491253" indent="-148865">
              <a:spcBef>
                <a:spcPts val="207"/>
              </a:spcBef>
              <a:buFont typeface="Arial"/>
              <a:buChar char="•"/>
              <a:defRPr sz="1764">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455488" y="2"/>
            <a:ext cx="4533562" cy="3280763"/>
          </a:xfrm>
          <a:prstGeom prst="rect">
            <a:avLst/>
          </a:prstGeom>
        </p:spPr>
        <p:txBody>
          <a:bodyPr vert="horz"/>
          <a:lstStyle>
            <a:lvl1pPr>
              <a:defRPr sz="869">
                <a:latin typeface="Arial"/>
                <a:cs typeface="Arial"/>
              </a:defRPr>
            </a:lvl1pPr>
          </a:lstStyle>
          <a:p>
            <a:r>
              <a:rPr lang="en-US"/>
              <a:t>Click icon to add picture</a:t>
            </a:r>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9012834" y="2"/>
            <a:ext cx="4431704" cy="3280763"/>
          </a:xfrm>
          <a:prstGeom prst="rect">
            <a:avLst/>
          </a:prstGeom>
        </p:spPr>
        <p:txBody>
          <a:bodyPr vert="horz"/>
          <a:lstStyle>
            <a:lvl1pPr>
              <a:defRPr sz="869">
                <a:latin typeface="Arial"/>
                <a:cs typeface="Arial"/>
              </a:defRPr>
            </a:lvl1pPr>
          </a:lstStyle>
          <a:p>
            <a:r>
              <a:rPr lang="en-US"/>
              <a:t>Click icon to add picture</a:t>
            </a:r>
          </a:p>
        </p:txBody>
      </p:sp>
    </p:spTree>
    <p:extLst>
      <p:ext uri="{BB962C8B-B14F-4D97-AF65-F5344CB8AC3E}">
        <p14:creationId xmlns:p14="http://schemas.microsoft.com/office/powerpoint/2010/main" val="3222670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3280763"/>
            <a:ext cx="13444538" cy="3709007"/>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50876" y="3567135"/>
            <a:ext cx="10903506" cy="838513"/>
          </a:xfrm>
          <a:prstGeom prst="rect">
            <a:avLst/>
          </a:prstGeom>
        </p:spPr>
        <p:txBody>
          <a:bodyPr anchor="b"/>
          <a:lstStyle>
            <a:lvl1pPr algn="l">
              <a:defRPr sz="4411" b="1" cap="all" baseline="0">
                <a:solidFill>
                  <a:srgbClr val="0C244C"/>
                </a:solidFill>
              </a:defRPr>
            </a:lvl1pPr>
          </a:lstStyle>
          <a:p>
            <a:r>
              <a:rPr lang="en-US"/>
              <a:t>Click to edit Master title style</a:t>
            </a:r>
          </a:p>
        </p:txBody>
      </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528625" y="4575513"/>
            <a:ext cx="12311839" cy="2064629"/>
          </a:xfrm>
          <a:prstGeom prst="rect">
            <a:avLst/>
          </a:prstGeom>
        </p:spPr>
        <p:txBody>
          <a:bodyPr/>
          <a:lstStyle>
            <a:lvl1pPr marL="0" indent="0">
              <a:buFontTx/>
              <a:buNone/>
              <a:defRPr sz="1764" b="0" cap="none" baseline="0">
                <a:solidFill>
                  <a:schemeClr val="bg1"/>
                </a:solidFill>
                <a:latin typeface="Arial"/>
                <a:cs typeface="Arial"/>
              </a:defRPr>
            </a:lvl1pPr>
            <a:lvl2pPr marL="0" indent="0">
              <a:spcBef>
                <a:spcPts val="207"/>
              </a:spcBef>
              <a:buFontTx/>
              <a:buNone/>
              <a:defRPr sz="1764" cap="all">
                <a:solidFill>
                  <a:schemeClr val="bg1"/>
                </a:solidFill>
                <a:latin typeface="Arial"/>
                <a:cs typeface="Arial"/>
              </a:defRPr>
            </a:lvl2pPr>
            <a:lvl3pPr marL="0" indent="-148865">
              <a:spcBef>
                <a:spcPts val="207"/>
              </a:spcBef>
              <a:buFont typeface="Arial"/>
              <a:buChar char="•"/>
              <a:defRPr sz="1764">
                <a:solidFill>
                  <a:schemeClr val="bg1"/>
                </a:solidFill>
                <a:latin typeface="Arial"/>
                <a:cs typeface="Arial"/>
              </a:defRPr>
            </a:lvl3pPr>
            <a:lvl4pPr marL="357275" indent="-189058">
              <a:spcBef>
                <a:spcPts val="207"/>
              </a:spcBef>
              <a:buFont typeface="Arial"/>
              <a:buChar char="•"/>
              <a:defRPr sz="1764">
                <a:solidFill>
                  <a:schemeClr val="bg1"/>
                </a:solidFill>
                <a:latin typeface="Arial"/>
                <a:cs typeface="Arial"/>
              </a:defRPr>
            </a:lvl4pPr>
            <a:lvl5pPr marL="491253" indent="-148865">
              <a:spcBef>
                <a:spcPts val="207"/>
              </a:spcBef>
              <a:buFont typeface="Arial"/>
              <a:buChar char="•"/>
              <a:defRPr sz="1764">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2"/>
            <a:ext cx="4431704" cy="3280763"/>
          </a:xfrm>
          <a:prstGeom prst="rect">
            <a:avLst/>
          </a:prstGeom>
        </p:spPr>
        <p:txBody>
          <a:bodyPr vert="horz"/>
          <a:lstStyle>
            <a:lvl1pPr>
              <a:defRPr sz="869">
                <a:latin typeface="Arial"/>
                <a:cs typeface="Arial"/>
              </a:defRPr>
            </a:lvl1pPr>
          </a:lstStyle>
          <a:p>
            <a:r>
              <a:rPr lang="en-US"/>
              <a:t>Click icon to add picture</a:t>
            </a:r>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455488" y="2"/>
            <a:ext cx="4533562" cy="3280763"/>
          </a:xfrm>
          <a:prstGeom prst="rect">
            <a:avLst/>
          </a:prstGeom>
        </p:spPr>
        <p:txBody>
          <a:bodyPr vert="horz"/>
          <a:lstStyle>
            <a:lvl1pPr>
              <a:defRPr sz="869">
                <a:latin typeface="Arial"/>
                <a:cs typeface="Arial"/>
              </a:defRPr>
            </a:lvl1pPr>
          </a:lstStyle>
          <a:p>
            <a:r>
              <a:rPr lang="en-US"/>
              <a:t>Click icon to add picture</a:t>
            </a:r>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9012834" y="2"/>
            <a:ext cx="4431704" cy="3280763"/>
          </a:xfrm>
          <a:prstGeom prst="rect">
            <a:avLst/>
          </a:prstGeom>
        </p:spPr>
        <p:txBody>
          <a:bodyPr vert="horz"/>
          <a:lstStyle>
            <a:lvl1pPr>
              <a:defRPr sz="869">
                <a:latin typeface="Arial"/>
                <a:cs typeface="Arial"/>
              </a:defRPr>
            </a:lvl1pPr>
          </a:lstStyle>
          <a:p>
            <a:r>
              <a:rPr lang="en-US"/>
              <a:t>Click icon to add picture</a:t>
            </a:r>
          </a:p>
        </p:txBody>
      </p:sp>
    </p:spTree>
    <p:extLst>
      <p:ext uri="{BB962C8B-B14F-4D97-AF65-F5344CB8AC3E}">
        <p14:creationId xmlns:p14="http://schemas.microsoft.com/office/powerpoint/2010/main" val="2830020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1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3280763"/>
            <a:ext cx="13444538" cy="3709007"/>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50876" y="3567135"/>
            <a:ext cx="10903506" cy="838513"/>
          </a:xfrm>
          <a:prstGeom prst="rect">
            <a:avLst/>
          </a:prstGeom>
        </p:spPr>
        <p:txBody>
          <a:bodyPr anchor="b"/>
          <a:lstStyle>
            <a:lvl1pPr algn="l">
              <a:defRPr sz="4411" b="1" cap="all" baseline="0">
                <a:solidFill>
                  <a:srgbClr val="0C244C"/>
                </a:solidFill>
              </a:defRPr>
            </a:lvl1pPr>
          </a:lstStyle>
          <a:p>
            <a:r>
              <a:rPr lang="en-US"/>
              <a:t>Click to edit Master title style</a:t>
            </a:r>
          </a:p>
        </p:txBody>
      </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2"/>
            <a:ext cx="4431704" cy="3280763"/>
          </a:xfrm>
          <a:prstGeom prst="rect">
            <a:avLst/>
          </a:prstGeom>
        </p:spPr>
        <p:txBody>
          <a:bodyPr vert="horz"/>
          <a:lstStyle>
            <a:lvl1pPr>
              <a:defRPr sz="869">
                <a:latin typeface="Arial"/>
                <a:cs typeface="Arial"/>
              </a:defRPr>
            </a:lvl1pPr>
          </a:lstStyle>
          <a:p>
            <a:r>
              <a:rPr lang="en-US"/>
              <a:t>Click icon to add picture</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528625" y="4575513"/>
            <a:ext cx="12311839" cy="2064629"/>
          </a:xfrm>
          <a:prstGeom prst="rect">
            <a:avLst/>
          </a:prstGeom>
        </p:spPr>
        <p:txBody>
          <a:bodyPr/>
          <a:lstStyle>
            <a:lvl1pPr marL="0" indent="0">
              <a:buFontTx/>
              <a:buNone/>
              <a:defRPr sz="1764" b="0" cap="none" baseline="0">
                <a:solidFill>
                  <a:schemeClr val="bg1"/>
                </a:solidFill>
                <a:latin typeface="Arial"/>
                <a:cs typeface="Arial"/>
              </a:defRPr>
            </a:lvl1pPr>
            <a:lvl2pPr marL="0" indent="0">
              <a:spcBef>
                <a:spcPts val="207"/>
              </a:spcBef>
              <a:buFontTx/>
              <a:buNone/>
              <a:defRPr sz="1764" cap="all">
                <a:solidFill>
                  <a:schemeClr val="bg1"/>
                </a:solidFill>
                <a:latin typeface="Arial"/>
                <a:cs typeface="Arial"/>
              </a:defRPr>
            </a:lvl2pPr>
            <a:lvl3pPr marL="0" indent="-148865">
              <a:spcBef>
                <a:spcPts val="207"/>
              </a:spcBef>
              <a:buFont typeface="Arial"/>
              <a:buChar char="•"/>
              <a:defRPr sz="1764">
                <a:solidFill>
                  <a:schemeClr val="bg1"/>
                </a:solidFill>
                <a:latin typeface="Arial"/>
                <a:cs typeface="Arial"/>
              </a:defRPr>
            </a:lvl3pPr>
            <a:lvl4pPr marL="357275" indent="-189058">
              <a:spcBef>
                <a:spcPts val="207"/>
              </a:spcBef>
              <a:buFont typeface="Arial"/>
              <a:buChar char="•"/>
              <a:defRPr sz="1764">
                <a:solidFill>
                  <a:schemeClr val="bg1"/>
                </a:solidFill>
                <a:latin typeface="Arial"/>
                <a:cs typeface="Arial"/>
              </a:defRPr>
            </a:lvl4pPr>
            <a:lvl5pPr marL="491253" indent="-148865">
              <a:spcBef>
                <a:spcPts val="207"/>
              </a:spcBef>
              <a:buFont typeface="Arial"/>
              <a:buChar char="•"/>
              <a:defRPr sz="1764">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455488" y="2"/>
            <a:ext cx="4533562" cy="3280763"/>
          </a:xfrm>
          <a:prstGeom prst="rect">
            <a:avLst/>
          </a:prstGeom>
        </p:spPr>
        <p:txBody>
          <a:bodyPr vert="horz"/>
          <a:lstStyle>
            <a:lvl1pPr>
              <a:defRPr sz="869">
                <a:latin typeface="Arial"/>
                <a:cs typeface="Arial"/>
              </a:defRPr>
            </a:lvl1pPr>
          </a:lstStyle>
          <a:p>
            <a:r>
              <a:rPr lang="en-US"/>
              <a:t>Click icon to add picture</a:t>
            </a:r>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9012834" y="2"/>
            <a:ext cx="4431704" cy="3280763"/>
          </a:xfrm>
          <a:prstGeom prst="rect">
            <a:avLst/>
          </a:prstGeom>
        </p:spPr>
        <p:txBody>
          <a:bodyPr vert="horz"/>
          <a:lstStyle>
            <a:lvl1pPr>
              <a:defRPr sz="869">
                <a:latin typeface="Arial"/>
                <a:cs typeface="Arial"/>
              </a:defRPr>
            </a:lvl1pPr>
          </a:lstStyle>
          <a:p>
            <a:r>
              <a:rPr lang="en-US"/>
              <a:t>Click icon to add picture</a:t>
            </a:r>
          </a:p>
        </p:txBody>
      </p:sp>
    </p:spTree>
    <p:extLst>
      <p:ext uri="{BB962C8B-B14F-4D97-AF65-F5344CB8AC3E}">
        <p14:creationId xmlns:p14="http://schemas.microsoft.com/office/powerpoint/2010/main" val="3228749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2" name="Round Diagonal Corner Rectangle 1">
            <a:extLst>
              <a:ext uri="{FF2B5EF4-FFF2-40B4-BE49-F238E27FC236}">
                <a16:creationId xmlns:a16="http://schemas.microsoft.com/office/drawing/2014/main" id="{AE55B8AB-F41A-2047-B583-8E30CFA5B4F2}"/>
              </a:ext>
            </a:extLst>
          </p:cNvPr>
          <p:cNvSpPr/>
          <p:nvPr/>
        </p:nvSpPr>
        <p:spPr>
          <a:xfrm>
            <a:off x="608030" y="1139157"/>
            <a:ext cx="12213813" cy="5421579"/>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608031" y="456321"/>
            <a:ext cx="12191599" cy="863431"/>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US"/>
              <a:t>Click to edit Master title style</a:t>
            </a:r>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146324" y="1557978"/>
            <a:ext cx="11187281" cy="4685121"/>
          </a:xfrm>
          <a:prstGeom prst="rect">
            <a:avLst/>
          </a:prstGeom>
        </p:spPr>
        <p:txBody>
          <a:bodyPr/>
          <a:lstStyle>
            <a:lvl1pPr marL="0" indent="0">
              <a:buFontTx/>
              <a:buNone/>
              <a:defRPr sz="1489" b="0"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7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608031" y="456321"/>
            <a:ext cx="12191599" cy="863431"/>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US"/>
              <a:t>Click to edit Master title style</a:t>
            </a:r>
          </a:p>
        </p:txBody>
      </p:sp>
      <p:sp>
        <p:nvSpPr>
          <p:cNvPr id="18" name="Round Diagonal Corner Rectangle 17">
            <a:extLst>
              <a:ext uri="{FF2B5EF4-FFF2-40B4-BE49-F238E27FC236}">
                <a16:creationId xmlns:a16="http://schemas.microsoft.com/office/drawing/2014/main" id="{4E7F82F3-B891-184C-80DC-B7E4400DB9F6}"/>
              </a:ext>
            </a:extLst>
          </p:cNvPr>
          <p:cNvSpPr/>
          <p:nvPr/>
        </p:nvSpPr>
        <p:spPr>
          <a:xfrm rot="16200000">
            <a:off x="4123044" y="-2195263"/>
            <a:ext cx="5161575" cy="121916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110189" y="1796204"/>
            <a:ext cx="11187281" cy="4685121"/>
          </a:xfrm>
          <a:prstGeom prst="rect">
            <a:avLst/>
          </a:prstGeom>
        </p:spPr>
        <p:txBody>
          <a:bodyPr/>
          <a:lstStyle>
            <a:lvl1pPr marL="0" indent="0">
              <a:buFontTx/>
              <a:buNone/>
              <a:defRPr sz="1489" b="0"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3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608031" y="456321"/>
            <a:ext cx="12191599" cy="78402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608031" y="1360708"/>
            <a:ext cx="12191599" cy="4526303"/>
          </a:xfrm>
          <a:prstGeom prst="rect">
            <a:avLst/>
          </a:prstGeom>
        </p:spPr>
        <p:txBody>
          <a:bodyPr/>
          <a:lstStyle>
            <a:lvl1pPr marL="0" indent="0">
              <a:buFontTx/>
              <a:buNone/>
              <a:defRPr sz="1489" cap="none" baseline="0">
                <a:solidFill>
                  <a:schemeClr val="bg1">
                    <a:lumMod val="95000"/>
                  </a:schemeClr>
                </a:solidFill>
                <a:latin typeface="Arial"/>
                <a:cs typeface="Arial"/>
              </a:defRPr>
            </a:lvl1pPr>
            <a:lvl2pPr marL="0" indent="0">
              <a:spcBef>
                <a:spcPts val="207"/>
              </a:spcBef>
              <a:buFontTx/>
              <a:buNone/>
              <a:defRPr sz="1985" cap="all">
                <a:solidFill>
                  <a:schemeClr val="bg1">
                    <a:lumMod val="95000"/>
                  </a:schemeClr>
                </a:solidFill>
                <a:latin typeface="Arial"/>
                <a:cs typeface="Arial"/>
              </a:defRPr>
            </a:lvl2pPr>
            <a:lvl3pPr marL="0" indent="-148865">
              <a:spcBef>
                <a:spcPts val="207"/>
              </a:spcBef>
              <a:buFont typeface="Arial"/>
              <a:buChar char="•"/>
              <a:defRPr sz="1489">
                <a:solidFill>
                  <a:schemeClr val="bg1">
                    <a:lumMod val="95000"/>
                  </a:schemeClr>
                </a:solidFill>
                <a:latin typeface="Arial"/>
                <a:cs typeface="Arial"/>
              </a:defRPr>
            </a:lvl3pPr>
            <a:lvl4pPr marL="357275" indent="-189058">
              <a:spcBef>
                <a:spcPts val="207"/>
              </a:spcBef>
              <a:buFont typeface="Arial"/>
              <a:buChar char="•"/>
              <a:defRPr sz="1489">
                <a:solidFill>
                  <a:schemeClr val="bg1">
                    <a:lumMod val="95000"/>
                  </a:schemeClr>
                </a:solidFill>
                <a:latin typeface="Arial"/>
                <a:cs typeface="Arial"/>
              </a:defRPr>
            </a:lvl4pPr>
            <a:lvl5pPr marL="491253" indent="-148865">
              <a:spcBef>
                <a:spcPts val="207"/>
              </a:spcBef>
              <a:buFont typeface="Arial"/>
              <a:buChar char="•"/>
              <a:defRPr sz="1489">
                <a:solidFill>
                  <a:schemeClr val="bg1">
                    <a:lumMod val="95000"/>
                  </a:schemeClr>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608031" y="5887011"/>
            <a:ext cx="6712606" cy="903340"/>
          </a:xfrm>
          <a:prstGeom prst="rect">
            <a:avLst/>
          </a:prstGeom>
        </p:spPr>
        <p:txBody>
          <a:bodyPr anchor="b">
            <a:noAutofit/>
          </a:bodyPr>
          <a:lstStyle>
            <a:lvl1pPr marL="0" indent="0">
              <a:buFontTx/>
              <a:buNone/>
              <a:defRPr sz="869">
                <a:solidFill>
                  <a:schemeClr val="bg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AU"/>
              <a:t>Click to edit Master text styles</a:t>
            </a:r>
          </a:p>
        </p:txBody>
      </p:sp>
    </p:spTree>
    <p:extLst>
      <p:ext uri="{BB962C8B-B14F-4D97-AF65-F5344CB8AC3E}">
        <p14:creationId xmlns:p14="http://schemas.microsoft.com/office/powerpoint/2010/main" val="3648635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4_Title Slide">
    <p:bg>
      <p:bgPr>
        <a:solidFill>
          <a:srgbClr val="63B1A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608031" y="456321"/>
            <a:ext cx="12191599" cy="863431"/>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9" name="Round Diagonal Corner Rectangle 8">
            <a:extLst>
              <a:ext uri="{FF2B5EF4-FFF2-40B4-BE49-F238E27FC236}">
                <a16:creationId xmlns:a16="http://schemas.microsoft.com/office/drawing/2014/main" id="{B95DA3EC-004A-4445-AD27-45ABC57A49A9}"/>
              </a:ext>
            </a:extLst>
          </p:cNvPr>
          <p:cNvSpPr/>
          <p:nvPr/>
        </p:nvSpPr>
        <p:spPr>
          <a:xfrm rot="16200000">
            <a:off x="4123044" y="-2195263"/>
            <a:ext cx="5161575" cy="121916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0" name="Text Placeholder 9">
            <a:extLst>
              <a:ext uri="{FF2B5EF4-FFF2-40B4-BE49-F238E27FC236}">
                <a16:creationId xmlns:a16="http://schemas.microsoft.com/office/drawing/2014/main" id="{4B1D1E6E-2E81-1346-8B6C-5A87D3B35B44}"/>
              </a:ext>
            </a:extLst>
          </p:cNvPr>
          <p:cNvSpPr>
            <a:spLocks noGrp="1"/>
          </p:cNvSpPr>
          <p:nvPr>
            <p:ph type="body" sz="quarter" idx="10"/>
          </p:nvPr>
        </p:nvSpPr>
        <p:spPr>
          <a:xfrm>
            <a:off x="1110189" y="1796204"/>
            <a:ext cx="11187281" cy="4685121"/>
          </a:xfrm>
          <a:prstGeom prst="rect">
            <a:avLst/>
          </a:prstGeom>
        </p:spPr>
        <p:txBody>
          <a:bodyPr/>
          <a:lstStyle>
            <a:lvl1pPr marL="0" indent="0">
              <a:buFontTx/>
              <a:buNone/>
              <a:defRPr sz="1489" b="0"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113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5_Title Slide">
    <p:bg>
      <p:bgPr>
        <a:solidFill>
          <a:srgbClr val="D86075"/>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608031" y="456321"/>
            <a:ext cx="12191599" cy="863431"/>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4123044" y="-2195263"/>
            <a:ext cx="5161575" cy="1219160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110189" y="1796204"/>
            <a:ext cx="11187281" cy="4685121"/>
          </a:xfrm>
          <a:prstGeom prst="rect">
            <a:avLst/>
          </a:prstGeom>
        </p:spPr>
        <p:txBody>
          <a:bodyPr/>
          <a:lstStyle>
            <a:lvl1pPr marL="0" indent="0">
              <a:buFontTx/>
              <a:buNone/>
              <a:defRPr sz="1489" b="0"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0189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828144" cy="6957778"/>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69813" y="763889"/>
            <a:ext cx="5876022" cy="1062514"/>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US"/>
              <a:t>Click to edit Master title style</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528628" y="2401277"/>
            <a:ext cx="5717208" cy="4159457"/>
          </a:xfrm>
          <a:prstGeom prst="rect">
            <a:avLst/>
          </a:prstGeom>
        </p:spPr>
        <p:txBody>
          <a:bodyPr/>
          <a:lstStyle>
            <a:lvl1pPr marL="0" indent="0">
              <a:buFontTx/>
              <a:buNone/>
              <a:defRPr sz="1544" cap="none" baseline="0">
                <a:solidFill>
                  <a:srgbClr val="0C244C"/>
                </a:solidFill>
                <a:latin typeface="Arial"/>
                <a:cs typeface="Arial"/>
              </a:defRPr>
            </a:lvl1pPr>
            <a:lvl2pPr marL="0" indent="0">
              <a:spcBef>
                <a:spcPts val="207"/>
              </a:spcBef>
              <a:buFontTx/>
              <a:buNone/>
              <a:defRPr sz="1544" cap="all">
                <a:solidFill>
                  <a:srgbClr val="0C244C"/>
                </a:solidFill>
                <a:latin typeface="Arial"/>
                <a:cs typeface="Arial"/>
              </a:defRPr>
            </a:lvl2pPr>
            <a:lvl3pPr marL="0" indent="-148865">
              <a:spcBef>
                <a:spcPts val="207"/>
              </a:spcBef>
              <a:buFont typeface="Arial"/>
              <a:buChar char="•"/>
              <a:defRPr sz="1544">
                <a:solidFill>
                  <a:srgbClr val="0C244C"/>
                </a:solidFill>
                <a:latin typeface="Arial"/>
                <a:cs typeface="Arial"/>
              </a:defRPr>
            </a:lvl3pPr>
            <a:lvl4pPr marL="357275" indent="-189058">
              <a:spcBef>
                <a:spcPts val="207"/>
              </a:spcBef>
              <a:buFont typeface="Arial"/>
              <a:buChar char="•"/>
              <a:defRPr sz="1544">
                <a:solidFill>
                  <a:srgbClr val="0C244C"/>
                </a:solidFill>
                <a:latin typeface="Arial"/>
                <a:cs typeface="Arial"/>
              </a:defRPr>
            </a:lvl4pPr>
            <a:lvl5pPr marL="491253" indent="-148865">
              <a:spcBef>
                <a:spcPts val="207"/>
              </a:spcBef>
              <a:buFont typeface="Arial"/>
              <a:buChar char="•"/>
              <a:defRPr sz="1544">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7330302" y="6313627"/>
            <a:ext cx="5469326" cy="247108"/>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69813" y="2113840"/>
            <a:ext cx="587602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7330303" y="763890"/>
            <a:ext cx="2647600" cy="2541082"/>
          </a:xfrm>
          <a:prstGeom prst="rect">
            <a:avLst/>
          </a:prstGeom>
        </p:spPr>
        <p:txBody>
          <a:bodyPr vert="horz"/>
          <a:lstStyle>
            <a:lvl1pPr>
              <a:defRPr sz="869">
                <a:latin typeface="Arial"/>
                <a:cs typeface="Arial"/>
              </a:defRPr>
            </a:lvl1pPr>
          </a:lstStyle>
          <a:p>
            <a:r>
              <a:rPr lang="en-US"/>
              <a:t>Click icon to add picture</a:t>
            </a:r>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7330302" y="3538758"/>
            <a:ext cx="5469328" cy="2541082"/>
          </a:xfrm>
          <a:prstGeom prst="rect">
            <a:avLst/>
          </a:prstGeom>
        </p:spPr>
        <p:txBody>
          <a:bodyPr vert="horz"/>
          <a:lstStyle>
            <a:lvl1pPr>
              <a:defRPr sz="869">
                <a:latin typeface="Arial"/>
                <a:cs typeface="Arial"/>
              </a:defRPr>
            </a:lvl1pPr>
          </a:lstStyle>
          <a:p>
            <a:r>
              <a:rPr lang="en-US"/>
              <a:t>Click icon to add picture</a:t>
            </a:r>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10158760" y="763890"/>
            <a:ext cx="2647600" cy="2541082"/>
          </a:xfrm>
          <a:prstGeom prst="rect">
            <a:avLst/>
          </a:prstGeom>
        </p:spPr>
        <p:txBody>
          <a:bodyPr vert="horz"/>
          <a:lstStyle>
            <a:lvl1pPr>
              <a:defRPr sz="869">
                <a:latin typeface="Arial"/>
                <a:cs typeface="Arial"/>
              </a:defRPr>
            </a:lvl1pPr>
          </a:lstStyle>
          <a:p>
            <a:r>
              <a:rPr lang="en-US"/>
              <a:t>Click icon to add picture</a:t>
            </a:r>
          </a:p>
        </p:txBody>
      </p:sp>
    </p:spTree>
    <p:extLst>
      <p:ext uri="{BB962C8B-B14F-4D97-AF65-F5344CB8AC3E}">
        <p14:creationId xmlns:p14="http://schemas.microsoft.com/office/powerpoint/2010/main" val="2067769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828144" cy="6957778"/>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528628" y="2401277"/>
            <a:ext cx="5717208" cy="4159457"/>
          </a:xfrm>
          <a:prstGeom prst="rect">
            <a:avLst/>
          </a:prstGeom>
        </p:spPr>
        <p:txBody>
          <a:bodyPr/>
          <a:lstStyle>
            <a:lvl1pPr marL="0" indent="0">
              <a:buFontTx/>
              <a:buNone/>
              <a:defRPr sz="1544" cap="none" baseline="0">
                <a:solidFill>
                  <a:srgbClr val="0C244C"/>
                </a:solidFill>
                <a:latin typeface="Arial"/>
                <a:cs typeface="Arial"/>
              </a:defRPr>
            </a:lvl1pPr>
            <a:lvl2pPr marL="0" indent="0">
              <a:spcBef>
                <a:spcPts val="207"/>
              </a:spcBef>
              <a:buFontTx/>
              <a:buNone/>
              <a:defRPr sz="1544" cap="all">
                <a:solidFill>
                  <a:srgbClr val="0C244C"/>
                </a:solidFill>
                <a:latin typeface="Arial"/>
                <a:cs typeface="Arial"/>
              </a:defRPr>
            </a:lvl2pPr>
            <a:lvl3pPr marL="0" indent="-148865">
              <a:spcBef>
                <a:spcPts val="207"/>
              </a:spcBef>
              <a:buFont typeface="Arial"/>
              <a:buChar char="•"/>
              <a:defRPr sz="1544">
                <a:solidFill>
                  <a:srgbClr val="0C244C"/>
                </a:solidFill>
                <a:latin typeface="Arial"/>
                <a:cs typeface="Arial"/>
              </a:defRPr>
            </a:lvl3pPr>
            <a:lvl4pPr marL="357275" indent="-189058">
              <a:spcBef>
                <a:spcPts val="207"/>
              </a:spcBef>
              <a:buFont typeface="Arial"/>
              <a:buChar char="•"/>
              <a:defRPr sz="1544">
                <a:solidFill>
                  <a:srgbClr val="0C244C"/>
                </a:solidFill>
                <a:latin typeface="Arial"/>
                <a:cs typeface="Arial"/>
              </a:defRPr>
            </a:lvl4pPr>
            <a:lvl5pPr marL="491253" indent="-148865">
              <a:spcBef>
                <a:spcPts val="207"/>
              </a:spcBef>
              <a:buFont typeface="Arial"/>
              <a:buChar char="•"/>
              <a:defRPr sz="1544">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69813" y="2113840"/>
            <a:ext cx="587602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7330302" y="6313627"/>
            <a:ext cx="5469326" cy="247108"/>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7330303" y="763890"/>
            <a:ext cx="2647600" cy="2541082"/>
          </a:xfrm>
          <a:prstGeom prst="rect">
            <a:avLst/>
          </a:prstGeom>
        </p:spPr>
        <p:txBody>
          <a:bodyPr vert="horz"/>
          <a:lstStyle>
            <a:lvl1pPr>
              <a:defRPr sz="869">
                <a:latin typeface="Arial"/>
                <a:cs typeface="Arial"/>
              </a:defRPr>
            </a:lvl1pPr>
          </a:lstStyle>
          <a:p>
            <a:r>
              <a:rPr lang="en-US"/>
              <a:t>Click icon to add picture</a:t>
            </a:r>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7330302" y="3538758"/>
            <a:ext cx="5469328" cy="2541082"/>
          </a:xfrm>
          <a:prstGeom prst="rect">
            <a:avLst/>
          </a:prstGeom>
        </p:spPr>
        <p:txBody>
          <a:bodyPr vert="horz"/>
          <a:lstStyle>
            <a:lvl1pPr>
              <a:defRPr sz="869">
                <a:latin typeface="Arial"/>
                <a:cs typeface="Arial"/>
              </a:defRPr>
            </a:lvl1pPr>
          </a:lstStyle>
          <a:p>
            <a:r>
              <a:rPr lang="en-US"/>
              <a:t>Click icon to add picture</a:t>
            </a:r>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10158760" y="763890"/>
            <a:ext cx="2647600" cy="2541082"/>
          </a:xfrm>
          <a:prstGeom prst="rect">
            <a:avLst/>
          </a:prstGeom>
        </p:spPr>
        <p:txBody>
          <a:bodyPr vert="horz"/>
          <a:lstStyle>
            <a:lvl1pPr>
              <a:defRPr sz="869">
                <a:latin typeface="Arial"/>
                <a:cs typeface="Arial"/>
              </a:defRPr>
            </a:lvl1pPr>
          </a:lstStyle>
          <a:p>
            <a:r>
              <a:rPr lang="en-US"/>
              <a:t>Click icon to add picture</a:t>
            </a:r>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69813" y="763889"/>
            <a:ext cx="5876022" cy="1062514"/>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3965749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828144" cy="6957778"/>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528628" y="2401277"/>
            <a:ext cx="5717208" cy="4159457"/>
          </a:xfrm>
          <a:prstGeom prst="rect">
            <a:avLst/>
          </a:prstGeom>
        </p:spPr>
        <p:txBody>
          <a:bodyPr/>
          <a:lstStyle>
            <a:lvl1pPr marL="0" indent="0">
              <a:buFontTx/>
              <a:buNone/>
              <a:defRPr sz="1544" cap="none" baseline="0">
                <a:solidFill>
                  <a:schemeClr val="bg1"/>
                </a:solidFill>
                <a:latin typeface="Arial"/>
                <a:cs typeface="Arial"/>
              </a:defRPr>
            </a:lvl1pPr>
            <a:lvl2pPr marL="0" indent="0">
              <a:spcBef>
                <a:spcPts val="207"/>
              </a:spcBef>
              <a:buFontTx/>
              <a:buNone/>
              <a:defRPr sz="1544" cap="all">
                <a:solidFill>
                  <a:schemeClr val="bg1"/>
                </a:solidFill>
                <a:latin typeface="Arial"/>
                <a:cs typeface="Arial"/>
              </a:defRPr>
            </a:lvl2pPr>
            <a:lvl3pPr marL="0" indent="-148865">
              <a:spcBef>
                <a:spcPts val="207"/>
              </a:spcBef>
              <a:buFont typeface="Arial"/>
              <a:buChar char="•"/>
              <a:defRPr sz="1544">
                <a:solidFill>
                  <a:schemeClr val="bg1"/>
                </a:solidFill>
                <a:latin typeface="Arial"/>
                <a:cs typeface="Arial"/>
              </a:defRPr>
            </a:lvl3pPr>
            <a:lvl4pPr marL="357275" indent="-189058">
              <a:spcBef>
                <a:spcPts val="207"/>
              </a:spcBef>
              <a:buFont typeface="Arial"/>
              <a:buChar char="•"/>
              <a:defRPr sz="1544">
                <a:solidFill>
                  <a:schemeClr val="bg1"/>
                </a:solidFill>
                <a:latin typeface="Arial"/>
                <a:cs typeface="Arial"/>
              </a:defRPr>
            </a:lvl4pPr>
            <a:lvl5pPr marL="491253" indent="-148865">
              <a:spcBef>
                <a:spcPts val="207"/>
              </a:spcBef>
              <a:buFont typeface="Arial"/>
              <a:buChar char="•"/>
              <a:defRPr sz="1544">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69813" y="2113840"/>
            <a:ext cx="587602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9" name="Text Placeholder 15">
            <a:extLst>
              <a:ext uri="{FF2B5EF4-FFF2-40B4-BE49-F238E27FC236}">
                <a16:creationId xmlns:a16="http://schemas.microsoft.com/office/drawing/2014/main" id="{C9727188-CADF-AB4C-9249-B8FF11DB17E0}"/>
              </a:ext>
            </a:extLst>
          </p:cNvPr>
          <p:cNvSpPr>
            <a:spLocks noGrp="1"/>
          </p:cNvSpPr>
          <p:nvPr>
            <p:ph type="body" sz="quarter" idx="11"/>
          </p:nvPr>
        </p:nvSpPr>
        <p:spPr>
          <a:xfrm>
            <a:off x="7330302" y="6313627"/>
            <a:ext cx="5469326" cy="247108"/>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20" name="Picture Placeholder 2">
            <a:extLst>
              <a:ext uri="{FF2B5EF4-FFF2-40B4-BE49-F238E27FC236}">
                <a16:creationId xmlns:a16="http://schemas.microsoft.com/office/drawing/2014/main" id="{9ED5AAC2-A68E-DF4F-BA18-AC7D29486787}"/>
              </a:ext>
            </a:extLst>
          </p:cNvPr>
          <p:cNvSpPr>
            <a:spLocks noGrp="1"/>
          </p:cNvSpPr>
          <p:nvPr>
            <p:ph type="pic" sz="quarter" idx="16"/>
          </p:nvPr>
        </p:nvSpPr>
        <p:spPr>
          <a:xfrm>
            <a:off x="7330303" y="763890"/>
            <a:ext cx="2647600" cy="2541082"/>
          </a:xfrm>
          <a:prstGeom prst="rect">
            <a:avLst/>
          </a:prstGeom>
        </p:spPr>
        <p:txBody>
          <a:bodyPr vert="horz"/>
          <a:lstStyle>
            <a:lvl1pPr>
              <a:defRPr sz="869">
                <a:latin typeface="Arial"/>
                <a:cs typeface="Arial"/>
              </a:defRPr>
            </a:lvl1pPr>
          </a:lstStyle>
          <a:p>
            <a:r>
              <a:rPr lang="en-US"/>
              <a:t>Click icon to add picture</a:t>
            </a:r>
          </a:p>
        </p:txBody>
      </p:sp>
      <p:sp>
        <p:nvSpPr>
          <p:cNvPr id="21" name="Picture Placeholder 2">
            <a:extLst>
              <a:ext uri="{FF2B5EF4-FFF2-40B4-BE49-F238E27FC236}">
                <a16:creationId xmlns:a16="http://schemas.microsoft.com/office/drawing/2014/main" id="{0938F181-0B81-2347-8BCE-C5AB8CE3A3E9}"/>
              </a:ext>
            </a:extLst>
          </p:cNvPr>
          <p:cNvSpPr>
            <a:spLocks noGrp="1"/>
          </p:cNvSpPr>
          <p:nvPr>
            <p:ph type="pic" sz="quarter" idx="17"/>
          </p:nvPr>
        </p:nvSpPr>
        <p:spPr>
          <a:xfrm>
            <a:off x="7330302" y="3538758"/>
            <a:ext cx="5469328" cy="2541082"/>
          </a:xfrm>
          <a:prstGeom prst="rect">
            <a:avLst/>
          </a:prstGeom>
        </p:spPr>
        <p:txBody>
          <a:bodyPr vert="horz"/>
          <a:lstStyle>
            <a:lvl1pPr>
              <a:defRPr sz="869">
                <a:latin typeface="Arial"/>
                <a:cs typeface="Arial"/>
              </a:defRPr>
            </a:lvl1pPr>
          </a:lstStyle>
          <a:p>
            <a:r>
              <a:rPr lang="en-US"/>
              <a:t>Click icon to add picture</a:t>
            </a:r>
          </a:p>
        </p:txBody>
      </p:sp>
      <p:sp>
        <p:nvSpPr>
          <p:cNvPr id="22" name="Picture Placeholder 2">
            <a:extLst>
              <a:ext uri="{FF2B5EF4-FFF2-40B4-BE49-F238E27FC236}">
                <a16:creationId xmlns:a16="http://schemas.microsoft.com/office/drawing/2014/main" id="{E3202EFA-E4D7-604A-9FDD-137B74F3D529}"/>
              </a:ext>
            </a:extLst>
          </p:cNvPr>
          <p:cNvSpPr>
            <a:spLocks noGrp="1"/>
          </p:cNvSpPr>
          <p:nvPr>
            <p:ph type="pic" sz="quarter" idx="18"/>
          </p:nvPr>
        </p:nvSpPr>
        <p:spPr>
          <a:xfrm>
            <a:off x="10158760" y="763890"/>
            <a:ext cx="2647600" cy="2541082"/>
          </a:xfrm>
          <a:prstGeom prst="rect">
            <a:avLst/>
          </a:prstGeom>
        </p:spPr>
        <p:txBody>
          <a:bodyPr vert="horz"/>
          <a:lstStyle>
            <a:lvl1pPr>
              <a:defRPr sz="869">
                <a:latin typeface="Arial"/>
                <a:cs typeface="Arial"/>
              </a:defRPr>
            </a:lvl1pPr>
          </a:lstStyle>
          <a:p>
            <a:r>
              <a:rPr lang="en-US"/>
              <a:t>Click icon to add picture</a:t>
            </a:r>
          </a:p>
        </p:txBody>
      </p:sp>
      <p:sp>
        <p:nvSpPr>
          <p:cNvPr id="23" name="Title Placeholder 1">
            <a:extLst>
              <a:ext uri="{FF2B5EF4-FFF2-40B4-BE49-F238E27FC236}">
                <a16:creationId xmlns:a16="http://schemas.microsoft.com/office/drawing/2014/main" id="{08E09726-2E48-E342-8EC9-CD24A9058136}"/>
              </a:ext>
            </a:extLst>
          </p:cNvPr>
          <p:cNvSpPr>
            <a:spLocks noGrp="1"/>
          </p:cNvSpPr>
          <p:nvPr>
            <p:ph type="title"/>
          </p:nvPr>
        </p:nvSpPr>
        <p:spPr>
          <a:xfrm>
            <a:off x="369813" y="763889"/>
            <a:ext cx="5876022" cy="1062514"/>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2125572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801675" cy="6957778"/>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528628" y="2401277"/>
            <a:ext cx="5717208" cy="4159457"/>
          </a:xfrm>
          <a:prstGeom prst="rect">
            <a:avLst/>
          </a:prstGeom>
        </p:spPr>
        <p:txBody>
          <a:bodyPr/>
          <a:lstStyle>
            <a:lvl1pPr marL="0" indent="0">
              <a:buFontTx/>
              <a:buNone/>
              <a:defRPr sz="1544" cap="none" baseline="0">
                <a:solidFill>
                  <a:schemeClr val="bg1"/>
                </a:solidFill>
                <a:latin typeface="Arial"/>
                <a:cs typeface="Arial"/>
              </a:defRPr>
            </a:lvl1pPr>
            <a:lvl2pPr marL="0" indent="0">
              <a:spcBef>
                <a:spcPts val="207"/>
              </a:spcBef>
              <a:buFontTx/>
              <a:buNone/>
              <a:defRPr sz="1544" cap="all">
                <a:solidFill>
                  <a:schemeClr val="bg1"/>
                </a:solidFill>
                <a:latin typeface="Arial"/>
                <a:cs typeface="Arial"/>
              </a:defRPr>
            </a:lvl2pPr>
            <a:lvl3pPr marL="0" indent="-148865">
              <a:spcBef>
                <a:spcPts val="207"/>
              </a:spcBef>
              <a:buFont typeface="Arial"/>
              <a:buChar char="•"/>
              <a:defRPr sz="1544">
                <a:solidFill>
                  <a:schemeClr val="bg1"/>
                </a:solidFill>
                <a:latin typeface="Arial"/>
                <a:cs typeface="Arial"/>
              </a:defRPr>
            </a:lvl3pPr>
            <a:lvl4pPr marL="357275" indent="-189058">
              <a:spcBef>
                <a:spcPts val="207"/>
              </a:spcBef>
              <a:buFont typeface="Arial"/>
              <a:buChar char="•"/>
              <a:defRPr sz="1544">
                <a:solidFill>
                  <a:schemeClr val="bg1"/>
                </a:solidFill>
                <a:latin typeface="Arial"/>
                <a:cs typeface="Arial"/>
              </a:defRPr>
            </a:lvl4pPr>
            <a:lvl5pPr marL="491253" indent="-148865">
              <a:spcBef>
                <a:spcPts val="207"/>
              </a:spcBef>
              <a:buFont typeface="Arial"/>
              <a:buChar char="•"/>
              <a:defRPr sz="1544">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69813" y="2113840"/>
            <a:ext cx="5876022" cy="0"/>
          </a:xfrm>
          <a:prstGeom prst="line">
            <a:avLst/>
          </a:prstGeom>
          <a:ln w="50800">
            <a:solidFill>
              <a:srgbClr val="DF918A"/>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7330302" y="6313627"/>
            <a:ext cx="5469326" cy="247108"/>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7330303" y="763890"/>
            <a:ext cx="2647600" cy="2541082"/>
          </a:xfrm>
          <a:prstGeom prst="rect">
            <a:avLst/>
          </a:prstGeom>
        </p:spPr>
        <p:txBody>
          <a:bodyPr vert="horz"/>
          <a:lstStyle>
            <a:lvl1pPr>
              <a:defRPr sz="869">
                <a:latin typeface="Arial"/>
                <a:cs typeface="Arial"/>
              </a:defRPr>
            </a:lvl1pPr>
          </a:lstStyle>
          <a:p>
            <a:r>
              <a:rPr lang="en-US"/>
              <a:t>Click icon to add picture</a:t>
            </a:r>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7330302" y="3538758"/>
            <a:ext cx="5469328" cy="2541082"/>
          </a:xfrm>
          <a:prstGeom prst="rect">
            <a:avLst/>
          </a:prstGeom>
        </p:spPr>
        <p:txBody>
          <a:bodyPr vert="horz"/>
          <a:lstStyle>
            <a:lvl1pPr>
              <a:defRPr sz="869">
                <a:latin typeface="Arial"/>
                <a:cs typeface="Arial"/>
              </a:defRPr>
            </a:lvl1pPr>
          </a:lstStyle>
          <a:p>
            <a:r>
              <a:rPr lang="en-US"/>
              <a:t>Click icon to add picture</a:t>
            </a:r>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10158760" y="763890"/>
            <a:ext cx="2647600" cy="2541082"/>
          </a:xfrm>
          <a:prstGeom prst="rect">
            <a:avLst/>
          </a:prstGeom>
        </p:spPr>
        <p:txBody>
          <a:bodyPr vert="horz"/>
          <a:lstStyle>
            <a:lvl1pPr>
              <a:defRPr sz="869">
                <a:latin typeface="Arial"/>
                <a:cs typeface="Arial"/>
              </a:defRPr>
            </a:lvl1pPr>
          </a:lstStyle>
          <a:p>
            <a:r>
              <a:rPr lang="en-US"/>
              <a:t>Click icon to add picture</a:t>
            </a:r>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69813" y="763889"/>
            <a:ext cx="5876022" cy="1062514"/>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1039913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828144" cy="6957778"/>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528628" y="2401277"/>
            <a:ext cx="5717208" cy="4159457"/>
          </a:xfrm>
          <a:prstGeom prst="rect">
            <a:avLst/>
          </a:prstGeom>
        </p:spPr>
        <p:txBody>
          <a:bodyPr/>
          <a:lstStyle>
            <a:lvl1pPr marL="0" indent="0">
              <a:buFontTx/>
              <a:buNone/>
              <a:defRPr sz="1544" cap="none" baseline="0">
                <a:solidFill>
                  <a:srgbClr val="0C244C"/>
                </a:solidFill>
                <a:latin typeface="Arial"/>
                <a:cs typeface="Arial"/>
              </a:defRPr>
            </a:lvl1pPr>
            <a:lvl2pPr marL="0" indent="0">
              <a:spcBef>
                <a:spcPts val="207"/>
              </a:spcBef>
              <a:buFontTx/>
              <a:buNone/>
              <a:defRPr sz="1544" cap="all">
                <a:solidFill>
                  <a:srgbClr val="0C244C"/>
                </a:solidFill>
                <a:latin typeface="Arial"/>
                <a:cs typeface="Arial"/>
              </a:defRPr>
            </a:lvl2pPr>
            <a:lvl3pPr marL="0" indent="-148865">
              <a:spcBef>
                <a:spcPts val="207"/>
              </a:spcBef>
              <a:buFont typeface="Arial"/>
              <a:buChar char="•"/>
              <a:defRPr sz="1544">
                <a:solidFill>
                  <a:srgbClr val="0C244C"/>
                </a:solidFill>
                <a:latin typeface="Arial"/>
                <a:cs typeface="Arial"/>
              </a:defRPr>
            </a:lvl3pPr>
            <a:lvl4pPr marL="357275" indent="-189058">
              <a:spcBef>
                <a:spcPts val="207"/>
              </a:spcBef>
              <a:buFont typeface="Arial"/>
              <a:buChar char="•"/>
              <a:defRPr sz="1544">
                <a:solidFill>
                  <a:srgbClr val="0C244C"/>
                </a:solidFill>
                <a:latin typeface="Arial"/>
                <a:cs typeface="Arial"/>
              </a:defRPr>
            </a:lvl4pPr>
            <a:lvl5pPr marL="491253" indent="-148865">
              <a:spcBef>
                <a:spcPts val="207"/>
              </a:spcBef>
              <a:buFont typeface="Arial"/>
              <a:buChar char="•"/>
              <a:defRPr sz="1544">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7330302" y="6313627"/>
            <a:ext cx="5469326" cy="247108"/>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7330302" y="763890"/>
            <a:ext cx="5469328" cy="5391575"/>
          </a:xfrm>
          <a:prstGeom prst="rect">
            <a:avLst/>
          </a:prstGeom>
        </p:spPr>
        <p:txBody>
          <a:bodyPr vert="horz"/>
          <a:lstStyle>
            <a:lvl1pPr>
              <a:defRPr sz="869">
                <a:latin typeface="Arial"/>
                <a:cs typeface="Arial"/>
              </a:defRPr>
            </a:lvl1pPr>
          </a:lstStyle>
          <a:p>
            <a:r>
              <a:rPr lang="en-US"/>
              <a:t>Click icon to add picture</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69813" y="2113840"/>
            <a:ext cx="587602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69813" y="763889"/>
            <a:ext cx="5876022" cy="1062514"/>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2803659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828144" cy="6957778"/>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7330302" y="763890"/>
            <a:ext cx="5469328" cy="5391575"/>
          </a:xfrm>
          <a:prstGeom prst="rect">
            <a:avLst/>
          </a:prstGeom>
        </p:spPr>
        <p:txBody>
          <a:bodyPr vert="horz"/>
          <a:lstStyle>
            <a:lvl1pPr>
              <a:defRPr sz="869">
                <a:latin typeface="Arial"/>
                <a:cs typeface="Arial"/>
              </a:defRPr>
            </a:lvl1pPr>
          </a:lstStyle>
          <a:p>
            <a:r>
              <a:rPr lang="en-US"/>
              <a:t>Click icon to add picture</a:t>
            </a:r>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7330302" y="6313627"/>
            <a:ext cx="5469326" cy="247108"/>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528628" y="2401277"/>
            <a:ext cx="5717208" cy="4159457"/>
          </a:xfrm>
          <a:prstGeom prst="rect">
            <a:avLst/>
          </a:prstGeom>
        </p:spPr>
        <p:txBody>
          <a:bodyPr/>
          <a:lstStyle>
            <a:lvl1pPr marL="0" indent="0">
              <a:buFontTx/>
              <a:buNone/>
              <a:defRPr sz="1544" cap="none" baseline="0">
                <a:solidFill>
                  <a:srgbClr val="0C244C"/>
                </a:solidFill>
                <a:latin typeface="Arial"/>
                <a:cs typeface="Arial"/>
              </a:defRPr>
            </a:lvl1pPr>
            <a:lvl2pPr marL="0" indent="0">
              <a:spcBef>
                <a:spcPts val="207"/>
              </a:spcBef>
              <a:buFontTx/>
              <a:buNone/>
              <a:defRPr sz="1544" cap="all">
                <a:solidFill>
                  <a:srgbClr val="0C244C"/>
                </a:solidFill>
                <a:latin typeface="Arial"/>
                <a:cs typeface="Arial"/>
              </a:defRPr>
            </a:lvl2pPr>
            <a:lvl3pPr marL="0" indent="-148865">
              <a:spcBef>
                <a:spcPts val="207"/>
              </a:spcBef>
              <a:buFont typeface="Arial"/>
              <a:buChar char="•"/>
              <a:defRPr sz="1544">
                <a:solidFill>
                  <a:srgbClr val="0C244C"/>
                </a:solidFill>
                <a:latin typeface="Arial"/>
                <a:cs typeface="Arial"/>
              </a:defRPr>
            </a:lvl3pPr>
            <a:lvl4pPr marL="357275" indent="-189058">
              <a:spcBef>
                <a:spcPts val="207"/>
              </a:spcBef>
              <a:buFont typeface="Arial"/>
              <a:buChar char="•"/>
              <a:defRPr sz="1544">
                <a:solidFill>
                  <a:srgbClr val="0C244C"/>
                </a:solidFill>
                <a:latin typeface="Arial"/>
                <a:cs typeface="Arial"/>
              </a:defRPr>
            </a:lvl4pPr>
            <a:lvl5pPr marL="491253" indent="-148865">
              <a:spcBef>
                <a:spcPts val="207"/>
              </a:spcBef>
              <a:buFont typeface="Arial"/>
              <a:buChar char="•"/>
              <a:defRPr sz="1544">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69813" y="2113840"/>
            <a:ext cx="587602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69813" y="763889"/>
            <a:ext cx="5876022" cy="1062514"/>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3856542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828144" cy="6957778"/>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7330302" y="763890"/>
            <a:ext cx="5469328" cy="5391575"/>
          </a:xfrm>
          <a:prstGeom prst="rect">
            <a:avLst/>
          </a:prstGeom>
        </p:spPr>
        <p:txBody>
          <a:bodyPr vert="horz"/>
          <a:lstStyle>
            <a:lvl1pPr>
              <a:defRPr sz="869">
                <a:latin typeface="Arial"/>
                <a:cs typeface="Arial"/>
              </a:defRPr>
            </a:lvl1pPr>
          </a:lstStyle>
          <a:p>
            <a:r>
              <a:rPr lang="en-US"/>
              <a:t>Click icon to add picture</a:t>
            </a:r>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7330302" y="6313627"/>
            <a:ext cx="5469326" cy="247108"/>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528628" y="2401277"/>
            <a:ext cx="5717208" cy="4159457"/>
          </a:xfrm>
          <a:prstGeom prst="rect">
            <a:avLst/>
          </a:prstGeom>
        </p:spPr>
        <p:txBody>
          <a:bodyPr/>
          <a:lstStyle>
            <a:lvl1pPr marL="0" indent="0">
              <a:buFontTx/>
              <a:buNone/>
              <a:defRPr sz="1544" cap="none" baseline="0">
                <a:solidFill>
                  <a:schemeClr val="bg1"/>
                </a:solidFill>
                <a:latin typeface="Arial"/>
                <a:cs typeface="Arial"/>
              </a:defRPr>
            </a:lvl1pPr>
            <a:lvl2pPr marL="0" indent="0">
              <a:spcBef>
                <a:spcPts val="207"/>
              </a:spcBef>
              <a:buFontTx/>
              <a:buNone/>
              <a:defRPr sz="1544" cap="all">
                <a:solidFill>
                  <a:schemeClr val="bg1"/>
                </a:solidFill>
                <a:latin typeface="Arial"/>
                <a:cs typeface="Arial"/>
              </a:defRPr>
            </a:lvl2pPr>
            <a:lvl3pPr marL="0" indent="-148865">
              <a:spcBef>
                <a:spcPts val="207"/>
              </a:spcBef>
              <a:buFont typeface="Arial"/>
              <a:buChar char="•"/>
              <a:defRPr sz="1544">
                <a:solidFill>
                  <a:schemeClr val="bg1"/>
                </a:solidFill>
                <a:latin typeface="Arial"/>
                <a:cs typeface="Arial"/>
              </a:defRPr>
            </a:lvl3pPr>
            <a:lvl4pPr marL="357275" indent="-189058">
              <a:spcBef>
                <a:spcPts val="207"/>
              </a:spcBef>
              <a:buFont typeface="Arial"/>
              <a:buChar char="•"/>
              <a:defRPr sz="1544">
                <a:solidFill>
                  <a:schemeClr val="bg1"/>
                </a:solidFill>
                <a:latin typeface="Arial"/>
                <a:cs typeface="Arial"/>
              </a:defRPr>
            </a:lvl4pPr>
            <a:lvl5pPr marL="491253" indent="-148865">
              <a:spcBef>
                <a:spcPts val="207"/>
              </a:spcBef>
              <a:buFont typeface="Arial"/>
              <a:buChar char="•"/>
              <a:defRPr sz="1544">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69813" y="2113840"/>
            <a:ext cx="587602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6782F49C-297E-5140-9598-28E9540BF86F}"/>
              </a:ext>
            </a:extLst>
          </p:cNvPr>
          <p:cNvSpPr>
            <a:spLocks noGrp="1"/>
          </p:cNvSpPr>
          <p:nvPr>
            <p:ph type="title"/>
          </p:nvPr>
        </p:nvSpPr>
        <p:spPr>
          <a:xfrm>
            <a:off x="369813" y="763889"/>
            <a:ext cx="5876022" cy="1062514"/>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145458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801675" cy="6957778"/>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7330302" y="763890"/>
            <a:ext cx="5469328" cy="5391575"/>
          </a:xfrm>
          <a:prstGeom prst="rect">
            <a:avLst/>
          </a:prstGeom>
        </p:spPr>
        <p:txBody>
          <a:bodyPr vert="horz"/>
          <a:lstStyle>
            <a:lvl1pPr>
              <a:defRPr sz="869">
                <a:latin typeface="Arial"/>
                <a:cs typeface="Arial"/>
              </a:defRPr>
            </a:lvl1pPr>
          </a:lstStyle>
          <a:p>
            <a:r>
              <a:rPr lang="en-US"/>
              <a:t>Click icon to add picture</a:t>
            </a:r>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7330302" y="6313627"/>
            <a:ext cx="5469326" cy="247108"/>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528628" y="2401277"/>
            <a:ext cx="5717208" cy="4159457"/>
          </a:xfrm>
          <a:prstGeom prst="rect">
            <a:avLst/>
          </a:prstGeom>
        </p:spPr>
        <p:txBody>
          <a:bodyPr/>
          <a:lstStyle>
            <a:lvl1pPr marL="0" indent="0">
              <a:buFontTx/>
              <a:buNone/>
              <a:defRPr sz="1544" cap="none" baseline="0">
                <a:solidFill>
                  <a:schemeClr val="bg1"/>
                </a:solidFill>
                <a:latin typeface="Arial"/>
                <a:cs typeface="Arial"/>
              </a:defRPr>
            </a:lvl1pPr>
            <a:lvl2pPr marL="0" indent="0">
              <a:spcBef>
                <a:spcPts val="207"/>
              </a:spcBef>
              <a:buFontTx/>
              <a:buNone/>
              <a:defRPr sz="1544" cap="all">
                <a:solidFill>
                  <a:schemeClr val="bg1"/>
                </a:solidFill>
                <a:latin typeface="Arial"/>
                <a:cs typeface="Arial"/>
              </a:defRPr>
            </a:lvl2pPr>
            <a:lvl3pPr marL="0" indent="-148865">
              <a:spcBef>
                <a:spcPts val="207"/>
              </a:spcBef>
              <a:buFont typeface="Arial"/>
              <a:buChar char="•"/>
              <a:defRPr sz="1544">
                <a:solidFill>
                  <a:schemeClr val="bg1"/>
                </a:solidFill>
                <a:latin typeface="Arial"/>
                <a:cs typeface="Arial"/>
              </a:defRPr>
            </a:lvl3pPr>
            <a:lvl4pPr marL="357275" indent="-189058">
              <a:spcBef>
                <a:spcPts val="207"/>
              </a:spcBef>
              <a:buFont typeface="Arial"/>
              <a:buChar char="•"/>
              <a:defRPr sz="1544">
                <a:solidFill>
                  <a:schemeClr val="bg1"/>
                </a:solidFill>
                <a:latin typeface="Arial"/>
                <a:cs typeface="Arial"/>
              </a:defRPr>
            </a:lvl4pPr>
            <a:lvl5pPr marL="491253" indent="-148865">
              <a:spcBef>
                <a:spcPts val="207"/>
              </a:spcBef>
              <a:buFont typeface="Arial"/>
              <a:buChar char="•"/>
              <a:defRPr sz="1544">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69813" y="2113840"/>
            <a:ext cx="587602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69813" y="763889"/>
            <a:ext cx="5876022" cy="1062514"/>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3942274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0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2"/>
            <a:ext cx="13444538" cy="2431474"/>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50876" y="421512"/>
            <a:ext cx="10083404" cy="1588176"/>
          </a:xfrm>
          <a:prstGeom prst="rect">
            <a:avLst/>
          </a:prstGeom>
        </p:spPr>
        <p:txBody>
          <a:bodyPr anchor="b"/>
          <a:lstStyle>
            <a:lvl1pPr algn="l">
              <a:defRPr sz="4411"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1472513" y="-372297"/>
            <a:ext cx="2382170" cy="2381986"/>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985"/>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985"/>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985"/>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985"/>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985"/>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431199"/>
            <a:ext cx="13444538" cy="4526579"/>
          </a:xfrm>
          <a:prstGeom prst="rect">
            <a:avLst/>
          </a:prstGeom>
        </p:spPr>
        <p:txBody>
          <a:bodyPr/>
          <a:lstStyle/>
          <a:p>
            <a:r>
              <a:rPr lang="en-US"/>
              <a:t>Click icon to add picture</a:t>
            </a:r>
          </a:p>
        </p:txBody>
      </p:sp>
    </p:spTree>
    <p:extLst>
      <p:ext uri="{BB962C8B-B14F-4D97-AF65-F5344CB8AC3E}">
        <p14:creationId xmlns:p14="http://schemas.microsoft.com/office/powerpoint/2010/main" val="3552563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4" y="0"/>
            <a:ext cx="11963048" cy="13991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78007" y="421649"/>
            <a:ext cx="10163930" cy="555862"/>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US"/>
              <a:t>Click to edit Master title style</a:t>
            </a:r>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816532" y="1743369"/>
            <a:ext cx="3811474" cy="4340913"/>
          </a:xfrm>
          <a:prstGeom prst="rect">
            <a:avLst/>
          </a:prstGeom>
        </p:spPr>
        <p:txBody>
          <a:bodyPr vert="horz"/>
          <a:lstStyle>
            <a:lvl1pPr>
              <a:defRPr sz="869">
                <a:latin typeface="Arial"/>
                <a:cs typeface="Arial"/>
              </a:defRPr>
            </a:lvl1pPr>
          </a:lstStyle>
          <a:p>
            <a:r>
              <a:rPr lang="en-US"/>
              <a:t>Click icon to add picture</a:t>
            </a:r>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945628" y="1743369"/>
            <a:ext cx="3811474" cy="4340913"/>
          </a:xfrm>
          <a:prstGeom prst="rect">
            <a:avLst/>
          </a:prstGeom>
        </p:spPr>
        <p:txBody>
          <a:bodyPr vert="horz"/>
          <a:lstStyle>
            <a:lvl1pPr>
              <a:defRPr sz="869">
                <a:latin typeface="Arial"/>
                <a:cs typeface="Arial"/>
              </a:defRPr>
            </a:lvl1pPr>
          </a:lstStyle>
          <a:p>
            <a:r>
              <a:rPr lang="en-US"/>
              <a:t>Click icon to add picture</a:t>
            </a:r>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87436" y="1743370"/>
            <a:ext cx="3811474" cy="4340912"/>
          </a:xfrm>
          <a:prstGeom prst="rect">
            <a:avLst/>
          </a:prstGeom>
        </p:spPr>
        <p:txBody>
          <a:bodyPr vert="horz"/>
          <a:lstStyle>
            <a:lvl1pPr>
              <a:defRPr sz="869">
                <a:latin typeface="Arial"/>
                <a:cs typeface="Arial"/>
              </a:defRPr>
            </a:lvl1pPr>
          </a:lstStyle>
          <a:p>
            <a:r>
              <a:rPr lang="en-US"/>
              <a:t>Click icon to add picture</a:t>
            </a:r>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78008"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835312"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940876"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Tree>
    <p:extLst>
      <p:ext uri="{BB962C8B-B14F-4D97-AF65-F5344CB8AC3E}">
        <p14:creationId xmlns:p14="http://schemas.microsoft.com/office/powerpoint/2010/main" val="3463908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2840467" cy="13991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78007" y="421649"/>
            <a:ext cx="10163930" cy="555862"/>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US"/>
              <a:t>Click to edit Master title style</a:t>
            </a:r>
          </a:p>
        </p:txBody>
      </p:sp>
      <p:sp>
        <p:nvSpPr>
          <p:cNvPr id="19" name="Picture Placeholder 4">
            <a:extLst>
              <a:ext uri="{FF2B5EF4-FFF2-40B4-BE49-F238E27FC236}">
                <a16:creationId xmlns:a16="http://schemas.microsoft.com/office/drawing/2014/main" id="{D8D8473A-26AF-C249-A308-51D1233C19AA}"/>
              </a:ext>
            </a:extLst>
          </p:cNvPr>
          <p:cNvSpPr>
            <a:spLocks noGrp="1"/>
          </p:cNvSpPr>
          <p:nvPr>
            <p:ph type="pic" sz="quarter" idx="13"/>
          </p:nvPr>
        </p:nvSpPr>
        <p:spPr>
          <a:xfrm>
            <a:off x="4816532" y="1743369"/>
            <a:ext cx="3811474" cy="4340913"/>
          </a:xfrm>
          <a:prstGeom prst="rect">
            <a:avLst/>
          </a:prstGeom>
        </p:spPr>
        <p:txBody>
          <a:bodyPr vert="horz"/>
          <a:lstStyle>
            <a:lvl1pPr>
              <a:defRPr sz="869">
                <a:latin typeface="Arial"/>
                <a:cs typeface="Arial"/>
              </a:defRPr>
            </a:lvl1pPr>
          </a:lstStyle>
          <a:p>
            <a:r>
              <a:rPr lang="en-US"/>
              <a:t>Click icon to add picture</a:t>
            </a:r>
          </a:p>
        </p:txBody>
      </p:sp>
      <p:sp>
        <p:nvSpPr>
          <p:cNvPr id="21" name="Picture Placeholder 4">
            <a:extLst>
              <a:ext uri="{FF2B5EF4-FFF2-40B4-BE49-F238E27FC236}">
                <a16:creationId xmlns:a16="http://schemas.microsoft.com/office/drawing/2014/main" id="{8C347D0D-9ADF-F04D-A7A9-763015C2FBE9}"/>
              </a:ext>
            </a:extLst>
          </p:cNvPr>
          <p:cNvSpPr>
            <a:spLocks noGrp="1"/>
          </p:cNvSpPr>
          <p:nvPr>
            <p:ph type="pic" sz="quarter" idx="14"/>
          </p:nvPr>
        </p:nvSpPr>
        <p:spPr>
          <a:xfrm>
            <a:off x="8945628" y="1743369"/>
            <a:ext cx="3811474" cy="4340913"/>
          </a:xfrm>
          <a:prstGeom prst="rect">
            <a:avLst/>
          </a:prstGeom>
        </p:spPr>
        <p:txBody>
          <a:bodyPr vert="horz"/>
          <a:lstStyle>
            <a:lvl1pPr>
              <a:defRPr sz="869">
                <a:latin typeface="Arial"/>
                <a:cs typeface="Arial"/>
              </a:defRPr>
            </a:lvl1pPr>
          </a:lstStyle>
          <a:p>
            <a:r>
              <a:rPr lang="en-US"/>
              <a:t>Click icon to add picture</a:t>
            </a:r>
          </a:p>
        </p:txBody>
      </p:sp>
      <p:sp>
        <p:nvSpPr>
          <p:cNvPr id="22" name="Picture Placeholder 4">
            <a:extLst>
              <a:ext uri="{FF2B5EF4-FFF2-40B4-BE49-F238E27FC236}">
                <a16:creationId xmlns:a16="http://schemas.microsoft.com/office/drawing/2014/main" id="{338317EF-8420-7944-BC72-E01F1749B189}"/>
              </a:ext>
            </a:extLst>
          </p:cNvPr>
          <p:cNvSpPr>
            <a:spLocks noGrp="1"/>
          </p:cNvSpPr>
          <p:nvPr>
            <p:ph type="pic" sz="quarter" idx="15"/>
          </p:nvPr>
        </p:nvSpPr>
        <p:spPr>
          <a:xfrm>
            <a:off x="687436" y="1743370"/>
            <a:ext cx="3811474" cy="4340912"/>
          </a:xfrm>
          <a:prstGeom prst="rect">
            <a:avLst/>
          </a:prstGeom>
        </p:spPr>
        <p:txBody>
          <a:bodyPr vert="horz"/>
          <a:lstStyle>
            <a:lvl1pPr>
              <a:defRPr sz="869">
                <a:latin typeface="Arial"/>
                <a:cs typeface="Arial"/>
              </a:defRPr>
            </a:lvl1pPr>
          </a:lstStyle>
          <a:p>
            <a:r>
              <a:rPr lang="en-US"/>
              <a:t>Click icon to add picture</a:t>
            </a:r>
          </a:p>
        </p:txBody>
      </p:sp>
      <p:sp>
        <p:nvSpPr>
          <p:cNvPr id="23" name="Text Placeholder 15">
            <a:extLst>
              <a:ext uri="{FF2B5EF4-FFF2-40B4-BE49-F238E27FC236}">
                <a16:creationId xmlns:a16="http://schemas.microsoft.com/office/drawing/2014/main" id="{75B2FE88-A057-1C45-BF75-BA661C6AE81C}"/>
              </a:ext>
            </a:extLst>
          </p:cNvPr>
          <p:cNvSpPr>
            <a:spLocks noGrp="1"/>
          </p:cNvSpPr>
          <p:nvPr>
            <p:ph type="body" sz="quarter" idx="11"/>
          </p:nvPr>
        </p:nvSpPr>
        <p:spPr>
          <a:xfrm>
            <a:off x="678008"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24" name="Text Placeholder 15">
            <a:extLst>
              <a:ext uri="{FF2B5EF4-FFF2-40B4-BE49-F238E27FC236}">
                <a16:creationId xmlns:a16="http://schemas.microsoft.com/office/drawing/2014/main" id="{3A588400-871F-F44A-B832-D2DAB6AF61AD}"/>
              </a:ext>
            </a:extLst>
          </p:cNvPr>
          <p:cNvSpPr>
            <a:spLocks noGrp="1"/>
          </p:cNvSpPr>
          <p:nvPr>
            <p:ph type="body" sz="quarter" idx="16"/>
          </p:nvPr>
        </p:nvSpPr>
        <p:spPr>
          <a:xfrm>
            <a:off x="4835312"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25" name="Text Placeholder 15">
            <a:extLst>
              <a:ext uri="{FF2B5EF4-FFF2-40B4-BE49-F238E27FC236}">
                <a16:creationId xmlns:a16="http://schemas.microsoft.com/office/drawing/2014/main" id="{F1C8C285-4546-2C4E-8423-946982299F56}"/>
              </a:ext>
            </a:extLst>
          </p:cNvPr>
          <p:cNvSpPr>
            <a:spLocks noGrp="1"/>
          </p:cNvSpPr>
          <p:nvPr>
            <p:ph type="body" sz="quarter" idx="17"/>
          </p:nvPr>
        </p:nvSpPr>
        <p:spPr>
          <a:xfrm>
            <a:off x="8940876"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Tree>
    <p:extLst>
      <p:ext uri="{BB962C8B-B14F-4D97-AF65-F5344CB8AC3E}">
        <p14:creationId xmlns:p14="http://schemas.microsoft.com/office/powerpoint/2010/main" val="3584540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4" y="0"/>
            <a:ext cx="11963048" cy="13991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78007" y="421649"/>
            <a:ext cx="10163930" cy="55586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816532" y="1743369"/>
            <a:ext cx="3811474" cy="4340913"/>
          </a:xfrm>
          <a:prstGeom prst="rect">
            <a:avLst/>
          </a:prstGeom>
        </p:spPr>
        <p:txBody>
          <a:bodyPr vert="horz"/>
          <a:lstStyle>
            <a:lvl1pPr>
              <a:defRPr sz="869">
                <a:latin typeface="Arial"/>
                <a:cs typeface="Arial"/>
              </a:defRPr>
            </a:lvl1pPr>
          </a:lstStyle>
          <a:p>
            <a:r>
              <a:rPr lang="en-US"/>
              <a:t>Click icon to add picture</a:t>
            </a:r>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945628" y="1743369"/>
            <a:ext cx="3811474" cy="4340913"/>
          </a:xfrm>
          <a:prstGeom prst="rect">
            <a:avLst/>
          </a:prstGeom>
        </p:spPr>
        <p:txBody>
          <a:bodyPr vert="horz"/>
          <a:lstStyle>
            <a:lvl1pPr>
              <a:defRPr sz="869">
                <a:latin typeface="Arial"/>
                <a:cs typeface="Arial"/>
              </a:defRPr>
            </a:lvl1pPr>
          </a:lstStyle>
          <a:p>
            <a:r>
              <a:rPr lang="en-US"/>
              <a:t>Click icon to add picture</a:t>
            </a:r>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87436" y="1743370"/>
            <a:ext cx="3811474" cy="4340912"/>
          </a:xfrm>
          <a:prstGeom prst="rect">
            <a:avLst/>
          </a:prstGeom>
        </p:spPr>
        <p:txBody>
          <a:bodyPr vert="horz"/>
          <a:lstStyle>
            <a:lvl1pPr>
              <a:defRPr sz="869">
                <a:latin typeface="Arial"/>
                <a:cs typeface="Arial"/>
              </a:defRPr>
            </a:lvl1pPr>
          </a:lstStyle>
          <a:p>
            <a:r>
              <a:rPr lang="en-US"/>
              <a:t>Click icon to add picture</a:t>
            </a:r>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78008"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835312"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940876"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Tree>
    <p:extLst>
      <p:ext uri="{BB962C8B-B14F-4D97-AF65-F5344CB8AC3E}">
        <p14:creationId xmlns:p14="http://schemas.microsoft.com/office/powerpoint/2010/main" val="1155172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2840467" cy="13991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78007" y="421649"/>
            <a:ext cx="10163930" cy="55586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816532" y="1743369"/>
            <a:ext cx="3811474" cy="4340913"/>
          </a:xfrm>
          <a:prstGeom prst="rect">
            <a:avLst/>
          </a:prstGeom>
        </p:spPr>
        <p:txBody>
          <a:bodyPr vert="horz"/>
          <a:lstStyle>
            <a:lvl1pPr>
              <a:defRPr sz="869">
                <a:latin typeface="Arial"/>
                <a:cs typeface="Arial"/>
              </a:defRPr>
            </a:lvl1pPr>
          </a:lstStyle>
          <a:p>
            <a:r>
              <a:rPr lang="en-US"/>
              <a:t>Click icon to add picture</a:t>
            </a:r>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945628" y="1743369"/>
            <a:ext cx="3811474" cy="4340913"/>
          </a:xfrm>
          <a:prstGeom prst="rect">
            <a:avLst/>
          </a:prstGeom>
        </p:spPr>
        <p:txBody>
          <a:bodyPr vert="horz"/>
          <a:lstStyle>
            <a:lvl1pPr>
              <a:defRPr sz="869">
                <a:latin typeface="Arial"/>
                <a:cs typeface="Arial"/>
              </a:defRPr>
            </a:lvl1pPr>
          </a:lstStyle>
          <a:p>
            <a:r>
              <a:rPr lang="en-US"/>
              <a:t>Click icon to add picture</a:t>
            </a:r>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87436" y="1743370"/>
            <a:ext cx="3811474" cy="4340912"/>
          </a:xfrm>
          <a:prstGeom prst="rect">
            <a:avLst/>
          </a:prstGeom>
        </p:spPr>
        <p:txBody>
          <a:bodyPr vert="horz"/>
          <a:lstStyle>
            <a:lvl1pPr>
              <a:defRPr sz="869">
                <a:latin typeface="Arial"/>
                <a:cs typeface="Arial"/>
              </a:defRPr>
            </a:lvl1pPr>
          </a:lstStyle>
          <a:p>
            <a:r>
              <a:rPr lang="en-US"/>
              <a:t>Click icon to add picture</a:t>
            </a:r>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78008"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835312"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940876" y="6301731"/>
            <a:ext cx="3802122" cy="270441"/>
          </a:xfrm>
          <a:prstGeom prst="rect">
            <a:avLst/>
          </a:prstGeom>
        </p:spPr>
        <p:txBody>
          <a:bodyPr>
            <a:noAutofit/>
          </a:bodyPr>
          <a:lstStyle>
            <a:lvl1pPr marL="0" indent="0">
              <a:buFontTx/>
              <a:buNone/>
              <a:defRPr sz="992" baseline="0">
                <a:solidFill>
                  <a:schemeClr val="tx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Tree>
    <p:extLst>
      <p:ext uri="{BB962C8B-B14F-4D97-AF65-F5344CB8AC3E}">
        <p14:creationId xmlns:p14="http://schemas.microsoft.com/office/powerpoint/2010/main" val="890493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2840467" cy="13991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528624"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681269" y="1743409"/>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9901643"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778091"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528625" y="4472768"/>
            <a:ext cx="12311839" cy="2087966"/>
          </a:xfrm>
          <a:prstGeom prst="rect">
            <a:avLst/>
          </a:prstGeom>
        </p:spPr>
        <p:txBody>
          <a:bodyPr/>
          <a:lstStyle>
            <a:lvl1pPr marL="0" indent="0">
              <a:buFontTx/>
              <a:buNone/>
              <a:defRPr sz="1489" b="0"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78007" y="421649"/>
            <a:ext cx="10163930" cy="555862"/>
          </a:xfrm>
          <a:prstGeom prst="rect">
            <a:avLst/>
          </a:prstGeom>
        </p:spPr>
        <p:txBody>
          <a:bodyPr vert="horz" lIns="100834" tIns="50417" rIns="100834" bIns="50417"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sz="3639">
                <a:solidFill>
                  <a:srgbClr val="D86075"/>
                </a:solidFill>
              </a:rPr>
              <a:t>Click to edit Master title style</a:t>
            </a:r>
            <a:endParaRPr lang="en-US" sz="3639">
              <a:solidFill>
                <a:srgbClr val="D86075"/>
              </a:solidFill>
            </a:endParaRPr>
          </a:p>
        </p:txBody>
      </p:sp>
    </p:spTree>
    <p:extLst>
      <p:ext uri="{BB962C8B-B14F-4D97-AF65-F5344CB8AC3E}">
        <p14:creationId xmlns:p14="http://schemas.microsoft.com/office/powerpoint/2010/main" val="1101182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2840467" cy="13991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DF918A"/>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528624"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681269" y="1743409"/>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9901643"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778091"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528625" y="4472768"/>
            <a:ext cx="12311839" cy="2087966"/>
          </a:xfrm>
          <a:prstGeom prst="rect">
            <a:avLst/>
          </a:prstGeom>
        </p:spPr>
        <p:txBody>
          <a:bodyPr/>
          <a:lstStyle>
            <a:lvl1pPr marL="0" indent="0">
              <a:buFontTx/>
              <a:buNone/>
              <a:defRPr sz="1489" b="0"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78007" y="421649"/>
            <a:ext cx="10163930" cy="555862"/>
          </a:xfrm>
          <a:prstGeom prst="rect">
            <a:avLst/>
          </a:prstGeom>
        </p:spPr>
        <p:txBody>
          <a:bodyPr vert="horz" lIns="100834" tIns="50417" rIns="100834" bIns="50417"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sz="3639">
                <a:solidFill>
                  <a:srgbClr val="C3DDD7"/>
                </a:solidFill>
              </a:rPr>
              <a:t>Click to edit Master title style</a:t>
            </a:r>
            <a:endParaRPr lang="en-US" sz="3639">
              <a:solidFill>
                <a:srgbClr val="C3DDD7"/>
              </a:solidFill>
            </a:endParaRPr>
          </a:p>
        </p:txBody>
      </p:sp>
    </p:spTree>
    <p:extLst>
      <p:ext uri="{BB962C8B-B14F-4D97-AF65-F5344CB8AC3E}">
        <p14:creationId xmlns:p14="http://schemas.microsoft.com/office/powerpoint/2010/main" val="1533136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528624"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681269" y="1743409"/>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9901643"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778091"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528625" y="4472768"/>
            <a:ext cx="12311839" cy="2087966"/>
          </a:xfrm>
          <a:prstGeom prst="rect">
            <a:avLst/>
          </a:prstGeom>
        </p:spPr>
        <p:txBody>
          <a:bodyPr/>
          <a:lstStyle>
            <a:lvl1pPr marL="0" indent="0">
              <a:buFontTx/>
              <a:buNone/>
              <a:defRPr sz="1489" b="0"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2840467" cy="13991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78007" y="421649"/>
            <a:ext cx="10163930" cy="555862"/>
          </a:xfrm>
          <a:prstGeom prst="rect">
            <a:avLst/>
          </a:prstGeom>
        </p:spPr>
        <p:txBody>
          <a:bodyPr vert="horz" lIns="100834" tIns="50417" rIns="100834" bIns="50417"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sz="3639">
                <a:solidFill>
                  <a:srgbClr val="0C244C"/>
                </a:solidFill>
              </a:rPr>
              <a:t>Click to edit Master title style</a:t>
            </a:r>
            <a:endParaRPr lang="en-US" sz="3639">
              <a:solidFill>
                <a:srgbClr val="0C244C"/>
              </a:solidFill>
            </a:endParaRPr>
          </a:p>
        </p:txBody>
      </p:sp>
    </p:spTree>
    <p:extLst>
      <p:ext uri="{BB962C8B-B14F-4D97-AF65-F5344CB8AC3E}">
        <p14:creationId xmlns:p14="http://schemas.microsoft.com/office/powerpoint/2010/main" val="2143178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528624"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681269" y="1743409"/>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9901643"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778091"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528625" y="4472768"/>
            <a:ext cx="12311839" cy="2087966"/>
          </a:xfrm>
          <a:prstGeom prst="rect">
            <a:avLst/>
          </a:prstGeom>
        </p:spPr>
        <p:txBody>
          <a:bodyPr/>
          <a:lstStyle>
            <a:lvl1pPr marL="0" indent="0">
              <a:buFontTx/>
              <a:buNone/>
              <a:defRPr sz="1489" b="0"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2840467" cy="13991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78007" y="421649"/>
            <a:ext cx="10163930" cy="555862"/>
          </a:xfrm>
          <a:prstGeom prst="rect">
            <a:avLst/>
          </a:prstGeom>
        </p:spPr>
        <p:txBody>
          <a:bodyPr vert="horz" lIns="100834" tIns="50417" rIns="100834" bIns="50417"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sz="3639">
                <a:solidFill>
                  <a:srgbClr val="0C244C"/>
                </a:solidFill>
              </a:rPr>
              <a:t>Click to edit Master title style</a:t>
            </a:r>
            <a:endParaRPr lang="en-US" sz="3639">
              <a:solidFill>
                <a:srgbClr val="0C244C"/>
              </a:solidFill>
            </a:endParaRPr>
          </a:p>
        </p:txBody>
      </p:sp>
    </p:spTree>
    <p:extLst>
      <p:ext uri="{BB962C8B-B14F-4D97-AF65-F5344CB8AC3E}">
        <p14:creationId xmlns:p14="http://schemas.microsoft.com/office/powerpoint/2010/main" val="3760948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528624"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681269" y="1743409"/>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9901643"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778091" y="1743410"/>
            <a:ext cx="2897986" cy="2385110"/>
          </a:xfrm>
          <a:prstGeom prst="rect">
            <a:avLst/>
          </a:prstGeom>
        </p:spPr>
        <p:txBody>
          <a:bodyPr vert="horz"/>
          <a:lstStyle>
            <a:lvl1pPr>
              <a:defRPr sz="869">
                <a:latin typeface="Arial"/>
                <a:cs typeface="Arial"/>
              </a:defRPr>
            </a:lvl1pPr>
          </a:lstStyle>
          <a:p>
            <a:r>
              <a:rPr lang="en-US"/>
              <a:t>Click icon to add picture</a:t>
            </a:r>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528625" y="4472768"/>
            <a:ext cx="12311839" cy="2087966"/>
          </a:xfrm>
          <a:prstGeom prst="rect">
            <a:avLst/>
          </a:prstGeom>
        </p:spPr>
        <p:txBody>
          <a:bodyPr/>
          <a:lstStyle>
            <a:lvl1pPr marL="0" indent="0">
              <a:buFontTx/>
              <a:buNone/>
              <a:defRPr sz="1489" b="0" cap="none" baseline="0">
                <a:solidFill>
                  <a:srgbClr val="0C244C"/>
                </a:solidFill>
                <a:latin typeface="Arial"/>
                <a:cs typeface="Arial"/>
              </a:defRPr>
            </a:lvl1pPr>
            <a:lvl2pPr marL="0" indent="0">
              <a:spcBef>
                <a:spcPts val="207"/>
              </a:spcBef>
              <a:buFontTx/>
              <a:buNone/>
              <a:defRPr sz="1985" cap="all">
                <a:solidFill>
                  <a:srgbClr val="63B1A4"/>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2840467" cy="13991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1138722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2840467" cy="13991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US"/>
              <a:t>Click to edit Master title style</a:t>
            </a:r>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528625" y="1766006"/>
            <a:ext cx="12271005"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D86075"/>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429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2"/>
            <a:ext cx="13444538" cy="2431474"/>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50876" y="421512"/>
            <a:ext cx="10083404" cy="1588176"/>
          </a:xfrm>
          <a:prstGeom prst="rect">
            <a:avLst/>
          </a:prstGeom>
        </p:spPr>
        <p:txBody>
          <a:bodyPr anchor="b"/>
          <a:lstStyle>
            <a:lvl1pPr algn="l">
              <a:defRPr sz="4411"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1472513" y="-372297"/>
            <a:ext cx="2382170" cy="2381986"/>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985"/>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985"/>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985"/>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985"/>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985"/>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431199"/>
            <a:ext cx="13444538" cy="4526579"/>
          </a:xfrm>
          <a:prstGeom prst="rect">
            <a:avLst/>
          </a:prstGeom>
        </p:spPr>
        <p:txBody>
          <a:bodyPr/>
          <a:lstStyle/>
          <a:p>
            <a:r>
              <a:rPr lang="en-US"/>
              <a:t>Click icon to add picture</a:t>
            </a:r>
          </a:p>
        </p:txBody>
      </p:sp>
    </p:spTree>
    <p:extLst>
      <p:ext uri="{BB962C8B-B14F-4D97-AF65-F5344CB8AC3E}">
        <p14:creationId xmlns:p14="http://schemas.microsoft.com/office/powerpoint/2010/main" val="31402708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7" name="Round Diagonal Corner Rectangle 6">
            <a:extLst>
              <a:ext uri="{FF2B5EF4-FFF2-40B4-BE49-F238E27FC236}">
                <a16:creationId xmlns:a16="http://schemas.microsoft.com/office/drawing/2014/main" id="{63CED192-F6AA-F84B-A24E-F2B1462C0185}"/>
              </a:ext>
            </a:extLst>
          </p:cNvPr>
          <p:cNvSpPr/>
          <p:nvPr/>
        </p:nvSpPr>
        <p:spPr>
          <a:xfrm flipH="1">
            <a:off x="-3" y="0"/>
            <a:ext cx="12840467" cy="13991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8" name="Title Placeholder 1">
            <a:extLst>
              <a:ext uri="{FF2B5EF4-FFF2-40B4-BE49-F238E27FC236}">
                <a16:creationId xmlns:a16="http://schemas.microsoft.com/office/drawing/2014/main" id="{2126A5E3-F8BB-9847-A268-2C44D477175C}"/>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9" name="Text Placeholder 9">
            <a:extLst>
              <a:ext uri="{FF2B5EF4-FFF2-40B4-BE49-F238E27FC236}">
                <a16:creationId xmlns:a16="http://schemas.microsoft.com/office/drawing/2014/main" id="{5B616937-BF51-4049-AF81-62EC6F0226C2}"/>
              </a:ext>
            </a:extLst>
          </p:cNvPr>
          <p:cNvSpPr>
            <a:spLocks noGrp="1"/>
          </p:cNvSpPr>
          <p:nvPr>
            <p:ph type="body" sz="quarter" idx="10"/>
          </p:nvPr>
        </p:nvSpPr>
        <p:spPr>
          <a:xfrm>
            <a:off x="528625" y="1766006"/>
            <a:ext cx="12271005"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D86075"/>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53495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2840467" cy="13991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528625" y="1766006"/>
            <a:ext cx="12271005"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D86075"/>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99090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7" name="Round Diagonal Corner Rectangle 6">
            <a:extLst>
              <a:ext uri="{FF2B5EF4-FFF2-40B4-BE49-F238E27FC236}">
                <a16:creationId xmlns:a16="http://schemas.microsoft.com/office/drawing/2014/main" id="{7B889128-811C-DE4A-B7A2-B59A0C053A56}"/>
              </a:ext>
            </a:extLst>
          </p:cNvPr>
          <p:cNvSpPr/>
          <p:nvPr/>
        </p:nvSpPr>
        <p:spPr>
          <a:xfrm flipH="1">
            <a:off x="-3" y="0"/>
            <a:ext cx="12840467" cy="13991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8" name="Title Placeholder 1">
            <a:extLst>
              <a:ext uri="{FF2B5EF4-FFF2-40B4-BE49-F238E27FC236}">
                <a16:creationId xmlns:a16="http://schemas.microsoft.com/office/drawing/2014/main" id="{FEB1C999-967E-FC4C-BAD0-5FB4A50DC688}"/>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9" name="Text Placeholder 9">
            <a:extLst>
              <a:ext uri="{FF2B5EF4-FFF2-40B4-BE49-F238E27FC236}">
                <a16:creationId xmlns:a16="http://schemas.microsoft.com/office/drawing/2014/main" id="{B9889083-EE2F-7A4E-A509-D04642586167}"/>
              </a:ext>
            </a:extLst>
          </p:cNvPr>
          <p:cNvSpPr>
            <a:spLocks noGrp="1"/>
          </p:cNvSpPr>
          <p:nvPr>
            <p:ph type="body" sz="quarter" idx="10"/>
          </p:nvPr>
        </p:nvSpPr>
        <p:spPr>
          <a:xfrm>
            <a:off x="528625" y="1766006"/>
            <a:ext cx="12271005"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D86075"/>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7598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528625" y="1766006"/>
            <a:ext cx="12271005"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D86075"/>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2840467" cy="13991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555074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528627" y="1766006"/>
            <a:ext cx="7165373"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10574650" y="1775332"/>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10574653"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8021838" y="1766006"/>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8021838"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3" y="0"/>
            <a:ext cx="12840467" cy="13991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1061295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528627" y="1766006"/>
            <a:ext cx="7165373"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10574650" y="1775332"/>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10574653"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8021838" y="1766006"/>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8021838"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3" y="0"/>
            <a:ext cx="12840467" cy="13991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1083703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528627" y="1766006"/>
            <a:ext cx="7165373"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10574650" y="1775332"/>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10574653"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8021838" y="1766006"/>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8021838"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10" name="Round Diagonal Corner Rectangle 9">
            <a:extLst>
              <a:ext uri="{FF2B5EF4-FFF2-40B4-BE49-F238E27FC236}">
                <a16:creationId xmlns:a16="http://schemas.microsoft.com/office/drawing/2014/main" id="{73552B9F-8377-FB4F-8941-AB38DB9617E2}"/>
              </a:ext>
            </a:extLst>
          </p:cNvPr>
          <p:cNvSpPr/>
          <p:nvPr/>
        </p:nvSpPr>
        <p:spPr>
          <a:xfrm flipH="1">
            <a:off x="-3" y="0"/>
            <a:ext cx="12840467" cy="13991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1" name="Title Placeholder 1">
            <a:extLst>
              <a:ext uri="{FF2B5EF4-FFF2-40B4-BE49-F238E27FC236}">
                <a16:creationId xmlns:a16="http://schemas.microsoft.com/office/drawing/2014/main" id="{626599E6-9DC6-BA42-B07B-A51823709D52}"/>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2136304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528627" y="1766006"/>
            <a:ext cx="7165373"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10574650" y="1775332"/>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10574653"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8021838" y="1766006"/>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8021838"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2840467" cy="13991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39531490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528627" y="1766006"/>
            <a:ext cx="7165373" cy="4794728"/>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10574650" y="1775332"/>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10574653"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8021838" y="1766006"/>
            <a:ext cx="2333460" cy="2174237"/>
          </a:xfrm>
          <a:prstGeom prst="rect">
            <a:avLst/>
          </a:prstGeom>
        </p:spPr>
        <p:txBody>
          <a:bodyPr vert="horz"/>
          <a:lstStyle>
            <a:lvl1pPr>
              <a:defRPr sz="869">
                <a:latin typeface="Arial"/>
                <a:cs typeface="Arial"/>
              </a:defRPr>
            </a:lvl1pPr>
          </a:lstStyle>
          <a:p>
            <a:r>
              <a:rPr lang="en-US"/>
              <a:t>Click icon to add picture</a:t>
            </a:r>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8021838" y="4257878"/>
            <a:ext cx="2333460" cy="2311063"/>
          </a:xfrm>
          <a:prstGeom prst="rect">
            <a:avLst/>
          </a:prstGeom>
        </p:spPr>
        <p:txBody>
          <a:bodyPr vert="horz"/>
          <a:lstStyle>
            <a:lvl1pPr>
              <a:defRPr sz="869">
                <a:latin typeface="Arial"/>
                <a:cs typeface="Arial"/>
              </a:defRPr>
            </a:lvl1pPr>
          </a:lstStyle>
          <a:p>
            <a:r>
              <a:rPr lang="en-US"/>
              <a:t>Click icon to add picture</a:t>
            </a:r>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2840467" cy="13991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69813" y="366846"/>
            <a:ext cx="11910855" cy="873497"/>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US"/>
              <a:t>Click to edit Master title style</a:t>
            </a:r>
          </a:p>
        </p:txBody>
      </p:sp>
    </p:spTree>
    <p:extLst>
      <p:ext uri="{BB962C8B-B14F-4D97-AF65-F5344CB8AC3E}">
        <p14:creationId xmlns:p14="http://schemas.microsoft.com/office/powerpoint/2010/main" val="30874146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2840467" cy="13991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604076" y="379057"/>
            <a:ext cx="11835404" cy="64104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US"/>
              <a:t>Click to edit Master title style</a:t>
            </a:r>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979210"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791643"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604076"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06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2"/>
            <a:ext cx="13444538" cy="2431474"/>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50876" y="421512"/>
            <a:ext cx="10083404" cy="1588176"/>
          </a:xfrm>
          <a:prstGeom prst="rect">
            <a:avLst/>
          </a:prstGeom>
        </p:spPr>
        <p:txBody>
          <a:bodyPr anchor="b"/>
          <a:lstStyle>
            <a:lvl1pPr algn="l">
              <a:defRPr sz="4411"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1472513" y="-372297"/>
            <a:ext cx="2382170" cy="2381986"/>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985"/>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985"/>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985"/>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985"/>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985"/>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431199"/>
            <a:ext cx="13444538" cy="4526579"/>
          </a:xfrm>
          <a:prstGeom prst="rect">
            <a:avLst/>
          </a:prstGeom>
        </p:spPr>
        <p:txBody>
          <a:bodyPr/>
          <a:lstStyle/>
          <a:p>
            <a:r>
              <a:rPr lang="en-US"/>
              <a:t>Click icon to add picture</a:t>
            </a:r>
          </a:p>
        </p:txBody>
      </p:sp>
    </p:spTree>
    <p:extLst>
      <p:ext uri="{BB962C8B-B14F-4D97-AF65-F5344CB8AC3E}">
        <p14:creationId xmlns:p14="http://schemas.microsoft.com/office/powerpoint/2010/main" val="42387948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2840467" cy="13991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604076" y="379057"/>
            <a:ext cx="11835404" cy="64104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979210"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791643"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604076"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634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8" name="Round Diagonal Corner Rectangle 7">
            <a:extLst>
              <a:ext uri="{FF2B5EF4-FFF2-40B4-BE49-F238E27FC236}">
                <a16:creationId xmlns:a16="http://schemas.microsoft.com/office/drawing/2014/main" id="{3B006B63-8E25-D245-AC46-2D9232FE60EF}"/>
              </a:ext>
            </a:extLst>
          </p:cNvPr>
          <p:cNvSpPr/>
          <p:nvPr/>
        </p:nvSpPr>
        <p:spPr>
          <a:xfrm flipH="1">
            <a:off x="-3" y="0"/>
            <a:ext cx="12840467" cy="13991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3" name="Title Placeholder 1">
            <a:extLst>
              <a:ext uri="{FF2B5EF4-FFF2-40B4-BE49-F238E27FC236}">
                <a16:creationId xmlns:a16="http://schemas.microsoft.com/office/drawing/2014/main" id="{E9AE0E48-35E1-674B-9BA8-70FDCA86D08C}"/>
              </a:ext>
            </a:extLst>
          </p:cNvPr>
          <p:cNvSpPr>
            <a:spLocks noGrp="1"/>
          </p:cNvSpPr>
          <p:nvPr>
            <p:ph type="title"/>
          </p:nvPr>
        </p:nvSpPr>
        <p:spPr>
          <a:xfrm>
            <a:off x="604076" y="379057"/>
            <a:ext cx="11835404" cy="64104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US"/>
              <a:t>Click to edit Master title style</a:t>
            </a:r>
          </a:p>
        </p:txBody>
      </p:sp>
      <p:sp>
        <p:nvSpPr>
          <p:cNvPr id="14" name="Text Placeholder 9">
            <a:extLst>
              <a:ext uri="{FF2B5EF4-FFF2-40B4-BE49-F238E27FC236}">
                <a16:creationId xmlns:a16="http://schemas.microsoft.com/office/drawing/2014/main" id="{2368D3C0-A3CA-1842-B423-E84646E29129}"/>
              </a:ext>
            </a:extLst>
          </p:cNvPr>
          <p:cNvSpPr>
            <a:spLocks noGrp="1"/>
          </p:cNvSpPr>
          <p:nvPr>
            <p:ph type="body" sz="quarter" idx="13"/>
          </p:nvPr>
        </p:nvSpPr>
        <p:spPr>
          <a:xfrm>
            <a:off x="8979210"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a:extLst>
              <a:ext uri="{FF2B5EF4-FFF2-40B4-BE49-F238E27FC236}">
                <a16:creationId xmlns:a16="http://schemas.microsoft.com/office/drawing/2014/main" id="{B290A2BC-7D5D-A24B-B48D-1F07B9826428}"/>
              </a:ext>
            </a:extLst>
          </p:cNvPr>
          <p:cNvSpPr>
            <a:spLocks noGrp="1"/>
          </p:cNvSpPr>
          <p:nvPr>
            <p:ph type="body" sz="quarter" idx="14"/>
          </p:nvPr>
        </p:nvSpPr>
        <p:spPr>
          <a:xfrm>
            <a:off x="4791643"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9">
            <a:extLst>
              <a:ext uri="{FF2B5EF4-FFF2-40B4-BE49-F238E27FC236}">
                <a16:creationId xmlns:a16="http://schemas.microsoft.com/office/drawing/2014/main" id="{F3A597FB-2E42-6541-9B9F-09CAB4F3DCF5}"/>
              </a:ext>
            </a:extLst>
          </p:cNvPr>
          <p:cNvSpPr>
            <a:spLocks noGrp="1"/>
          </p:cNvSpPr>
          <p:nvPr>
            <p:ph type="body" sz="quarter" idx="15"/>
          </p:nvPr>
        </p:nvSpPr>
        <p:spPr>
          <a:xfrm>
            <a:off x="604076"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8741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2840467" cy="13991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604076" y="379057"/>
            <a:ext cx="11835404" cy="64104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979210"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791643"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604076" y="1778216"/>
            <a:ext cx="3861254" cy="4782517"/>
          </a:xfrm>
          <a:prstGeom prst="rect">
            <a:avLst/>
          </a:prstGeom>
        </p:spPr>
        <p:txBody>
          <a:bodyPr/>
          <a:lstStyle>
            <a:lvl1pPr marL="0" indent="0">
              <a:buFontTx/>
              <a:buNone/>
              <a:defRPr sz="1489" cap="none" baseline="0">
                <a:solidFill>
                  <a:srgbClr val="0C244C"/>
                </a:solidFill>
                <a:latin typeface="Arial"/>
                <a:cs typeface="Arial"/>
              </a:defRPr>
            </a:lvl1pPr>
            <a:lvl2pPr marL="0" indent="0">
              <a:spcBef>
                <a:spcPts val="207"/>
              </a:spcBef>
              <a:buFontTx/>
              <a:buNone/>
              <a:defRPr sz="1985" cap="all">
                <a:solidFill>
                  <a:srgbClr val="0C244C"/>
                </a:solidFill>
                <a:latin typeface="Arial"/>
                <a:cs typeface="Arial"/>
              </a:defRPr>
            </a:lvl2pPr>
            <a:lvl3pPr marL="0" indent="-148865">
              <a:spcBef>
                <a:spcPts val="207"/>
              </a:spcBef>
              <a:buFont typeface="Arial"/>
              <a:buChar char="•"/>
              <a:defRPr sz="1489">
                <a:solidFill>
                  <a:srgbClr val="0C244C"/>
                </a:solidFill>
                <a:latin typeface="Arial"/>
                <a:cs typeface="Arial"/>
              </a:defRPr>
            </a:lvl3pPr>
            <a:lvl4pPr marL="357275" indent="-189058">
              <a:spcBef>
                <a:spcPts val="207"/>
              </a:spcBef>
              <a:buFont typeface="Arial"/>
              <a:buChar char="•"/>
              <a:defRPr sz="1489">
                <a:solidFill>
                  <a:srgbClr val="0C244C"/>
                </a:solidFill>
                <a:latin typeface="Arial"/>
                <a:cs typeface="Arial"/>
              </a:defRPr>
            </a:lvl4pPr>
            <a:lvl5pPr marL="491253" indent="-148865">
              <a:spcBef>
                <a:spcPts val="207"/>
              </a:spcBef>
              <a:buFont typeface="Arial"/>
              <a:buChar char="•"/>
              <a:defRPr sz="1489">
                <a:solidFill>
                  <a:srgbClr val="0C244C"/>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227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3444538" cy="6937198"/>
          </a:xfrm>
          <a:prstGeom prst="rect">
            <a:avLst/>
          </a:prstGeom>
          <a:solidFill>
            <a:schemeClr val="bg1">
              <a:lumMod val="85000"/>
            </a:schemeClr>
          </a:solidFill>
        </p:spPr>
        <p:txBody>
          <a:bodyPr/>
          <a:lstStyle>
            <a:lvl1pPr marL="0" indent="0">
              <a:buNone/>
              <a:defRPr sz="869">
                <a:latin typeface="Arial"/>
                <a:cs typeface="Arial"/>
              </a:defRPr>
            </a:lvl1pPr>
          </a:lstStyle>
          <a:p>
            <a:r>
              <a:rPr lang="en-US"/>
              <a:t>Click icon to add picture</a:t>
            </a:r>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93311" y="456321"/>
            <a:ext cx="8681690" cy="1260475"/>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US"/>
              <a:t>Click to edit Master title style</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8040723" y="6664016"/>
            <a:ext cx="5345903" cy="273182"/>
          </a:xfrm>
          <a:prstGeom prst="rect">
            <a:avLst/>
          </a:prstGeom>
        </p:spPr>
        <p:txBody>
          <a:bodyPr>
            <a:noAutofit/>
          </a:bodyPr>
          <a:lstStyle>
            <a:lvl1pPr marL="0" indent="0" algn="r">
              <a:buFontTx/>
              <a:buNone/>
              <a:defRPr sz="827">
                <a:solidFill>
                  <a:schemeClr val="bg1"/>
                </a:solidFill>
                <a:latin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Tree>
    <p:extLst>
      <p:ext uri="{BB962C8B-B14F-4D97-AF65-F5344CB8AC3E}">
        <p14:creationId xmlns:p14="http://schemas.microsoft.com/office/powerpoint/2010/main" val="31413221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30198"/>
            <a:ext cx="13444538" cy="6987976"/>
          </a:xfrm>
          <a:prstGeom prst="rect">
            <a:avLst/>
          </a:prstGeom>
          <a:solidFill>
            <a:schemeClr val="bg1">
              <a:lumMod val="85000"/>
            </a:schemeClr>
          </a:solidFill>
        </p:spPr>
        <p:txBody>
          <a:bodyPr/>
          <a:lstStyle>
            <a:lvl1pPr marL="0" indent="0">
              <a:buNone/>
              <a:defRPr sz="869">
                <a:latin typeface="Arial"/>
                <a:cs typeface="Arial"/>
              </a:defRPr>
            </a:lvl1pPr>
          </a:lstStyle>
          <a:p>
            <a:r>
              <a:rPr lang="en-US"/>
              <a:t>Click icon to add picture</a:t>
            </a:r>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8040723" y="6664016"/>
            <a:ext cx="5345903" cy="273182"/>
          </a:xfrm>
          <a:prstGeom prst="rect">
            <a:avLst/>
          </a:prstGeom>
        </p:spPr>
        <p:txBody>
          <a:bodyPr>
            <a:noAutofit/>
          </a:bodyPr>
          <a:lstStyle>
            <a:lvl1pPr marL="0" indent="0" algn="r">
              <a:buFontTx/>
              <a:buNone/>
              <a:defRPr sz="827">
                <a:solidFill>
                  <a:schemeClr val="bg1"/>
                </a:solidFill>
                <a:latin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2" name="Round Diagonal Corner Rectangle 1">
            <a:extLst>
              <a:ext uri="{FF2B5EF4-FFF2-40B4-BE49-F238E27FC236}">
                <a16:creationId xmlns:a16="http://schemas.microsoft.com/office/drawing/2014/main" id="{B02DBD38-9AE8-2642-9834-AB7BA02CB46D}"/>
              </a:ext>
            </a:extLst>
          </p:cNvPr>
          <p:cNvSpPr/>
          <p:nvPr/>
        </p:nvSpPr>
        <p:spPr>
          <a:xfrm>
            <a:off x="899185" y="2352066"/>
            <a:ext cx="5452506" cy="3891032"/>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322683" y="2669701"/>
            <a:ext cx="4552594" cy="3255762"/>
          </a:xfrm>
          <a:prstGeom prst="rect">
            <a:avLst/>
          </a:prstGeom>
        </p:spPr>
        <p:txBody>
          <a:bodyPr>
            <a:noAutofit/>
          </a:bodyPr>
          <a:lstStyle>
            <a:lvl1pPr marL="0" indent="0" algn="l">
              <a:buFontTx/>
              <a:buNone/>
              <a:defRPr sz="1323" b="0">
                <a:solidFill>
                  <a:schemeClr val="bg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Tree>
    <p:extLst>
      <p:ext uri="{BB962C8B-B14F-4D97-AF65-F5344CB8AC3E}">
        <p14:creationId xmlns:p14="http://schemas.microsoft.com/office/powerpoint/2010/main" val="31450789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2"/>
            <a:ext cx="13444538" cy="6976954"/>
          </a:xfrm>
          <a:prstGeom prst="rect">
            <a:avLst/>
          </a:prstGeom>
          <a:solidFill>
            <a:schemeClr val="bg1">
              <a:lumMod val="85000"/>
            </a:schemeClr>
          </a:solidFill>
        </p:spPr>
        <p:txBody>
          <a:bodyPr/>
          <a:lstStyle>
            <a:lvl1pPr marL="0" indent="0">
              <a:buNone/>
              <a:defRPr sz="869">
                <a:latin typeface="Arial"/>
                <a:cs typeface="Arial"/>
              </a:defRPr>
            </a:lvl1pPr>
          </a:lstStyle>
          <a:p>
            <a:r>
              <a:rPr lang="en-US"/>
              <a:t>Click icon to add picture</a:t>
            </a:r>
          </a:p>
        </p:txBody>
      </p:sp>
      <p:sp>
        <p:nvSpPr>
          <p:cNvPr id="29" name="TextBox 28">
            <a:extLst>
              <a:ext uri="{FF2B5EF4-FFF2-40B4-BE49-F238E27FC236}">
                <a16:creationId xmlns:a16="http://schemas.microsoft.com/office/drawing/2014/main" id="{75C86DB0-BDA6-D244-8D3F-FA369F783ACC}"/>
              </a:ext>
            </a:extLst>
          </p:cNvPr>
          <p:cNvSpPr txBox="1"/>
          <p:nvPr/>
        </p:nvSpPr>
        <p:spPr>
          <a:xfrm>
            <a:off x="14364427" y="7101119"/>
            <a:ext cx="325730" cy="397801"/>
          </a:xfrm>
          <a:prstGeom prst="rect">
            <a:avLst/>
          </a:prstGeom>
          <a:noFill/>
        </p:spPr>
        <p:txBody>
          <a:bodyPr wrap="none" rtlCol="0">
            <a:spAutoFit/>
          </a:bodyPr>
          <a:lstStyle/>
          <a:p>
            <a:r>
              <a:rPr lang="en-US" sz="1985"/>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8040723" y="6664016"/>
            <a:ext cx="5345903" cy="273182"/>
          </a:xfrm>
          <a:prstGeom prst="rect">
            <a:avLst/>
          </a:prstGeom>
        </p:spPr>
        <p:txBody>
          <a:bodyPr>
            <a:noAutofit/>
          </a:bodyPr>
          <a:lstStyle>
            <a:lvl1pPr marL="0" indent="0" algn="r">
              <a:buFontTx/>
              <a:buNone/>
              <a:defRPr sz="827">
                <a:solidFill>
                  <a:schemeClr val="bg1"/>
                </a:solidFill>
                <a:latin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
        <p:nvSpPr>
          <p:cNvPr id="2" name="Round Diagonal Corner Rectangle 1">
            <a:extLst>
              <a:ext uri="{FF2B5EF4-FFF2-40B4-BE49-F238E27FC236}">
                <a16:creationId xmlns:a16="http://schemas.microsoft.com/office/drawing/2014/main" id="{B02DBD38-9AE8-2642-9834-AB7BA02CB46D}"/>
              </a:ext>
            </a:extLst>
          </p:cNvPr>
          <p:cNvSpPr/>
          <p:nvPr/>
        </p:nvSpPr>
        <p:spPr>
          <a:xfrm>
            <a:off x="581562" y="2272658"/>
            <a:ext cx="5452506" cy="38910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005060" y="2590292"/>
            <a:ext cx="4552594" cy="3335171"/>
          </a:xfrm>
          <a:prstGeom prst="rect">
            <a:avLst/>
          </a:prstGeom>
        </p:spPr>
        <p:txBody>
          <a:bodyPr>
            <a:noAutofit/>
          </a:bodyPr>
          <a:lstStyle>
            <a:lvl1pPr marL="0" indent="0" algn="l">
              <a:buFontTx/>
              <a:buNone/>
              <a:defRPr sz="1323" b="0">
                <a:solidFill>
                  <a:srgbClr val="0C244C"/>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Tree>
    <p:extLst>
      <p:ext uri="{BB962C8B-B14F-4D97-AF65-F5344CB8AC3E}">
        <p14:creationId xmlns:p14="http://schemas.microsoft.com/office/powerpoint/2010/main" val="11002232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996017" y="2210561"/>
            <a:ext cx="5452506" cy="2920816"/>
          </a:xfrm>
          <a:prstGeom prst="rect">
            <a:avLst/>
          </a:prstGeom>
        </p:spPr>
        <p:txBody>
          <a:bodyPr>
            <a:noAutofit/>
          </a:bodyPr>
          <a:lstStyle>
            <a:lvl1pPr marL="0" indent="0" algn="l">
              <a:buFontTx/>
              <a:buNone/>
              <a:defRPr sz="1985" b="1">
                <a:solidFill>
                  <a:schemeClr val="bg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US"/>
              <a:t>Edit Master text styles</a:t>
            </a:r>
          </a:p>
        </p:txBody>
      </p:sp>
    </p:spTree>
    <p:extLst>
      <p:ext uri="{BB962C8B-B14F-4D97-AF65-F5344CB8AC3E}">
        <p14:creationId xmlns:p14="http://schemas.microsoft.com/office/powerpoint/2010/main" val="9147674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996016" y="2510886"/>
            <a:ext cx="5452506" cy="770560"/>
          </a:xfrm>
          <a:prstGeom prst="rect">
            <a:avLst/>
          </a:prstGeom>
        </p:spPr>
        <p:txBody>
          <a:bodyPr>
            <a:noAutofit/>
          </a:bodyPr>
          <a:lstStyle>
            <a:lvl1pPr marL="0" indent="0" algn="ctr">
              <a:buFontTx/>
              <a:buNone/>
              <a:defRPr sz="4411" b="1">
                <a:solidFill>
                  <a:schemeClr val="bg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AU"/>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827960" y="4652148"/>
            <a:ext cx="3788618" cy="397801"/>
          </a:xfrm>
          <a:prstGeom prst="rect">
            <a:avLst/>
          </a:prstGeom>
          <a:noFill/>
        </p:spPr>
        <p:txBody>
          <a:bodyPr wrap="square" rtlCol="0">
            <a:spAutoFit/>
          </a:bodyPr>
          <a:lstStyle/>
          <a:p>
            <a:pPr marL="0" marR="0" lvl="0" indent="0" algn="ctr" defTabSz="378116" rtl="0" eaLnBrk="1" fontAlgn="auto" latinLnBrk="0" hangingPunct="1">
              <a:lnSpc>
                <a:spcPct val="100000"/>
              </a:lnSpc>
              <a:spcBef>
                <a:spcPts val="0"/>
              </a:spcBef>
              <a:spcAft>
                <a:spcPts val="0"/>
              </a:spcAft>
              <a:buClrTx/>
              <a:buSzTx/>
              <a:buFontTx/>
              <a:buNone/>
              <a:tabLst/>
              <a:defRPr/>
            </a:pPr>
            <a:r>
              <a:rPr lang="en-AU" sz="1985" b="0" i="0" kern="1200" spc="248">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961906" y="2289819"/>
            <a:ext cx="304603" cy="30461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sz="1985"/>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5038500" y="3477797"/>
            <a:ext cx="3367539" cy="924056"/>
          </a:xfrm>
          <a:prstGeom prst="rect">
            <a:avLst/>
          </a:prstGeom>
        </p:spPr>
      </p:pic>
      <p:sp>
        <p:nvSpPr>
          <p:cNvPr id="6" name="bg object 21">
            <a:extLst>
              <a:ext uri="{FF2B5EF4-FFF2-40B4-BE49-F238E27FC236}">
                <a16:creationId xmlns:a16="http://schemas.microsoft.com/office/drawing/2014/main" id="{5C11644A-6942-1844-BF77-950DF079187C}"/>
              </a:ext>
            </a:extLst>
          </p:cNvPr>
          <p:cNvSpPr>
            <a:spLocks noChangeAspect="1"/>
          </p:cNvSpPr>
          <p:nvPr userDrawn="1"/>
        </p:nvSpPr>
        <p:spPr>
          <a:xfrm>
            <a:off x="8222841" y="2867025"/>
            <a:ext cx="200887" cy="20061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39019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5408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hank you taglin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95595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3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2"/>
            <a:ext cx="13444538" cy="2431474"/>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50876" y="421512"/>
            <a:ext cx="10083404" cy="1588176"/>
          </a:xfrm>
          <a:prstGeom prst="rect">
            <a:avLst/>
          </a:prstGeom>
        </p:spPr>
        <p:txBody>
          <a:bodyPr anchor="b"/>
          <a:lstStyle>
            <a:lvl1pPr algn="l">
              <a:defRPr sz="4411"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1472513" y="-372297"/>
            <a:ext cx="2382170" cy="2381986"/>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985"/>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985"/>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985"/>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985"/>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985"/>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431199"/>
            <a:ext cx="13444538" cy="4526579"/>
          </a:xfrm>
          <a:prstGeom prst="rect">
            <a:avLst/>
          </a:prstGeom>
        </p:spPr>
        <p:txBody>
          <a:bodyPr/>
          <a:lstStyle/>
          <a:p>
            <a:r>
              <a:rPr lang="en-US"/>
              <a:t>Click icon to add picture</a:t>
            </a:r>
          </a:p>
        </p:txBody>
      </p:sp>
    </p:spTree>
    <p:extLst>
      <p:ext uri="{BB962C8B-B14F-4D97-AF65-F5344CB8AC3E}">
        <p14:creationId xmlns:p14="http://schemas.microsoft.com/office/powerpoint/2010/main" val="2282500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object 23">
            <a:extLst>
              <a:ext uri="{FF2B5EF4-FFF2-40B4-BE49-F238E27FC236}">
                <a16:creationId xmlns:a16="http://schemas.microsoft.com/office/drawing/2014/main" id="{C0227278-F170-1346-96D8-6FA9754D6EA7}"/>
              </a:ext>
            </a:extLst>
          </p:cNvPr>
          <p:cNvSpPr/>
          <p:nvPr userDrawn="1"/>
        </p:nvSpPr>
        <p:spPr>
          <a:xfrm>
            <a:off x="-29765" y="0"/>
            <a:ext cx="13504069" cy="885825"/>
          </a:xfrm>
          <a:custGeom>
            <a:avLst/>
            <a:gdLst/>
            <a:ahLst/>
            <a:cxnLst/>
            <a:rect l="l" t="t" r="r" b="b"/>
            <a:pathLst>
              <a:path w="10692130" h="1090295">
                <a:moveTo>
                  <a:pt x="10692003" y="0"/>
                </a:moveTo>
                <a:lnTo>
                  <a:pt x="0" y="0"/>
                </a:lnTo>
                <a:lnTo>
                  <a:pt x="0" y="1090002"/>
                </a:lnTo>
                <a:lnTo>
                  <a:pt x="10692003" y="1090002"/>
                </a:lnTo>
                <a:lnTo>
                  <a:pt x="10692003" y="0"/>
                </a:lnTo>
                <a:close/>
              </a:path>
            </a:pathLst>
          </a:custGeom>
          <a:solidFill>
            <a:srgbClr val="E4DBCA"/>
          </a:solidFill>
        </p:spPr>
        <p:txBody>
          <a:bodyPr wrap="square" lIns="0" tIns="0" rIns="0" bIns="0" rtlCol="0"/>
          <a:lstStyle/>
          <a:p>
            <a:endParaRPr sz="1697"/>
          </a:p>
        </p:txBody>
      </p:sp>
      <p:sp>
        <p:nvSpPr>
          <p:cNvPr id="11" name="Title 10">
            <a:extLst>
              <a:ext uri="{FF2B5EF4-FFF2-40B4-BE49-F238E27FC236}">
                <a16:creationId xmlns:a16="http://schemas.microsoft.com/office/drawing/2014/main" id="{76F6542A-7238-F34B-9F4D-66CD80A0E468}"/>
              </a:ext>
            </a:extLst>
          </p:cNvPr>
          <p:cNvSpPr>
            <a:spLocks noGrp="1"/>
          </p:cNvSpPr>
          <p:nvPr>
            <p:ph type="title"/>
          </p:nvPr>
        </p:nvSpPr>
        <p:spPr>
          <a:xfrm>
            <a:off x="931069" y="276225"/>
            <a:ext cx="11596688" cy="482600"/>
          </a:xfrm>
          <a:prstGeom prst="rect">
            <a:avLst/>
          </a:prstGeom>
        </p:spPr>
        <p:txBody>
          <a:bodyPr/>
          <a:lstStyle>
            <a:lvl1pPr>
              <a:defRPr sz="2350" b="1" i="0" cap="all" baseline="0">
                <a:solidFill>
                  <a:schemeClr val="tx1">
                    <a:lumMod val="75000"/>
                    <a:lumOff val="25000"/>
                  </a:schemeClr>
                </a:solidFill>
                <a:latin typeface="Arial" panose="020B0604020202020204" pitchFamily="34" charset="0"/>
              </a:defRPr>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3280763"/>
            <a:ext cx="13444538" cy="3709007"/>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1513245" y="2776043"/>
            <a:ext cx="2382170" cy="2381986"/>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sz="1985"/>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sz="1985"/>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sz="1985"/>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sz="1985"/>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sz="1985"/>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1415"/>
            <a:ext cx="13444538" cy="3269348"/>
          </a:xfrm>
          <a:prstGeom prst="rect">
            <a:avLst/>
          </a:prstGeom>
        </p:spPr>
        <p:txBody>
          <a:bodyPr/>
          <a:lstStyle/>
          <a:p>
            <a:r>
              <a:rPr lang="en-US"/>
              <a:t>Click icon to add picture</a:t>
            </a:r>
          </a:p>
        </p:txBody>
      </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24" name="Title 1">
            <a:extLst>
              <a:ext uri="{FF2B5EF4-FFF2-40B4-BE49-F238E27FC236}">
                <a16:creationId xmlns:a16="http://schemas.microsoft.com/office/drawing/2014/main" id="{DB7B3968-B42F-264E-9858-F96AD0256636}"/>
              </a:ext>
            </a:extLst>
          </p:cNvPr>
          <p:cNvSpPr>
            <a:spLocks noGrp="1"/>
          </p:cNvSpPr>
          <p:nvPr>
            <p:ph type="ctrTitle" hasCustomPrompt="1"/>
          </p:nvPr>
        </p:nvSpPr>
        <p:spPr>
          <a:xfrm>
            <a:off x="450876" y="3590755"/>
            <a:ext cx="10083404" cy="1588176"/>
          </a:xfrm>
          <a:prstGeom prst="rect">
            <a:avLst/>
          </a:prstGeom>
        </p:spPr>
        <p:txBody>
          <a:bodyPr anchor="b"/>
          <a:lstStyle>
            <a:lvl1pPr algn="l">
              <a:defRPr sz="4411"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74090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680567" y="3972247"/>
            <a:ext cx="10083404" cy="1825938"/>
          </a:xfrm>
          <a:prstGeom prst="rect">
            <a:avLst/>
          </a:prstGeom>
        </p:spPr>
        <p:txBody>
          <a:bodyPr/>
          <a:lstStyle>
            <a:lvl1pPr marL="0" indent="0" algn="ctr">
              <a:buNone/>
              <a:defRPr sz="1985">
                <a:solidFill>
                  <a:schemeClr val="bg1"/>
                </a:solidFill>
              </a:defRPr>
            </a:lvl1pPr>
            <a:lvl2pPr marL="378116" indent="0" algn="ctr">
              <a:buNone/>
              <a:defRPr sz="1654"/>
            </a:lvl2pPr>
            <a:lvl3pPr marL="756232" indent="0" algn="ctr">
              <a:buNone/>
              <a:defRPr sz="1489"/>
            </a:lvl3pPr>
            <a:lvl4pPr marL="1134347" indent="0" algn="ctr">
              <a:buNone/>
              <a:defRPr sz="1323"/>
            </a:lvl4pPr>
            <a:lvl5pPr marL="1512463" indent="0" algn="ctr">
              <a:buNone/>
              <a:defRPr sz="1323"/>
            </a:lvl5pPr>
            <a:lvl6pPr marL="1890579" indent="0" algn="ctr">
              <a:buNone/>
              <a:defRPr sz="1323"/>
            </a:lvl6pPr>
            <a:lvl7pPr marL="2268695" indent="0" algn="ctr">
              <a:buNone/>
              <a:defRPr sz="1323"/>
            </a:lvl7pPr>
            <a:lvl8pPr marL="2646811" indent="0" algn="ctr">
              <a:buNone/>
              <a:defRPr sz="1323"/>
            </a:lvl8pPr>
            <a:lvl9pPr marL="3024927" indent="0" algn="ctr">
              <a:buNone/>
              <a:defRPr sz="1323"/>
            </a:lvl9pPr>
          </a:lstStyle>
          <a:p>
            <a:r>
              <a:rPr lang="en-US"/>
              <a:t>Click to edit Master subtitle style</a:t>
            </a:r>
          </a:p>
        </p:txBody>
      </p:sp>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680567" y="1237717"/>
            <a:ext cx="10083404" cy="2632992"/>
          </a:xfrm>
          <a:prstGeom prst="rect">
            <a:avLst/>
          </a:prstGeom>
        </p:spPr>
        <p:txBody>
          <a:bodyPr anchor="b"/>
          <a:lstStyle>
            <a:lvl1pPr algn="ctr">
              <a:defRPr sz="4962"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227723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4944665" y="6814527"/>
            <a:ext cx="255198" cy="397801"/>
          </a:xfrm>
          <a:prstGeom prst="rect">
            <a:avLst/>
          </a:prstGeom>
          <a:noFill/>
        </p:spPr>
        <p:txBody>
          <a:bodyPr wrap="none" rtlCol="0">
            <a:spAutoFit/>
          </a:bodyPr>
          <a:lstStyle/>
          <a:p>
            <a:r>
              <a:rPr lang="en-US" sz="1985"/>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608031" y="456321"/>
            <a:ext cx="12191599" cy="78402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US"/>
              <a:t>Click to edit Master title style</a:t>
            </a:r>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608031" y="1360708"/>
            <a:ext cx="12191599" cy="4526303"/>
          </a:xfrm>
          <a:prstGeom prst="rect">
            <a:avLst/>
          </a:prstGeom>
        </p:spPr>
        <p:txBody>
          <a:bodyPr/>
          <a:lstStyle>
            <a:lvl1pPr marL="0" indent="0">
              <a:buFontTx/>
              <a:buNone/>
              <a:defRPr sz="1489" cap="none" baseline="0">
                <a:solidFill>
                  <a:schemeClr val="bg1">
                    <a:lumMod val="95000"/>
                  </a:schemeClr>
                </a:solidFill>
                <a:latin typeface="Arial"/>
                <a:cs typeface="Arial"/>
              </a:defRPr>
            </a:lvl1pPr>
            <a:lvl2pPr marL="0" indent="0">
              <a:spcBef>
                <a:spcPts val="207"/>
              </a:spcBef>
              <a:buFontTx/>
              <a:buNone/>
              <a:defRPr sz="1985" cap="all">
                <a:solidFill>
                  <a:schemeClr val="bg1">
                    <a:lumMod val="95000"/>
                  </a:schemeClr>
                </a:solidFill>
                <a:latin typeface="Arial"/>
                <a:cs typeface="Arial"/>
              </a:defRPr>
            </a:lvl2pPr>
            <a:lvl3pPr marL="0" indent="-148865">
              <a:spcBef>
                <a:spcPts val="207"/>
              </a:spcBef>
              <a:buFont typeface="Arial"/>
              <a:buChar char="•"/>
              <a:defRPr sz="1489">
                <a:solidFill>
                  <a:schemeClr val="bg1">
                    <a:lumMod val="95000"/>
                  </a:schemeClr>
                </a:solidFill>
                <a:latin typeface="Arial"/>
                <a:cs typeface="Arial"/>
              </a:defRPr>
            </a:lvl3pPr>
            <a:lvl4pPr marL="357275" indent="-189058">
              <a:spcBef>
                <a:spcPts val="207"/>
              </a:spcBef>
              <a:buFont typeface="Arial"/>
              <a:buChar char="•"/>
              <a:defRPr sz="1489">
                <a:solidFill>
                  <a:schemeClr val="bg1">
                    <a:lumMod val="95000"/>
                  </a:schemeClr>
                </a:solidFill>
                <a:latin typeface="Arial"/>
                <a:cs typeface="Arial"/>
              </a:defRPr>
            </a:lvl4pPr>
            <a:lvl5pPr marL="491253" indent="-148865">
              <a:spcBef>
                <a:spcPts val="207"/>
              </a:spcBef>
              <a:buFont typeface="Arial"/>
              <a:buChar char="•"/>
              <a:defRPr sz="1489">
                <a:solidFill>
                  <a:schemeClr val="bg1">
                    <a:lumMod val="95000"/>
                  </a:schemeClr>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608031" y="5887011"/>
            <a:ext cx="6712606" cy="903340"/>
          </a:xfrm>
          <a:prstGeom prst="rect">
            <a:avLst/>
          </a:prstGeom>
        </p:spPr>
        <p:txBody>
          <a:bodyPr anchor="b">
            <a:noAutofit/>
          </a:bodyPr>
          <a:lstStyle>
            <a:lvl1pPr marL="0" indent="0">
              <a:buFontTx/>
              <a:buNone/>
              <a:defRPr sz="869">
                <a:solidFill>
                  <a:schemeClr val="bg1"/>
                </a:solidFill>
                <a:latin typeface="Arial"/>
                <a:cs typeface="Arial"/>
              </a:defRPr>
            </a:lvl1pPr>
            <a:lvl2pPr marL="378116" indent="0">
              <a:buFontTx/>
              <a:buNone/>
              <a:defRPr sz="1158">
                <a:latin typeface=""/>
              </a:defRPr>
            </a:lvl2pPr>
            <a:lvl3pPr marL="756232" indent="0">
              <a:buFontTx/>
              <a:buNone/>
              <a:defRPr sz="1158">
                <a:latin typeface=""/>
              </a:defRPr>
            </a:lvl3pPr>
            <a:lvl4pPr marL="1134347" indent="0">
              <a:buFontTx/>
              <a:buNone/>
              <a:defRPr sz="1158">
                <a:latin typeface=""/>
              </a:defRPr>
            </a:lvl4pPr>
            <a:lvl5pPr marL="1512463" indent="0">
              <a:buFontTx/>
              <a:buNone/>
              <a:defRPr sz="1158">
                <a:latin typeface=""/>
              </a:defRPr>
            </a:lvl5pPr>
          </a:lstStyle>
          <a:p>
            <a:pPr lvl="0"/>
            <a:r>
              <a:rPr lang="en-AU"/>
              <a:t>Click to edit Master text styles</a:t>
            </a:r>
          </a:p>
        </p:txBody>
      </p:sp>
    </p:spTree>
    <p:extLst>
      <p:ext uri="{BB962C8B-B14F-4D97-AF65-F5344CB8AC3E}">
        <p14:creationId xmlns:p14="http://schemas.microsoft.com/office/powerpoint/2010/main" val="7419114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957781"/>
            <a:ext cx="13444538" cy="605071"/>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985"/>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62"/>
          <a:stretch>
            <a:fillRect/>
          </a:stretch>
        </p:blipFill>
        <p:spPr>
          <a:xfrm>
            <a:off x="11963045" y="7073823"/>
            <a:ext cx="1255666" cy="372985"/>
          </a:xfrm>
          <a:prstGeom prst="rect">
            <a:avLst/>
          </a:prstGeom>
        </p:spPr>
      </p:pic>
      <p:sp>
        <p:nvSpPr>
          <p:cNvPr id="4" name="bg object 16">
            <a:extLst>
              <a:ext uri="{FF2B5EF4-FFF2-40B4-BE49-F238E27FC236}">
                <a16:creationId xmlns:a16="http://schemas.microsoft.com/office/drawing/2014/main" id="{3909202E-0FE2-2A42-8B42-2E558D19EDC7}"/>
              </a:ext>
            </a:extLst>
          </p:cNvPr>
          <p:cNvSpPr/>
          <p:nvPr userDrawn="1"/>
        </p:nvSpPr>
        <p:spPr>
          <a:xfrm>
            <a:off x="0" y="7022471"/>
            <a:ext cx="13444539" cy="540385"/>
          </a:xfrm>
          <a:custGeom>
            <a:avLst/>
            <a:gdLst/>
            <a:ahLst/>
            <a:cxnLst/>
            <a:rect l="l" t="t" r="r" b="b"/>
            <a:pathLst>
              <a:path w="10692130" h="540384">
                <a:moveTo>
                  <a:pt x="10692003" y="0"/>
                </a:moveTo>
                <a:lnTo>
                  <a:pt x="0" y="0"/>
                </a:lnTo>
                <a:lnTo>
                  <a:pt x="0" y="540003"/>
                </a:lnTo>
                <a:lnTo>
                  <a:pt x="10692003" y="540003"/>
                </a:lnTo>
                <a:lnTo>
                  <a:pt x="10692003" y="0"/>
                </a:lnTo>
                <a:close/>
              </a:path>
            </a:pathLst>
          </a:custGeom>
          <a:solidFill>
            <a:srgbClr val="761F00"/>
          </a:solidFill>
        </p:spPr>
        <p:txBody>
          <a:bodyPr wrap="square" lIns="0" tIns="0" rIns="0" bIns="0" rtlCol="0"/>
          <a:lstStyle/>
          <a:p>
            <a:endParaRPr sz="1697"/>
          </a:p>
        </p:txBody>
      </p:sp>
      <p:sp>
        <p:nvSpPr>
          <p:cNvPr id="5" name="bg object 17">
            <a:extLst>
              <a:ext uri="{FF2B5EF4-FFF2-40B4-BE49-F238E27FC236}">
                <a16:creationId xmlns:a16="http://schemas.microsoft.com/office/drawing/2014/main" id="{704A707F-4EE1-3C4D-9C6A-ACEF100EFFD8}"/>
              </a:ext>
            </a:extLst>
          </p:cNvPr>
          <p:cNvSpPr/>
          <p:nvPr userDrawn="1"/>
        </p:nvSpPr>
        <p:spPr>
          <a:xfrm>
            <a:off x="12322946" y="7164004"/>
            <a:ext cx="796920" cy="251460"/>
          </a:xfrm>
          <a:prstGeom prst="rect">
            <a:avLst/>
          </a:prstGeom>
          <a:blipFill>
            <a:blip r:embed="rId6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697"/>
          </a:p>
        </p:txBody>
      </p:sp>
    </p:spTree>
    <p:extLst>
      <p:ext uri="{BB962C8B-B14F-4D97-AF65-F5344CB8AC3E}">
        <p14:creationId xmlns:p14="http://schemas.microsoft.com/office/powerpoint/2010/main" val="177105275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 id="2147483703" r:id="rId36"/>
    <p:sldLayoutId id="2147483704" r:id="rId37"/>
    <p:sldLayoutId id="2147483705" r:id="rId38"/>
    <p:sldLayoutId id="2147483706" r:id="rId39"/>
    <p:sldLayoutId id="2147483707" r:id="rId40"/>
    <p:sldLayoutId id="2147483708" r:id="rId41"/>
    <p:sldLayoutId id="2147483709" r:id="rId42"/>
    <p:sldLayoutId id="2147483710" r:id="rId43"/>
    <p:sldLayoutId id="2147483711" r:id="rId44"/>
    <p:sldLayoutId id="2147483712" r:id="rId45"/>
    <p:sldLayoutId id="2147483713" r:id="rId46"/>
    <p:sldLayoutId id="2147483714" r:id="rId47"/>
    <p:sldLayoutId id="2147483715" r:id="rId48"/>
    <p:sldLayoutId id="2147483716" r:id="rId49"/>
    <p:sldLayoutId id="2147483717" r:id="rId50"/>
    <p:sldLayoutId id="2147483718" r:id="rId51"/>
    <p:sldLayoutId id="2147483719" r:id="rId52"/>
    <p:sldLayoutId id="2147483720" r:id="rId53"/>
    <p:sldLayoutId id="2147483721" r:id="rId54"/>
    <p:sldLayoutId id="2147483722" r:id="rId55"/>
    <p:sldLayoutId id="2147483723" r:id="rId56"/>
    <p:sldLayoutId id="2147483724" r:id="rId57"/>
    <p:sldLayoutId id="2147483725" r:id="rId58"/>
    <p:sldLayoutId id="2147483727" r:id="rId59"/>
    <p:sldLayoutId id="2147483662" r:id="rId60"/>
  </p:sldLayoutIdLst>
  <p:txStyles>
    <p:titleStyle>
      <a:lvl1pPr algn="l" defTabSz="756232" rtl="0" eaLnBrk="1" latinLnBrk="0" hangingPunct="1">
        <a:lnSpc>
          <a:spcPct val="90000"/>
        </a:lnSpc>
        <a:spcBef>
          <a:spcPct val="0"/>
        </a:spcBef>
        <a:buNone/>
        <a:defRPr sz="3639" kern="1200">
          <a:solidFill>
            <a:schemeClr val="tx1"/>
          </a:solidFill>
          <a:latin typeface="+mj-lt"/>
          <a:ea typeface="+mj-ea"/>
          <a:cs typeface="+mj-cs"/>
        </a:defRPr>
      </a:lvl1pPr>
    </p:titleStyle>
    <p:bodyStyle>
      <a:lvl1pPr marL="189058" indent="-189058" algn="l" defTabSz="756232" rtl="0" eaLnBrk="1" latinLnBrk="0" hangingPunct="1">
        <a:lnSpc>
          <a:spcPct val="90000"/>
        </a:lnSpc>
        <a:spcBef>
          <a:spcPts val="827"/>
        </a:spcBef>
        <a:buFont typeface="Arial" panose="020B0604020202020204" pitchFamily="34" charset="0"/>
        <a:buChar char="•"/>
        <a:defRPr sz="2316" kern="1200">
          <a:solidFill>
            <a:schemeClr val="tx1"/>
          </a:solidFill>
          <a:latin typeface="+mn-lt"/>
          <a:ea typeface="+mn-ea"/>
          <a:cs typeface="+mn-cs"/>
        </a:defRPr>
      </a:lvl1pPr>
      <a:lvl2pPr marL="567174" indent="-189058" algn="l" defTabSz="756232" rtl="0" eaLnBrk="1" latinLnBrk="0" hangingPunct="1">
        <a:lnSpc>
          <a:spcPct val="90000"/>
        </a:lnSpc>
        <a:spcBef>
          <a:spcPts val="414"/>
        </a:spcBef>
        <a:buFont typeface="Arial" panose="020B0604020202020204" pitchFamily="34" charset="0"/>
        <a:buChar char="•"/>
        <a:defRPr sz="1985" kern="1200">
          <a:solidFill>
            <a:schemeClr val="tx1"/>
          </a:solidFill>
          <a:latin typeface="+mn-lt"/>
          <a:ea typeface="+mn-ea"/>
          <a:cs typeface="+mn-cs"/>
        </a:defRPr>
      </a:lvl2pPr>
      <a:lvl3pPr marL="945290" indent="-189058" algn="l" defTabSz="756232" rtl="0" eaLnBrk="1" latinLnBrk="0" hangingPunct="1">
        <a:lnSpc>
          <a:spcPct val="90000"/>
        </a:lnSpc>
        <a:spcBef>
          <a:spcPts val="414"/>
        </a:spcBef>
        <a:buFont typeface="Arial" panose="020B0604020202020204" pitchFamily="34" charset="0"/>
        <a:buChar char="•"/>
        <a:defRPr sz="1654" kern="1200">
          <a:solidFill>
            <a:schemeClr val="tx1"/>
          </a:solidFill>
          <a:latin typeface="+mn-lt"/>
          <a:ea typeface="+mn-ea"/>
          <a:cs typeface="+mn-cs"/>
        </a:defRPr>
      </a:lvl3pPr>
      <a:lvl4pPr marL="1323405" indent="-189058" algn="l" defTabSz="756232"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4pPr>
      <a:lvl5pPr marL="1701521" indent="-189058" algn="l" defTabSz="756232"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5pPr>
      <a:lvl6pPr marL="2079637" indent="-189058" algn="l" defTabSz="756232"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6pPr>
      <a:lvl7pPr marL="2457753" indent="-189058" algn="l" defTabSz="756232"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7pPr>
      <a:lvl8pPr marL="2835869" indent="-189058" algn="l" defTabSz="756232"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8pPr>
      <a:lvl9pPr marL="3213985" indent="-189058" algn="l" defTabSz="756232" rtl="0" eaLnBrk="1" latinLnBrk="0" hangingPunct="1">
        <a:lnSpc>
          <a:spcPct val="90000"/>
        </a:lnSpc>
        <a:spcBef>
          <a:spcPts val="414"/>
        </a:spcBef>
        <a:buFont typeface="Arial" panose="020B0604020202020204" pitchFamily="34" charset="0"/>
        <a:buChar char="•"/>
        <a:defRPr sz="1489" kern="1200">
          <a:solidFill>
            <a:schemeClr val="tx1"/>
          </a:solidFill>
          <a:latin typeface="+mn-lt"/>
          <a:ea typeface="+mn-ea"/>
          <a:cs typeface="+mn-cs"/>
        </a:defRPr>
      </a:lvl9pPr>
    </p:bodyStyle>
    <p:otherStyle>
      <a:defPPr>
        <a:defRPr lang="en-US"/>
      </a:defPPr>
      <a:lvl1pPr marL="0" algn="l" defTabSz="756232" rtl="0" eaLnBrk="1" latinLnBrk="0" hangingPunct="1">
        <a:defRPr sz="1489" kern="1200">
          <a:solidFill>
            <a:schemeClr val="tx1"/>
          </a:solidFill>
          <a:latin typeface="+mn-lt"/>
          <a:ea typeface="+mn-ea"/>
          <a:cs typeface="+mn-cs"/>
        </a:defRPr>
      </a:lvl1pPr>
      <a:lvl2pPr marL="378116" algn="l" defTabSz="756232" rtl="0" eaLnBrk="1" latinLnBrk="0" hangingPunct="1">
        <a:defRPr sz="1489" kern="1200">
          <a:solidFill>
            <a:schemeClr val="tx1"/>
          </a:solidFill>
          <a:latin typeface="+mn-lt"/>
          <a:ea typeface="+mn-ea"/>
          <a:cs typeface="+mn-cs"/>
        </a:defRPr>
      </a:lvl2pPr>
      <a:lvl3pPr marL="756232" algn="l" defTabSz="756232" rtl="0" eaLnBrk="1" latinLnBrk="0" hangingPunct="1">
        <a:defRPr sz="1489" kern="1200">
          <a:solidFill>
            <a:schemeClr val="tx1"/>
          </a:solidFill>
          <a:latin typeface="+mn-lt"/>
          <a:ea typeface="+mn-ea"/>
          <a:cs typeface="+mn-cs"/>
        </a:defRPr>
      </a:lvl3pPr>
      <a:lvl4pPr marL="1134347" algn="l" defTabSz="756232" rtl="0" eaLnBrk="1" latinLnBrk="0" hangingPunct="1">
        <a:defRPr sz="1489" kern="1200">
          <a:solidFill>
            <a:schemeClr val="tx1"/>
          </a:solidFill>
          <a:latin typeface="+mn-lt"/>
          <a:ea typeface="+mn-ea"/>
          <a:cs typeface="+mn-cs"/>
        </a:defRPr>
      </a:lvl4pPr>
      <a:lvl5pPr marL="1512463" algn="l" defTabSz="756232" rtl="0" eaLnBrk="1" latinLnBrk="0" hangingPunct="1">
        <a:defRPr sz="1489" kern="1200">
          <a:solidFill>
            <a:schemeClr val="tx1"/>
          </a:solidFill>
          <a:latin typeface="+mn-lt"/>
          <a:ea typeface="+mn-ea"/>
          <a:cs typeface="+mn-cs"/>
        </a:defRPr>
      </a:lvl5pPr>
      <a:lvl6pPr marL="1890579" algn="l" defTabSz="756232" rtl="0" eaLnBrk="1" latinLnBrk="0" hangingPunct="1">
        <a:defRPr sz="1489" kern="1200">
          <a:solidFill>
            <a:schemeClr val="tx1"/>
          </a:solidFill>
          <a:latin typeface="+mn-lt"/>
          <a:ea typeface="+mn-ea"/>
          <a:cs typeface="+mn-cs"/>
        </a:defRPr>
      </a:lvl6pPr>
      <a:lvl7pPr marL="2268695" algn="l" defTabSz="756232" rtl="0" eaLnBrk="1" latinLnBrk="0" hangingPunct="1">
        <a:defRPr sz="1489" kern="1200">
          <a:solidFill>
            <a:schemeClr val="tx1"/>
          </a:solidFill>
          <a:latin typeface="+mn-lt"/>
          <a:ea typeface="+mn-ea"/>
          <a:cs typeface="+mn-cs"/>
        </a:defRPr>
      </a:lvl7pPr>
      <a:lvl8pPr marL="2646811" algn="l" defTabSz="756232" rtl="0" eaLnBrk="1" latinLnBrk="0" hangingPunct="1">
        <a:defRPr sz="1489" kern="1200">
          <a:solidFill>
            <a:schemeClr val="tx1"/>
          </a:solidFill>
          <a:latin typeface="+mn-lt"/>
          <a:ea typeface="+mn-ea"/>
          <a:cs typeface="+mn-cs"/>
        </a:defRPr>
      </a:lvl8pPr>
      <a:lvl9pPr marL="3024927" algn="l" defTabSz="756232" rtl="0" eaLnBrk="1" latinLnBrk="0" hangingPunct="1">
        <a:defRPr sz="14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8.xml"/><Relationship Id="rId5" Type="http://schemas.openxmlformats.org/officeDocument/2006/relationships/image" Target="../media/image14.jpeg"/><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8.xml"/><Relationship Id="rId5" Type="http://schemas.openxmlformats.org/officeDocument/2006/relationships/slide" Target="slide1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8.xml"/><Relationship Id="rId5" Type="http://schemas.openxmlformats.org/officeDocument/2006/relationships/image" Target="../media/image17.jpeg"/><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www.caritas.org.au/copyright-policy/" TargetMode="External"/><Relationship Id="rId2" Type="http://schemas.openxmlformats.org/officeDocument/2006/relationships/hyperlink" Target="https://create.kahoot.it/share/caritas-australia-poverty-quiz-primary/de59eded-fac0-4c15-ace4-b8e329c0bccb" TargetMode="External"/><Relationship Id="rId1" Type="http://schemas.openxmlformats.org/officeDocument/2006/relationships/slideLayout" Target="../slideLayouts/slideLayout39.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7.xml"/><Relationship Id="rId5" Type="http://schemas.openxmlformats.org/officeDocument/2006/relationships/image" Target="../media/image18.jpeg"/><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8.xml"/><Relationship Id="rId5" Type="http://schemas.openxmlformats.org/officeDocument/2006/relationships/image" Target="../media/image19.jpeg"/><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7.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8.xml"/><Relationship Id="rId6" Type="http://schemas.openxmlformats.org/officeDocument/2006/relationships/slide" Target="slide25.xml"/><Relationship Id="rId5" Type="http://schemas.openxmlformats.org/officeDocument/2006/relationships/image" Target="../media/image20.png"/><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7.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hyperlink" Target="http://www.caritas.org.au/"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8.xml"/><Relationship Id="rId5" Type="http://schemas.openxmlformats.org/officeDocument/2006/relationships/image" Target="../media/image9.png"/><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8.xml"/><Relationship Id="rId5" Type="http://schemas.openxmlformats.org/officeDocument/2006/relationships/image" Target="../media/image12.jpeg"/><Relationship Id="rId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8.xml"/><Relationship Id="rId5" Type="http://schemas.openxmlformats.org/officeDocument/2006/relationships/image" Target="../media/image13.jpeg"/><Relationship Id="rId4"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64AD6-47D4-4C78-B579-1574C866CE0C}"/>
              </a:ext>
            </a:extLst>
          </p:cNvPr>
          <p:cNvSpPr>
            <a:spLocks noGrp="1"/>
          </p:cNvSpPr>
          <p:nvPr>
            <p:ph type="ctrTitle"/>
          </p:nvPr>
        </p:nvSpPr>
        <p:spPr/>
        <p:txBody>
          <a:bodyPr/>
          <a:lstStyle/>
          <a:p>
            <a:r>
              <a:rPr lang="en-AU" sz="4800" dirty="0"/>
              <a:t>Poverty QUIZ</a:t>
            </a:r>
            <a:endParaRPr lang="en-AU" dirty="0"/>
          </a:p>
        </p:txBody>
      </p:sp>
      <p:sp>
        <p:nvSpPr>
          <p:cNvPr id="13" name="TextBox 12">
            <a:extLst>
              <a:ext uri="{FF2B5EF4-FFF2-40B4-BE49-F238E27FC236}">
                <a16:creationId xmlns:a16="http://schemas.microsoft.com/office/drawing/2014/main" id="{5EC3D6BC-A8AB-472D-B6FC-6A5351878973}"/>
              </a:ext>
            </a:extLst>
          </p:cNvPr>
          <p:cNvSpPr txBox="1"/>
          <p:nvPr/>
        </p:nvSpPr>
        <p:spPr>
          <a:xfrm>
            <a:off x="397669" y="7210425"/>
            <a:ext cx="1828800" cy="246221"/>
          </a:xfrm>
          <a:prstGeom prst="rect">
            <a:avLst/>
          </a:prstGeom>
          <a:noFill/>
        </p:spPr>
        <p:txBody>
          <a:bodyPr wrap="square" rtlCol="0">
            <a:spAutoFit/>
          </a:bodyPr>
          <a:lstStyle/>
          <a:p>
            <a:r>
              <a:rPr lang="en-AU" sz="1000" b="1" dirty="0">
                <a:solidFill>
                  <a:srgbClr val="C3DDD7"/>
                </a:solidFill>
                <a:latin typeface="Roboto" pitchFamily="2" charset="0"/>
                <a:ea typeface="Roboto" pitchFamily="2" charset="0"/>
              </a:rPr>
              <a:t>Updated Feb 2021</a:t>
            </a:r>
          </a:p>
        </p:txBody>
      </p:sp>
      <p:pic>
        <p:nvPicPr>
          <p:cNvPr id="7" name="Picture Placeholder 22">
            <a:extLst>
              <a:ext uri="{FF2B5EF4-FFF2-40B4-BE49-F238E27FC236}">
                <a16:creationId xmlns:a16="http://schemas.microsoft.com/office/drawing/2014/main" id="{2EBF7B9A-C8CF-4B18-8D42-D5EA6F6FC72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623273" y="2430463"/>
            <a:ext cx="4821265" cy="4527550"/>
          </a:xfrm>
          <a:prstGeom prst="rect">
            <a:avLst/>
          </a:prstGeom>
        </p:spPr>
      </p:pic>
      <p:pic>
        <p:nvPicPr>
          <p:cNvPr id="10" name="Picture 9">
            <a:extLst>
              <a:ext uri="{FF2B5EF4-FFF2-40B4-BE49-F238E27FC236}">
                <a16:creationId xmlns:a16="http://schemas.microsoft.com/office/drawing/2014/main" id="{E8B5BD6D-E074-499C-9A8F-C7A2989DF9E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2430464"/>
            <a:ext cx="4281205" cy="4527549"/>
          </a:xfrm>
          <a:prstGeom prst="rect">
            <a:avLst/>
          </a:prstGeom>
        </p:spPr>
      </p:pic>
      <p:pic>
        <p:nvPicPr>
          <p:cNvPr id="11" name="Picture Placeholder 16">
            <a:extLst>
              <a:ext uri="{FF2B5EF4-FFF2-40B4-BE49-F238E27FC236}">
                <a16:creationId xmlns:a16="http://schemas.microsoft.com/office/drawing/2014/main" id="{62D2CF18-DCF8-4C4E-9B1D-BE32B8275B35}"/>
              </a:ext>
            </a:extLst>
          </p:cNvPr>
          <p:cNvPicPr>
            <a:picLocks noGrp="1" noChangeAspect="1"/>
          </p:cNvPicPr>
          <p:nvPr>
            <p:ph type="pic" sz="quarter" idx="10"/>
          </p:nvPr>
        </p:nvPicPr>
        <p:blipFill rotWithShape="1">
          <a:blip r:embed="rId5" cstate="print">
            <a:extLst>
              <a:ext uri="{28A0092B-C50C-407E-A947-70E740481C1C}">
                <a14:useLocalDpi xmlns:a14="http://schemas.microsoft.com/office/drawing/2010/main"/>
              </a:ext>
            </a:extLst>
          </a:blip>
          <a:srcRect/>
          <a:stretch/>
        </p:blipFill>
        <p:spPr>
          <a:xfrm>
            <a:off x="4281205" y="2430463"/>
            <a:ext cx="4342068" cy="4527550"/>
          </a:xfrm>
        </p:spPr>
      </p:pic>
    </p:spTree>
    <p:extLst>
      <p:ext uri="{BB962C8B-B14F-4D97-AF65-F5344CB8AC3E}">
        <p14:creationId xmlns:p14="http://schemas.microsoft.com/office/powerpoint/2010/main" val="823838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7A2ED-C8B1-4C9E-9E40-5B64FA39EA6F}"/>
              </a:ext>
            </a:extLst>
          </p:cNvPr>
          <p:cNvSpPr txBox="1"/>
          <p:nvPr/>
        </p:nvSpPr>
        <p:spPr>
          <a:xfrm>
            <a:off x="4360069" y="1734167"/>
            <a:ext cx="4724400" cy="1015663"/>
          </a:xfrm>
          <a:prstGeom prst="rect">
            <a:avLst/>
          </a:prstGeom>
          <a:noFill/>
        </p:spPr>
        <p:txBody>
          <a:bodyPr wrap="square" rtlCol="0">
            <a:spAutoFit/>
          </a:bodyPr>
          <a:lstStyle/>
          <a:p>
            <a:pPr algn="ctr"/>
            <a:r>
              <a:rPr lang="en-AU" sz="6000" b="1">
                <a:solidFill>
                  <a:srgbClr val="0C244C"/>
                </a:solidFill>
                <a:latin typeface="Roboto" pitchFamily="2" charset="0"/>
                <a:ea typeface="Roboto" pitchFamily="2" charset="0"/>
              </a:rPr>
              <a:t>TRY AGAIN!</a:t>
            </a:r>
          </a:p>
        </p:txBody>
      </p:sp>
      <p:sp>
        <p:nvSpPr>
          <p:cNvPr id="26" name="Left Arrow 3">
            <a:hlinkClick r:id="" action="ppaction://hlinkshowjump?jump=previousslide"/>
            <a:extLst>
              <a:ext uri="{FF2B5EF4-FFF2-40B4-BE49-F238E27FC236}">
                <a16:creationId xmlns:a16="http://schemas.microsoft.com/office/drawing/2014/main" id="{6FDF46BC-3836-4571-903C-411CDC94B392}"/>
              </a:ext>
            </a:extLst>
          </p:cNvPr>
          <p:cNvSpPr/>
          <p:nvPr/>
        </p:nvSpPr>
        <p:spPr bwMode="auto">
          <a:xfrm>
            <a:off x="5302322" y="4056709"/>
            <a:ext cx="2839895" cy="1655249"/>
          </a:xfrm>
          <a:prstGeom prst="leftArrow">
            <a:avLst/>
          </a:prstGeom>
          <a:solidFill>
            <a:srgbClr val="D86075"/>
          </a:solidFill>
          <a:ln w="19050">
            <a:noFill/>
          </a:ln>
          <a:effectLst/>
        </p:spPr>
        <p:txBody>
          <a:bodyPr wrap="none" rtlCol="0" anchor="ctr"/>
          <a:lstStyle/>
          <a:p>
            <a:pPr algn="ctr"/>
            <a:endParaRPr lang="en-US"/>
          </a:p>
        </p:txBody>
      </p:sp>
      <p:pic>
        <p:nvPicPr>
          <p:cNvPr id="27" name="図 14">
            <a:extLst>
              <a:ext uri="{FF2B5EF4-FFF2-40B4-BE49-F238E27FC236}">
                <a16:creationId xmlns:a16="http://schemas.microsoft.com/office/drawing/2014/main" id="{3CF5C1D0-BE7D-4620-934B-0222876B7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179" y="3207934"/>
            <a:ext cx="4150128" cy="3352800"/>
          </a:xfrm>
          <a:prstGeom prst="rect">
            <a:avLst/>
          </a:prstGeom>
        </p:spPr>
      </p:pic>
      <p:sp>
        <p:nvSpPr>
          <p:cNvPr id="6" name="Title 5">
            <a:extLst>
              <a:ext uri="{FF2B5EF4-FFF2-40B4-BE49-F238E27FC236}">
                <a16:creationId xmlns:a16="http://schemas.microsoft.com/office/drawing/2014/main" id="{B20BDD67-6D8E-7A45-897C-157037A15B99}"/>
              </a:ext>
            </a:extLst>
          </p:cNvPr>
          <p:cNvSpPr>
            <a:spLocks noGrp="1"/>
          </p:cNvSpPr>
          <p:nvPr>
            <p:ph type="title"/>
          </p:nvPr>
        </p:nvSpPr>
        <p:spPr>
          <a:xfrm>
            <a:off x="1007269" y="366846"/>
            <a:ext cx="11273399" cy="873497"/>
          </a:xfrm>
        </p:spPr>
        <p:txBody>
          <a:bodyPr/>
          <a:lstStyle/>
          <a:p>
            <a:r>
              <a:rPr lang="en-US" sz="4500"/>
              <a:t>Answer incorrect</a:t>
            </a:r>
          </a:p>
        </p:txBody>
      </p:sp>
      <p:sp>
        <p:nvSpPr>
          <p:cNvPr id="17" name="bg object 21">
            <a:extLst>
              <a:ext uri="{FF2B5EF4-FFF2-40B4-BE49-F238E27FC236}">
                <a16:creationId xmlns:a16="http://schemas.microsoft.com/office/drawing/2014/main" id="{046015BF-1CC3-8A47-B95A-554492337AAF}"/>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pic>
        <p:nvPicPr>
          <p:cNvPr id="1027" name="Picture 3">
            <a:extLst>
              <a:ext uri="{FF2B5EF4-FFF2-40B4-BE49-F238E27FC236}">
                <a16:creationId xmlns:a16="http://schemas.microsoft.com/office/drawing/2014/main" id="{F324184E-3B11-449C-901F-D218993B7D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84469" y="3324225"/>
            <a:ext cx="4143539" cy="335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 action="ppaction://hlinkshowjump?jump=previousslide"/>
            <a:extLst>
              <a:ext uri="{FF2B5EF4-FFF2-40B4-BE49-F238E27FC236}">
                <a16:creationId xmlns:a16="http://schemas.microsoft.com/office/drawing/2014/main" id="{F0AEF3E5-3C78-4412-8BFA-275E4F9CA7C4}"/>
              </a:ext>
            </a:extLst>
          </p:cNvPr>
          <p:cNvSpPr/>
          <p:nvPr/>
        </p:nvSpPr>
        <p:spPr>
          <a:xfrm>
            <a:off x="92869" y="0"/>
            <a:ext cx="13258800"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hlinkClick r:id="" action="ppaction://hlinkshowjump?jump=previousslide"/>
            <a:extLst>
              <a:ext uri="{FF2B5EF4-FFF2-40B4-BE49-F238E27FC236}">
                <a16:creationId xmlns:a16="http://schemas.microsoft.com/office/drawing/2014/main" id="{9379D324-002E-4F41-924A-C3B0B415EAF2}"/>
              </a:ext>
            </a:extLst>
          </p:cNvPr>
          <p:cNvSpPr/>
          <p:nvPr/>
        </p:nvSpPr>
        <p:spPr>
          <a:xfrm>
            <a:off x="0" y="0"/>
            <a:ext cx="13444538"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973438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6EA2FD-49FE-4556-A239-445B35A303BC}"/>
              </a:ext>
            </a:extLst>
          </p:cNvPr>
          <p:cNvSpPr/>
          <p:nvPr/>
        </p:nvSpPr>
        <p:spPr>
          <a:xfrm>
            <a:off x="550069" y="2181225"/>
            <a:ext cx="5636840" cy="4524315"/>
          </a:xfrm>
          <a:prstGeom prst="rect">
            <a:avLst/>
          </a:prstGeom>
        </p:spPr>
        <p:txBody>
          <a:bodyPr wrap="square" lIns="91440" tIns="45720" rIns="91440" bIns="45720" anchor="t">
            <a:spAutoFit/>
          </a:bodyPr>
          <a:lstStyle/>
          <a:p>
            <a:r>
              <a:rPr lang="en-AU" sz="3600" b="1" dirty="0">
                <a:solidFill>
                  <a:srgbClr val="0C244C"/>
                </a:solidFill>
                <a:latin typeface="Roboto" pitchFamily="2" charset="0"/>
                <a:ea typeface="Roboto" pitchFamily="2" charset="0"/>
              </a:rPr>
              <a:t>CORRECT!</a:t>
            </a:r>
          </a:p>
          <a:p>
            <a:r>
              <a:rPr lang="en-US" sz="2800" dirty="0">
                <a:latin typeface="Roboto" pitchFamily="2" charset="0"/>
                <a:ea typeface="Roboto" pitchFamily="2" charset="0"/>
              </a:rPr>
              <a:t>If you did not have a flushing toilet or a pit latrine, what would you use? </a:t>
            </a:r>
          </a:p>
          <a:p>
            <a:r>
              <a:rPr lang="en-US" sz="2800" dirty="0">
                <a:latin typeface="Roboto" pitchFamily="2" charset="0"/>
                <a:ea typeface="Roboto" pitchFamily="2" charset="0"/>
              </a:rPr>
              <a:t>Probably a field, a plastic bag, or a bucket. Lack of sanitation results in disease, and unfortunately death, for millions of people every year.  </a:t>
            </a:r>
          </a:p>
          <a:p>
            <a:endParaRPr lang="en-AU" sz="2800" dirty="0">
              <a:solidFill>
                <a:srgbClr val="0C244C"/>
              </a:solidFill>
              <a:latin typeface="Arial"/>
              <a:ea typeface="Roboto" pitchFamily="2" charset="0"/>
              <a:cs typeface="Arial"/>
            </a:endParaRPr>
          </a:p>
        </p:txBody>
      </p:sp>
      <p:sp>
        <p:nvSpPr>
          <p:cNvPr id="22" name="Title 23">
            <a:extLst>
              <a:ext uri="{FF2B5EF4-FFF2-40B4-BE49-F238E27FC236}">
                <a16:creationId xmlns:a16="http://schemas.microsoft.com/office/drawing/2014/main" id="{1E235132-D030-8F48-B291-3310B52B0C97}"/>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0C244C"/>
                </a:solidFill>
                <a:latin typeface="Arial"/>
                <a:ea typeface="+mj-ea"/>
                <a:cs typeface="Arial"/>
              </a:defRPr>
            </a:lvl1pPr>
          </a:lstStyle>
          <a:p>
            <a:r>
              <a:rPr lang="en-US" sz="4500"/>
              <a:t>Answer  correct!</a:t>
            </a:r>
          </a:p>
        </p:txBody>
      </p:sp>
      <p:sp>
        <p:nvSpPr>
          <p:cNvPr id="24" name="bg object 21">
            <a:extLst>
              <a:ext uri="{FF2B5EF4-FFF2-40B4-BE49-F238E27FC236}">
                <a16:creationId xmlns:a16="http://schemas.microsoft.com/office/drawing/2014/main" id="{93A54470-8F14-B04E-AADD-207B94378B56}"/>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1" name="Text Placeholder 11">
            <a:extLst>
              <a:ext uri="{FF2B5EF4-FFF2-40B4-BE49-F238E27FC236}">
                <a16:creationId xmlns:a16="http://schemas.microsoft.com/office/drawing/2014/main" id="{731D862F-D18B-4D73-AA8A-F09747B8F184}"/>
              </a:ext>
            </a:extLst>
          </p:cNvPr>
          <p:cNvSpPr txBox="1">
            <a:spLocks/>
          </p:cNvSpPr>
          <p:nvPr/>
        </p:nvSpPr>
        <p:spPr>
          <a:xfrm>
            <a:off x="7902967" y="5585777"/>
            <a:ext cx="4991502" cy="598935"/>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pPr lvl="0"/>
            <a:r>
              <a:rPr lang="en-AU" sz="1000" kern="0" dirty="0">
                <a:solidFill>
                  <a:sysClr val="windowText" lastClr="000000"/>
                </a:solidFill>
                <a:latin typeface="Roboto" pitchFamily="2" charset="0"/>
                <a:ea typeface="Roboto" pitchFamily="2" charset="0"/>
              </a:rPr>
              <a:t>Halima shows her daughter how to wash her hands correctly outside their shelter in a Rohingya refugee camp. </a:t>
            </a:r>
            <a:r>
              <a:rPr lang="en-AU" sz="1000" b="1" dirty="0">
                <a:solidFill>
                  <a:prstClr val="black"/>
                </a:solidFill>
                <a:latin typeface="Roboto" pitchFamily="2" charset="0"/>
                <a:ea typeface="Roboto" pitchFamily="2" charset="0"/>
              </a:rPr>
              <a:t>Photo credit: </a:t>
            </a:r>
            <a:r>
              <a:rPr lang="en-AU" sz="1000" dirty="0">
                <a:solidFill>
                  <a:prstClr val="black"/>
                </a:solidFill>
                <a:latin typeface="Roboto" pitchFamily="2" charset="0"/>
                <a:ea typeface="Roboto" pitchFamily="2" charset="0"/>
              </a:rPr>
              <a:t>Caritas Bangladesh</a:t>
            </a:r>
          </a:p>
        </p:txBody>
      </p:sp>
      <p:pic>
        <p:nvPicPr>
          <p:cNvPr id="12" name="Picture 4" descr="https://eastasia1-mediap.svc.ms/transform/thumbnail?provider=spo&amp;inputFormat=jpg&amp;cs=fFNQTw&amp;docid=https%3A%2F%2Fcaritasaus-my.sharepoint.com%3A443%2F_api%2Fv2.0%2Fdrives%2Fb!Q193SlK-PUyT61a6UID4bk0yfIKV3epFhe1xJoE7UY9NMwCeAN14T5gVKAjYNROC%2Fitems%2F01P3EFBMXGWAVMFLIZDNH2O3ES3D6UYV2Y%3Fversion%3DPublished&amp;access_token=eyJ0eXAiOiJKV1QiLCJhbGciOiJub25lIn0.eyJhdWQiOiIwMDAwMDAwMy0wMDAwLTBmZjEtY2UwMC0wMDAwMDAwMDAwMDAvY2FyaXRhc2F1cy1teS5zaGFyZXBvaW50LmNvbUBlNTcxMzUyNC1jYmI0LTQ1NzktOGMyNS1iMzRmNTM1ZTg0NDQiLCJpc3MiOiIwMDAwMDAwMy0wMDAwLTBmZjEtY2UwMC0wMDAwMDAwMDAwMDAiLCJuYmYiOiIxNjA3OTA0MDAwIiwiZXhwIjoiMTYwNzkyNTYwMCIsImVuZHBvaW50dXJsIjoiSEYyY2hJamd1VzFxWnpQYmxuVXVWSkhIRVNkcUFicWdlVVNmMG9ONTJ3az0iLCJlbmRwb2ludHVybExlbmd0aCI6IjEyMCIsImlzbG9vcGJhY2siOiJUcnVlIiwidmVyIjoiaGFzaGVkcHJvb2Z0b2tlbiIsInNpdGVpZCI6Ik5HRTNOelZtTkRNdFltVTFNaTAwWXpOa0xUa3paV0l0TlRaaVlUVXdPREJtT0RabCIsIm5hbWVpZCI6IjAjLmZ8bWVtYmVyc2hpcHx1cm4lM2FzcG8lM2Fhbm9uIzIxZGYwYzBmYzZjNWU3MmE2NmU0ZGUwOGE1OGFhMzEzMGJkZGFiMjBiM2YzZmE2NjZmYWI1ODMyMmVkZTE4YzQiLCJuaWkiOiJtaWNyb3NvZnQuc2hhcmVwb2ludCIsImlzdXNlciI6InRydWUiLCJjYWNoZWtleSI6IjBoLmZ8bWVtYmVyc2hpcHx1cm4lM2FzcG8lM2Fhbm9uIzIxZGYwYzBmYzZjNWU3MmE2NmU0ZGUwOGE1OGFhMzEzMGJkZGFiMjBiM2YzZmE2NjZmYWI1ODMyMmVkZTE4YzQiLCJzaGFyaW5naWQiOiJ2eTRSU1kzVThFaWw0OUFJczhEUERnIiwidHQiOiIwIiwidXNlUGVyc2lzdGVudENvb2tpZSI6IjIifQ.SlMwTkU4ZUsyWUJXT1RNcE9LNkJsLzZhTzBKVG1CZ05aN2pidmlBSktSND0&amp;encodeFailures=1&amp;srcWidth=&amp;srcHeight=&amp;width=1083&amp;height=722&amp;action=Access">
            <a:extLst>
              <a:ext uri="{FF2B5EF4-FFF2-40B4-BE49-F238E27FC236}">
                <a16:creationId xmlns:a16="http://schemas.microsoft.com/office/drawing/2014/main" id="{58F0B933-767A-464F-A781-3AE66A96E3E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3495" r="3495"/>
          <a:stretch/>
        </p:blipFill>
        <p:spPr bwMode="auto">
          <a:xfrm>
            <a:off x="7845217" y="1982405"/>
            <a:ext cx="4991502" cy="3598040"/>
          </a:xfrm>
          <a:prstGeom prst="rect">
            <a:avLst/>
          </a:prstGeom>
          <a:noFill/>
          <a:extLst>
            <a:ext uri="{909E8E84-426E-40DD-AFC4-6F175D3DCCD1}">
              <a14:hiddenFill xmlns:a14="http://schemas.microsoft.com/office/drawing/2010/main">
                <a:solidFill>
                  <a:srgbClr val="FFFFFF"/>
                </a:solidFill>
              </a14:hiddenFill>
            </a:ext>
          </a:extLst>
        </p:spPr>
      </p:pic>
      <p:sp>
        <p:nvSpPr>
          <p:cNvPr id="16" name="Round Diagonal Corner Rectangle 28">
            <a:extLst>
              <a:ext uri="{FF2B5EF4-FFF2-40B4-BE49-F238E27FC236}">
                <a16:creationId xmlns:a16="http://schemas.microsoft.com/office/drawing/2014/main" id="{D26461CE-F296-4993-B4AE-6C9E2B3F51B2}"/>
              </a:ext>
            </a:extLst>
          </p:cNvPr>
          <p:cNvSpPr/>
          <p:nvPr/>
        </p:nvSpPr>
        <p:spPr>
          <a:xfrm rot="16200000">
            <a:off x="4845871" y="404888"/>
            <a:ext cx="735941" cy="3013409"/>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B228DC2-CD78-491E-99E7-F3B37F3F7CA2}"/>
              </a:ext>
            </a:extLst>
          </p:cNvPr>
          <p:cNvSpPr txBox="1"/>
          <p:nvPr/>
        </p:nvSpPr>
        <p:spPr>
          <a:xfrm>
            <a:off x="3526692" y="1641959"/>
            <a:ext cx="3193854" cy="584775"/>
          </a:xfrm>
          <a:prstGeom prst="rect">
            <a:avLst/>
          </a:prstGeom>
          <a:noFill/>
        </p:spPr>
        <p:txBody>
          <a:bodyPr wrap="square" rtlCol="0">
            <a:spAutoFit/>
          </a:bodyPr>
          <a:lstStyle/>
          <a:p>
            <a:pPr algn="ctr"/>
            <a:r>
              <a:rPr lang="en-AU" sz="3200" b="1" dirty="0">
                <a:solidFill>
                  <a:srgbClr val="761F00"/>
                </a:solidFill>
                <a:latin typeface="Roboto" pitchFamily="2" charset="0"/>
                <a:ea typeface="Roboto" pitchFamily="2" charset="0"/>
              </a:rPr>
              <a:t>C. 2 billion</a:t>
            </a:r>
          </a:p>
        </p:txBody>
      </p:sp>
      <p:sp>
        <p:nvSpPr>
          <p:cNvPr id="18" name="Arrow: Right 17">
            <a:hlinkClick r:id="" action="ppaction://hlinkshowjump?jump=nextslide"/>
            <a:extLst>
              <a:ext uri="{FF2B5EF4-FFF2-40B4-BE49-F238E27FC236}">
                <a16:creationId xmlns:a16="http://schemas.microsoft.com/office/drawing/2014/main" id="{50B68633-8678-4577-865A-B73B00691087}"/>
              </a:ext>
            </a:extLst>
          </p:cNvPr>
          <p:cNvSpPr/>
          <p:nvPr/>
        </p:nvSpPr>
        <p:spPr>
          <a:xfrm>
            <a:off x="11524312" y="6084064"/>
            <a:ext cx="1512711" cy="751335"/>
          </a:xfrm>
          <a:prstGeom prst="rightArrow">
            <a:avLst/>
          </a:prstGeom>
          <a:solidFill>
            <a:srgbClr val="D86075"/>
          </a:solidFill>
          <a:ln>
            <a:solidFill>
              <a:srgbClr val="D86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4887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0D1B3F16-024F-3B46-87B2-BD6BF510AC1D}"/>
              </a:ext>
            </a:extLst>
          </p:cNvPr>
          <p:cNvSpPr>
            <a:spLocks noGrp="1"/>
          </p:cNvSpPr>
          <p:nvPr>
            <p:ph type="body" sz="quarter" idx="10"/>
          </p:nvPr>
        </p:nvSpPr>
        <p:spPr>
          <a:xfrm>
            <a:off x="528625" y="1480619"/>
            <a:ext cx="11984842" cy="609600"/>
          </a:xfrm>
        </p:spPr>
        <p:txBody>
          <a:bodyPr/>
          <a:lstStyle/>
          <a:p>
            <a:pPr>
              <a:lnSpc>
                <a:spcPct val="100000"/>
              </a:lnSpc>
            </a:pPr>
            <a:r>
              <a:rPr lang="en-US" sz="3200" b="1" dirty="0">
                <a:solidFill>
                  <a:srgbClr val="0B234B"/>
                </a:solidFill>
                <a:latin typeface="Roboto" pitchFamily="2" charset="0"/>
                <a:ea typeface="Roboto" pitchFamily="2" charset="0"/>
              </a:rPr>
              <a:t>Approximately how many people worldwide suffer from malnutrition (not having enough healthy food to eat)?</a:t>
            </a:r>
          </a:p>
        </p:txBody>
      </p:sp>
      <p:sp>
        <p:nvSpPr>
          <p:cNvPr id="37" name="Title Placeholder 1">
            <a:extLst>
              <a:ext uri="{FF2B5EF4-FFF2-40B4-BE49-F238E27FC236}">
                <a16:creationId xmlns:a16="http://schemas.microsoft.com/office/drawing/2014/main" id="{8D0CC9F2-F283-1642-86DB-3F1EDE7C43AC}"/>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C3DDD7"/>
                </a:solidFill>
                <a:latin typeface="Arial"/>
                <a:ea typeface="+mj-ea"/>
                <a:cs typeface="Arial"/>
              </a:defRPr>
            </a:lvl1pPr>
          </a:lstStyle>
          <a:p>
            <a:r>
              <a:rPr lang="en-US" sz="4500"/>
              <a:t>Question 4</a:t>
            </a:r>
          </a:p>
        </p:txBody>
      </p:sp>
      <p:sp>
        <p:nvSpPr>
          <p:cNvPr id="38" name="bg object 21">
            <a:extLst>
              <a:ext uri="{FF2B5EF4-FFF2-40B4-BE49-F238E27FC236}">
                <a16:creationId xmlns:a16="http://schemas.microsoft.com/office/drawing/2014/main" id="{A81A904F-F80C-4949-927A-82E0522C2869}"/>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7" name="Picture Placeholder 4">
            <a:extLst>
              <a:ext uri="{FF2B5EF4-FFF2-40B4-BE49-F238E27FC236}">
                <a16:creationId xmlns:a16="http://schemas.microsoft.com/office/drawing/2014/main" id="{A7320670-02E7-BC4E-BD82-F277B84A0EC5}"/>
              </a:ext>
            </a:extLst>
          </p:cNvPr>
          <p:cNvSpPr txBox="1">
            <a:spLocks/>
          </p:cNvSpPr>
          <p:nvPr/>
        </p:nvSpPr>
        <p:spPr>
          <a:xfrm>
            <a:off x="13972933" y="1885927"/>
            <a:ext cx="4796431" cy="4307082"/>
          </a:xfrm>
          <a:prstGeom prst="rect">
            <a:avLst/>
          </a:prstGeom>
        </p:spPr>
      </p:sp>
      <p:sp>
        <p:nvSpPr>
          <p:cNvPr id="4" name="Rectangle 3">
            <a:extLst>
              <a:ext uri="{FF2B5EF4-FFF2-40B4-BE49-F238E27FC236}">
                <a16:creationId xmlns:a16="http://schemas.microsoft.com/office/drawing/2014/main" id="{E275522A-40DF-404D-8C39-02FECF9498D3}"/>
              </a:ext>
            </a:extLst>
          </p:cNvPr>
          <p:cNvSpPr/>
          <p:nvPr/>
        </p:nvSpPr>
        <p:spPr>
          <a:xfrm>
            <a:off x="1916482" y="3382028"/>
            <a:ext cx="2906039"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ound Diagonal Corner Rectangle 53">
            <a:extLst>
              <a:ext uri="{FF2B5EF4-FFF2-40B4-BE49-F238E27FC236}">
                <a16:creationId xmlns:a16="http://schemas.microsoft.com/office/drawing/2014/main" id="{029AB705-1101-4CE3-9987-3ED639323420}"/>
              </a:ext>
            </a:extLst>
          </p:cNvPr>
          <p:cNvSpPr/>
          <p:nvPr/>
        </p:nvSpPr>
        <p:spPr>
          <a:xfrm rot="16200000">
            <a:off x="3849222" y="2810063"/>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50">
            <a:extLst>
              <a:ext uri="{FF2B5EF4-FFF2-40B4-BE49-F238E27FC236}">
                <a16:creationId xmlns:a16="http://schemas.microsoft.com/office/drawing/2014/main" id="{F0EF713C-8E7E-4939-9DC0-E7E2421C0E3B}"/>
              </a:ext>
            </a:extLst>
          </p:cNvPr>
          <p:cNvSpPr/>
          <p:nvPr/>
        </p:nvSpPr>
        <p:spPr>
          <a:xfrm rot="16200000">
            <a:off x="3849222" y="1685157"/>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hlinkClick r:id="" action="ppaction://hlinkshowjump?jump=nextslide"/>
            <a:extLst>
              <a:ext uri="{FF2B5EF4-FFF2-40B4-BE49-F238E27FC236}">
                <a16:creationId xmlns:a16="http://schemas.microsoft.com/office/drawing/2014/main" id="{416CE1AE-70FC-4956-BECC-4D115FCE8AE3}"/>
              </a:ext>
            </a:extLst>
          </p:cNvPr>
          <p:cNvSpPr txBox="1"/>
          <p:nvPr/>
        </p:nvSpPr>
        <p:spPr>
          <a:xfrm>
            <a:off x="2266866" y="3213616"/>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A. 380 million</a:t>
            </a:r>
          </a:p>
        </p:txBody>
      </p:sp>
      <p:sp>
        <p:nvSpPr>
          <p:cNvPr id="24" name="TextBox 23">
            <a:hlinkClick r:id="" action="ppaction://hlinkshowjump?jump=nextslide"/>
            <a:extLst>
              <a:ext uri="{FF2B5EF4-FFF2-40B4-BE49-F238E27FC236}">
                <a16:creationId xmlns:a16="http://schemas.microsoft.com/office/drawing/2014/main" id="{6AD8214C-7F47-47D0-8C30-EBF34887A18B}"/>
              </a:ext>
            </a:extLst>
          </p:cNvPr>
          <p:cNvSpPr txBox="1"/>
          <p:nvPr/>
        </p:nvSpPr>
        <p:spPr>
          <a:xfrm>
            <a:off x="2378869" y="4280378"/>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B. 670 million</a:t>
            </a:r>
          </a:p>
        </p:txBody>
      </p:sp>
      <p:sp>
        <p:nvSpPr>
          <p:cNvPr id="26" name="Round Diagonal Corner Rectangle 53">
            <a:extLst>
              <a:ext uri="{FF2B5EF4-FFF2-40B4-BE49-F238E27FC236}">
                <a16:creationId xmlns:a16="http://schemas.microsoft.com/office/drawing/2014/main" id="{443EF116-0152-4854-B81E-F4F90368101D}"/>
              </a:ext>
            </a:extLst>
          </p:cNvPr>
          <p:cNvSpPr/>
          <p:nvPr/>
        </p:nvSpPr>
        <p:spPr>
          <a:xfrm rot="16200000">
            <a:off x="3849203" y="3876844"/>
            <a:ext cx="856838"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hlinkClick r:id="rId4" action="ppaction://hlinksldjump"/>
            <a:extLst>
              <a:ext uri="{FF2B5EF4-FFF2-40B4-BE49-F238E27FC236}">
                <a16:creationId xmlns:a16="http://schemas.microsoft.com/office/drawing/2014/main" id="{C7EBBF60-CE38-4412-80C3-207DC0E9C28F}"/>
              </a:ext>
            </a:extLst>
          </p:cNvPr>
          <p:cNvSpPr txBox="1"/>
          <p:nvPr/>
        </p:nvSpPr>
        <p:spPr>
          <a:xfrm>
            <a:off x="2377775" y="5376230"/>
            <a:ext cx="3722400"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C. 821 million</a:t>
            </a:r>
          </a:p>
        </p:txBody>
      </p:sp>
      <p:pic>
        <p:nvPicPr>
          <p:cNvPr id="13" name="Picture Placeholder 6">
            <a:extLst>
              <a:ext uri="{FF2B5EF4-FFF2-40B4-BE49-F238E27FC236}">
                <a16:creationId xmlns:a16="http://schemas.microsoft.com/office/drawing/2014/main" id="{ADB5649B-D4C7-44BF-9174-2AAC95591C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452"/>
          <a:stretch/>
        </p:blipFill>
        <p:spPr>
          <a:xfrm>
            <a:off x="7786838" y="2643015"/>
            <a:ext cx="5129060" cy="3549993"/>
          </a:xfrm>
          <a:prstGeom prst="rect">
            <a:avLst/>
          </a:prstGeom>
        </p:spPr>
      </p:pic>
      <p:sp>
        <p:nvSpPr>
          <p:cNvPr id="14" name="Rectangle 13">
            <a:extLst>
              <a:ext uri="{FF2B5EF4-FFF2-40B4-BE49-F238E27FC236}">
                <a16:creationId xmlns:a16="http://schemas.microsoft.com/office/drawing/2014/main" id="{82AF8ECA-4481-4CE9-AB19-0707BB510E8B}"/>
              </a:ext>
            </a:extLst>
          </p:cNvPr>
          <p:cNvSpPr/>
          <p:nvPr/>
        </p:nvSpPr>
        <p:spPr>
          <a:xfrm>
            <a:off x="7786836" y="6223393"/>
            <a:ext cx="5129060" cy="707886"/>
          </a:xfrm>
          <a:prstGeom prst="rect">
            <a:avLst/>
          </a:prstGeom>
        </p:spPr>
        <p:txBody>
          <a:bodyPr wrap="square">
            <a:spAutoFit/>
          </a:bodyPr>
          <a:lstStyle/>
          <a:p>
            <a:pPr lvl="0" defTabSz="457200">
              <a:defRPr/>
            </a:pPr>
            <a:r>
              <a:rPr lang="en-US" sz="1000" kern="0" dirty="0" err="1">
                <a:solidFill>
                  <a:srgbClr val="000000"/>
                </a:solidFill>
                <a:latin typeface="Roboto" pitchFamily="2" charset="0"/>
                <a:ea typeface="Roboto" pitchFamily="2" charset="0"/>
              </a:rPr>
              <a:t>Tawonga</a:t>
            </a:r>
            <a:r>
              <a:rPr lang="en-US" sz="1000" kern="0" dirty="0">
                <a:solidFill>
                  <a:srgbClr val="000000"/>
                </a:solidFill>
                <a:latin typeface="Roboto" pitchFamily="2" charset="0"/>
                <a:ea typeface="Roboto" pitchFamily="2" charset="0"/>
              </a:rPr>
              <a:t> helps prepare a family meal. For most of her life, her parents have struggled to put meals on the table. </a:t>
            </a:r>
            <a:r>
              <a:rPr lang="en-US" sz="1000" kern="0" dirty="0" err="1">
                <a:solidFill>
                  <a:srgbClr val="000000"/>
                </a:solidFill>
                <a:latin typeface="Roboto" pitchFamily="2" charset="0"/>
                <a:ea typeface="Roboto" pitchFamily="2" charset="0"/>
              </a:rPr>
              <a:t>Tawonga</a:t>
            </a:r>
            <a:r>
              <a:rPr lang="en-US" sz="1000" kern="0" dirty="0">
                <a:solidFill>
                  <a:srgbClr val="000000"/>
                </a:solidFill>
                <a:latin typeface="Roboto" pitchFamily="2" charset="0"/>
                <a:ea typeface="Roboto" pitchFamily="2" charset="0"/>
              </a:rPr>
              <a:t> often had to miss school because she was too sick from hunger. Her family now grows enough food to provide three meals a day, ending the struggle of malnutrition. </a:t>
            </a:r>
            <a:r>
              <a:rPr lang="en-US" sz="1000" b="1" kern="0" dirty="0">
                <a:solidFill>
                  <a:srgbClr val="000000"/>
                </a:solidFill>
                <a:latin typeface="Roboto" pitchFamily="2" charset="0"/>
                <a:ea typeface="Roboto" pitchFamily="2" charset="0"/>
              </a:rPr>
              <a:t>Credit: </a:t>
            </a:r>
            <a:r>
              <a:rPr lang="en-US" sz="1000" kern="0" dirty="0" err="1">
                <a:solidFill>
                  <a:srgbClr val="000000"/>
                </a:solidFill>
                <a:latin typeface="Roboto" pitchFamily="2" charset="0"/>
                <a:ea typeface="Roboto" pitchFamily="2" charset="0"/>
              </a:rPr>
              <a:t>Pilirani</a:t>
            </a:r>
            <a:r>
              <a:rPr lang="en-US" sz="1000" kern="0" dirty="0">
                <a:solidFill>
                  <a:srgbClr val="000000"/>
                </a:solidFill>
                <a:latin typeface="Roboto" pitchFamily="2" charset="0"/>
                <a:ea typeface="Roboto" pitchFamily="2" charset="0"/>
              </a:rPr>
              <a:t> </a:t>
            </a:r>
            <a:r>
              <a:rPr lang="en-US" sz="1000" kern="0" dirty="0" err="1">
                <a:solidFill>
                  <a:srgbClr val="000000"/>
                </a:solidFill>
                <a:latin typeface="Roboto" pitchFamily="2" charset="0"/>
                <a:ea typeface="Roboto" pitchFamily="2" charset="0"/>
              </a:rPr>
              <a:t>Chimombo</a:t>
            </a:r>
            <a:endParaRPr kumimoji="0" lang="en-US" sz="1000" i="0" u="none" strike="noStrike" kern="0" cap="none" spc="0" normalizeH="0" baseline="0" noProof="0" dirty="0">
              <a:ln>
                <a:noFill/>
              </a:ln>
              <a:solidFill>
                <a:srgbClr val="000000"/>
              </a:solidFill>
              <a:effectLst/>
              <a:uLnTx/>
              <a:uFillTx/>
              <a:latin typeface="Roboto" pitchFamily="2" charset="0"/>
              <a:ea typeface="Roboto" pitchFamily="2" charset="0"/>
            </a:endParaRPr>
          </a:p>
        </p:txBody>
      </p:sp>
    </p:spTree>
    <p:extLst>
      <p:ext uri="{BB962C8B-B14F-4D97-AF65-F5344CB8AC3E}">
        <p14:creationId xmlns:p14="http://schemas.microsoft.com/office/powerpoint/2010/main" val="16807078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7A2ED-C8B1-4C9E-9E40-5B64FA39EA6F}"/>
              </a:ext>
            </a:extLst>
          </p:cNvPr>
          <p:cNvSpPr txBox="1"/>
          <p:nvPr/>
        </p:nvSpPr>
        <p:spPr>
          <a:xfrm>
            <a:off x="4360069" y="1734167"/>
            <a:ext cx="4724400" cy="1015663"/>
          </a:xfrm>
          <a:prstGeom prst="rect">
            <a:avLst/>
          </a:prstGeom>
          <a:noFill/>
        </p:spPr>
        <p:txBody>
          <a:bodyPr wrap="square" rtlCol="0">
            <a:spAutoFit/>
          </a:bodyPr>
          <a:lstStyle/>
          <a:p>
            <a:pPr algn="ctr"/>
            <a:r>
              <a:rPr lang="en-AU" sz="6000" b="1">
                <a:solidFill>
                  <a:srgbClr val="0C244C"/>
                </a:solidFill>
                <a:latin typeface="Roboto" pitchFamily="2" charset="0"/>
                <a:ea typeface="Roboto" pitchFamily="2" charset="0"/>
              </a:rPr>
              <a:t>TRY AGAIN!</a:t>
            </a:r>
          </a:p>
        </p:txBody>
      </p:sp>
      <p:sp>
        <p:nvSpPr>
          <p:cNvPr id="26" name="Left Arrow 3">
            <a:hlinkClick r:id="" action="ppaction://hlinkshowjump?jump=previousslide"/>
            <a:extLst>
              <a:ext uri="{FF2B5EF4-FFF2-40B4-BE49-F238E27FC236}">
                <a16:creationId xmlns:a16="http://schemas.microsoft.com/office/drawing/2014/main" id="{6FDF46BC-3836-4571-903C-411CDC94B392}"/>
              </a:ext>
            </a:extLst>
          </p:cNvPr>
          <p:cNvSpPr/>
          <p:nvPr/>
        </p:nvSpPr>
        <p:spPr bwMode="auto">
          <a:xfrm>
            <a:off x="5302322" y="4056709"/>
            <a:ext cx="2839895" cy="1655249"/>
          </a:xfrm>
          <a:prstGeom prst="leftArrow">
            <a:avLst/>
          </a:prstGeom>
          <a:solidFill>
            <a:srgbClr val="D86075"/>
          </a:solidFill>
          <a:ln w="19050">
            <a:noFill/>
          </a:ln>
          <a:effectLst/>
        </p:spPr>
        <p:txBody>
          <a:bodyPr wrap="none" rtlCol="0" anchor="ctr"/>
          <a:lstStyle/>
          <a:p>
            <a:pPr algn="ctr"/>
            <a:endParaRPr lang="en-US"/>
          </a:p>
        </p:txBody>
      </p:sp>
      <p:pic>
        <p:nvPicPr>
          <p:cNvPr id="27" name="図 14">
            <a:extLst>
              <a:ext uri="{FF2B5EF4-FFF2-40B4-BE49-F238E27FC236}">
                <a16:creationId xmlns:a16="http://schemas.microsoft.com/office/drawing/2014/main" id="{3CF5C1D0-BE7D-4620-934B-0222876B7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179" y="3207934"/>
            <a:ext cx="4150128" cy="3352800"/>
          </a:xfrm>
          <a:prstGeom prst="rect">
            <a:avLst/>
          </a:prstGeom>
        </p:spPr>
      </p:pic>
      <p:sp>
        <p:nvSpPr>
          <p:cNvPr id="6" name="Title 5">
            <a:extLst>
              <a:ext uri="{FF2B5EF4-FFF2-40B4-BE49-F238E27FC236}">
                <a16:creationId xmlns:a16="http://schemas.microsoft.com/office/drawing/2014/main" id="{B20BDD67-6D8E-7A45-897C-157037A15B99}"/>
              </a:ext>
            </a:extLst>
          </p:cNvPr>
          <p:cNvSpPr>
            <a:spLocks noGrp="1"/>
          </p:cNvSpPr>
          <p:nvPr>
            <p:ph type="title"/>
          </p:nvPr>
        </p:nvSpPr>
        <p:spPr>
          <a:xfrm>
            <a:off x="1007269" y="366846"/>
            <a:ext cx="11273399" cy="873497"/>
          </a:xfrm>
        </p:spPr>
        <p:txBody>
          <a:bodyPr/>
          <a:lstStyle/>
          <a:p>
            <a:r>
              <a:rPr lang="en-US" sz="4500"/>
              <a:t>Answer incorrect</a:t>
            </a:r>
          </a:p>
        </p:txBody>
      </p:sp>
      <p:sp>
        <p:nvSpPr>
          <p:cNvPr id="17" name="bg object 21">
            <a:extLst>
              <a:ext uri="{FF2B5EF4-FFF2-40B4-BE49-F238E27FC236}">
                <a16:creationId xmlns:a16="http://schemas.microsoft.com/office/drawing/2014/main" id="{046015BF-1CC3-8A47-B95A-554492337AAF}"/>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pic>
        <p:nvPicPr>
          <p:cNvPr id="1027" name="Picture 3">
            <a:extLst>
              <a:ext uri="{FF2B5EF4-FFF2-40B4-BE49-F238E27FC236}">
                <a16:creationId xmlns:a16="http://schemas.microsoft.com/office/drawing/2014/main" id="{F324184E-3B11-449C-901F-D218993B7D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84469" y="3324225"/>
            <a:ext cx="4143539" cy="335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 action="ppaction://hlinkshowjump?jump=previousslide"/>
            <a:extLst>
              <a:ext uri="{FF2B5EF4-FFF2-40B4-BE49-F238E27FC236}">
                <a16:creationId xmlns:a16="http://schemas.microsoft.com/office/drawing/2014/main" id="{F0AEF3E5-3C78-4412-8BFA-275E4F9CA7C4}"/>
              </a:ext>
            </a:extLst>
          </p:cNvPr>
          <p:cNvSpPr/>
          <p:nvPr/>
        </p:nvSpPr>
        <p:spPr>
          <a:xfrm>
            <a:off x="92869" y="0"/>
            <a:ext cx="13258800"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hlinkClick r:id="" action="ppaction://hlinkshowjump?jump=previousslide"/>
            <a:extLst>
              <a:ext uri="{FF2B5EF4-FFF2-40B4-BE49-F238E27FC236}">
                <a16:creationId xmlns:a16="http://schemas.microsoft.com/office/drawing/2014/main" id="{9379D324-002E-4F41-924A-C3B0B415EAF2}"/>
              </a:ext>
            </a:extLst>
          </p:cNvPr>
          <p:cNvSpPr/>
          <p:nvPr/>
        </p:nvSpPr>
        <p:spPr>
          <a:xfrm>
            <a:off x="0" y="0"/>
            <a:ext cx="13444538"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95512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6EA2FD-49FE-4556-A239-445B35A303BC}"/>
              </a:ext>
            </a:extLst>
          </p:cNvPr>
          <p:cNvSpPr/>
          <p:nvPr/>
        </p:nvSpPr>
        <p:spPr>
          <a:xfrm>
            <a:off x="528625" y="2132770"/>
            <a:ext cx="6090700" cy="3616375"/>
          </a:xfrm>
          <a:prstGeom prst="rect">
            <a:avLst/>
          </a:prstGeom>
        </p:spPr>
        <p:txBody>
          <a:bodyPr wrap="square" lIns="91440" tIns="45720" rIns="91440" bIns="45720" anchor="t">
            <a:spAutoFit/>
          </a:bodyPr>
          <a:lstStyle/>
          <a:p>
            <a:pPr>
              <a:spcAft>
                <a:spcPts val="1800"/>
              </a:spcAft>
            </a:pPr>
            <a:r>
              <a:rPr lang="en-AU" sz="3600" b="1" dirty="0">
                <a:solidFill>
                  <a:srgbClr val="0C244C"/>
                </a:solidFill>
                <a:latin typeface="Roboto" pitchFamily="2" charset="0"/>
                <a:ea typeface="Roboto" pitchFamily="2" charset="0"/>
              </a:rPr>
              <a:t>CORRECT!</a:t>
            </a:r>
          </a:p>
          <a:p>
            <a:pPr>
              <a:spcAft>
                <a:spcPts val="1200"/>
              </a:spcAft>
            </a:pPr>
            <a:r>
              <a:rPr lang="en-AU" sz="2400" dirty="0">
                <a:latin typeface="Roboto"/>
                <a:ea typeface="Roboto" pitchFamily="2" charset="0"/>
              </a:rPr>
              <a:t>In 2017, it was estimated that 821 million – around one person out of every nine in the world – were without adequate nutrition. </a:t>
            </a:r>
            <a:endParaRPr lang="en-AU" sz="2400" dirty="0">
              <a:latin typeface="Roboto" pitchFamily="2" charset="0"/>
              <a:ea typeface="Roboto" pitchFamily="2" charset="0"/>
            </a:endParaRPr>
          </a:p>
          <a:p>
            <a:r>
              <a:rPr lang="en-AU" sz="2400" dirty="0">
                <a:latin typeface="Roboto" pitchFamily="2" charset="0"/>
                <a:ea typeface="Roboto" pitchFamily="2" charset="0"/>
              </a:rPr>
              <a:t>The world produces enough food to feed everyone, yet 821 million people do not have enough nutritious food to meet their daily needs. </a:t>
            </a:r>
            <a:endParaRPr lang="en-AU" sz="2800" dirty="0">
              <a:solidFill>
                <a:srgbClr val="0C244C"/>
              </a:solidFill>
              <a:latin typeface="Roboto" pitchFamily="2" charset="0"/>
              <a:ea typeface="Roboto" pitchFamily="2" charset="0"/>
            </a:endParaRPr>
          </a:p>
        </p:txBody>
      </p:sp>
      <p:sp>
        <p:nvSpPr>
          <p:cNvPr id="22" name="Title 23">
            <a:extLst>
              <a:ext uri="{FF2B5EF4-FFF2-40B4-BE49-F238E27FC236}">
                <a16:creationId xmlns:a16="http://schemas.microsoft.com/office/drawing/2014/main" id="{1E235132-D030-8F48-B291-3310B52B0C97}"/>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0C244C"/>
                </a:solidFill>
                <a:latin typeface="Arial"/>
                <a:ea typeface="+mj-ea"/>
                <a:cs typeface="Arial"/>
              </a:defRPr>
            </a:lvl1pPr>
          </a:lstStyle>
          <a:p>
            <a:r>
              <a:rPr lang="en-US" sz="4500"/>
              <a:t>Answer  correct!</a:t>
            </a:r>
          </a:p>
        </p:txBody>
      </p:sp>
      <p:sp>
        <p:nvSpPr>
          <p:cNvPr id="24" name="bg object 21">
            <a:extLst>
              <a:ext uri="{FF2B5EF4-FFF2-40B4-BE49-F238E27FC236}">
                <a16:creationId xmlns:a16="http://schemas.microsoft.com/office/drawing/2014/main" id="{93A54470-8F14-B04E-AADD-207B94378B56}"/>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2" name="Round Diagonal Corner Rectangle 28">
            <a:extLst>
              <a:ext uri="{FF2B5EF4-FFF2-40B4-BE49-F238E27FC236}">
                <a16:creationId xmlns:a16="http://schemas.microsoft.com/office/drawing/2014/main" id="{3CDE6FF6-3666-4EC3-B2E6-5051B5B0DF2C}"/>
              </a:ext>
            </a:extLst>
          </p:cNvPr>
          <p:cNvSpPr/>
          <p:nvPr/>
        </p:nvSpPr>
        <p:spPr>
          <a:xfrm rot="16200000">
            <a:off x="4829396" y="326689"/>
            <a:ext cx="617079" cy="2962778"/>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E6278AF-EF0F-4623-9D24-07B103AB6371}"/>
              </a:ext>
            </a:extLst>
          </p:cNvPr>
          <p:cNvSpPr txBox="1"/>
          <p:nvPr/>
        </p:nvSpPr>
        <p:spPr>
          <a:xfrm>
            <a:off x="3656547" y="1515690"/>
            <a:ext cx="2962778" cy="584775"/>
          </a:xfrm>
          <a:prstGeom prst="rect">
            <a:avLst/>
          </a:prstGeom>
          <a:noFill/>
        </p:spPr>
        <p:txBody>
          <a:bodyPr wrap="square" rtlCol="0">
            <a:spAutoFit/>
          </a:bodyPr>
          <a:lstStyle/>
          <a:p>
            <a:pPr algn="ctr"/>
            <a:r>
              <a:rPr lang="en-AU" sz="3200" b="1" dirty="0">
                <a:solidFill>
                  <a:srgbClr val="761F00"/>
                </a:solidFill>
                <a:latin typeface="Roboto" pitchFamily="2" charset="0"/>
                <a:ea typeface="Roboto" pitchFamily="2" charset="0"/>
              </a:rPr>
              <a:t>C. 821 million</a:t>
            </a:r>
          </a:p>
        </p:txBody>
      </p:sp>
      <p:sp>
        <p:nvSpPr>
          <p:cNvPr id="16" name="Arrow: Right 15">
            <a:hlinkClick r:id="" action="ppaction://hlinkshowjump?jump=nextslide"/>
            <a:extLst>
              <a:ext uri="{FF2B5EF4-FFF2-40B4-BE49-F238E27FC236}">
                <a16:creationId xmlns:a16="http://schemas.microsoft.com/office/drawing/2014/main" id="{3BC9AEEC-8381-410A-8888-041F222A478C}"/>
              </a:ext>
            </a:extLst>
          </p:cNvPr>
          <p:cNvSpPr/>
          <p:nvPr/>
        </p:nvSpPr>
        <p:spPr>
          <a:xfrm>
            <a:off x="11524312" y="5967646"/>
            <a:ext cx="1512711" cy="751335"/>
          </a:xfrm>
          <a:prstGeom prst="rightArrow">
            <a:avLst/>
          </a:prstGeom>
          <a:solidFill>
            <a:srgbClr val="D86075"/>
          </a:solidFill>
          <a:ln>
            <a:solidFill>
              <a:srgbClr val="D86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Placeholder 6">
            <a:extLst>
              <a:ext uri="{FF2B5EF4-FFF2-40B4-BE49-F238E27FC236}">
                <a16:creationId xmlns:a16="http://schemas.microsoft.com/office/drawing/2014/main" id="{DD499BBD-633F-4375-9560-EB1B0C28C4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452"/>
          <a:stretch/>
        </p:blipFill>
        <p:spPr>
          <a:xfrm>
            <a:off x="7483366" y="1647825"/>
            <a:ext cx="5356255" cy="3707242"/>
          </a:xfrm>
          <a:prstGeom prst="rect">
            <a:avLst/>
          </a:prstGeom>
        </p:spPr>
      </p:pic>
      <p:sp>
        <p:nvSpPr>
          <p:cNvPr id="17" name="Rectangle 16">
            <a:extLst>
              <a:ext uri="{FF2B5EF4-FFF2-40B4-BE49-F238E27FC236}">
                <a16:creationId xmlns:a16="http://schemas.microsoft.com/office/drawing/2014/main" id="{74BA9F2C-4F60-43DA-8AF7-2DB434EFFE65}"/>
              </a:ext>
            </a:extLst>
          </p:cNvPr>
          <p:cNvSpPr/>
          <p:nvPr/>
        </p:nvSpPr>
        <p:spPr>
          <a:xfrm>
            <a:off x="7483364" y="5406911"/>
            <a:ext cx="5356255" cy="707886"/>
          </a:xfrm>
          <a:prstGeom prst="rect">
            <a:avLst/>
          </a:prstGeom>
        </p:spPr>
        <p:txBody>
          <a:bodyPr wrap="square">
            <a:spAutoFit/>
          </a:bodyPr>
          <a:lstStyle/>
          <a:p>
            <a:pPr lvl="0" defTabSz="457200">
              <a:defRPr/>
            </a:pPr>
            <a:r>
              <a:rPr lang="en-US" sz="1000" kern="0" dirty="0" err="1">
                <a:solidFill>
                  <a:srgbClr val="000000"/>
                </a:solidFill>
                <a:latin typeface="Roboto" pitchFamily="2" charset="0"/>
                <a:ea typeface="Roboto" pitchFamily="2" charset="0"/>
              </a:rPr>
              <a:t>Tawonga</a:t>
            </a:r>
            <a:r>
              <a:rPr lang="en-US" sz="1000" kern="0" dirty="0">
                <a:solidFill>
                  <a:srgbClr val="000000"/>
                </a:solidFill>
                <a:latin typeface="Roboto" pitchFamily="2" charset="0"/>
                <a:ea typeface="Roboto" pitchFamily="2" charset="0"/>
              </a:rPr>
              <a:t> helps prepare a family meal. For most of her life, her parents have struggled to put meals on the table. </a:t>
            </a:r>
            <a:r>
              <a:rPr lang="en-US" sz="1000" kern="0" dirty="0" err="1">
                <a:solidFill>
                  <a:srgbClr val="000000"/>
                </a:solidFill>
                <a:latin typeface="Roboto" pitchFamily="2" charset="0"/>
                <a:ea typeface="Roboto" pitchFamily="2" charset="0"/>
              </a:rPr>
              <a:t>Tawonga</a:t>
            </a:r>
            <a:r>
              <a:rPr lang="en-US" sz="1000" kern="0" dirty="0">
                <a:solidFill>
                  <a:srgbClr val="000000"/>
                </a:solidFill>
                <a:latin typeface="Roboto" pitchFamily="2" charset="0"/>
                <a:ea typeface="Roboto" pitchFamily="2" charset="0"/>
              </a:rPr>
              <a:t> often had to miss school because she was too sick from hunger. Her family now grows enough food to provide three meals a day, ending the struggle of malnutrition. </a:t>
            </a:r>
            <a:r>
              <a:rPr lang="en-US" sz="1000" b="1" kern="0" dirty="0">
                <a:solidFill>
                  <a:srgbClr val="000000"/>
                </a:solidFill>
                <a:latin typeface="Roboto" pitchFamily="2" charset="0"/>
                <a:ea typeface="Roboto" pitchFamily="2" charset="0"/>
              </a:rPr>
              <a:t>Credit: </a:t>
            </a:r>
            <a:r>
              <a:rPr lang="en-US" sz="1000" kern="0" dirty="0" err="1">
                <a:solidFill>
                  <a:srgbClr val="000000"/>
                </a:solidFill>
                <a:latin typeface="Roboto" pitchFamily="2" charset="0"/>
                <a:ea typeface="Roboto" pitchFamily="2" charset="0"/>
              </a:rPr>
              <a:t>Pilirani</a:t>
            </a:r>
            <a:r>
              <a:rPr lang="en-US" sz="1000" kern="0" dirty="0">
                <a:solidFill>
                  <a:srgbClr val="000000"/>
                </a:solidFill>
                <a:latin typeface="Roboto" pitchFamily="2" charset="0"/>
                <a:ea typeface="Roboto" pitchFamily="2" charset="0"/>
              </a:rPr>
              <a:t> </a:t>
            </a:r>
            <a:r>
              <a:rPr lang="en-US" sz="1000" kern="0" dirty="0" err="1">
                <a:solidFill>
                  <a:srgbClr val="000000"/>
                </a:solidFill>
                <a:latin typeface="Roboto" pitchFamily="2" charset="0"/>
                <a:ea typeface="Roboto" pitchFamily="2" charset="0"/>
              </a:rPr>
              <a:t>Chimombo</a:t>
            </a:r>
            <a:endParaRPr kumimoji="0" lang="en-US" sz="1000" i="0" u="none" strike="noStrike" kern="0" cap="none" spc="0" normalizeH="0" baseline="0" noProof="0" dirty="0">
              <a:ln>
                <a:noFill/>
              </a:ln>
              <a:solidFill>
                <a:srgbClr val="000000"/>
              </a:solidFill>
              <a:effectLst/>
              <a:uLnTx/>
              <a:uFillTx/>
              <a:latin typeface="Roboto" pitchFamily="2" charset="0"/>
              <a:ea typeface="Roboto" pitchFamily="2" charset="0"/>
            </a:endParaRPr>
          </a:p>
        </p:txBody>
      </p:sp>
    </p:spTree>
    <p:extLst>
      <p:ext uri="{BB962C8B-B14F-4D97-AF65-F5344CB8AC3E}">
        <p14:creationId xmlns:p14="http://schemas.microsoft.com/office/powerpoint/2010/main" val="2598583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0D1B3F16-024F-3B46-87B2-BD6BF510AC1D}"/>
              </a:ext>
            </a:extLst>
          </p:cNvPr>
          <p:cNvSpPr>
            <a:spLocks noGrp="1"/>
          </p:cNvSpPr>
          <p:nvPr>
            <p:ph type="body" sz="quarter" idx="10"/>
          </p:nvPr>
        </p:nvSpPr>
        <p:spPr>
          <a:xfrm>
            <a:off x="528625" y="1494716"/>
            <a:ext cx="12198077" cy="1150912"/>
          </a:xfrm>
        </p:spPr>
        <p:txBody>
          <a:bodyPr lIns="91440" tIns="45720" rIns="91440" bIns="45720" anchor="t"/>
          <a:lstStyle/>
          <a:p>
            <a:pPr>
              <a:lnSpc>
                <a:spcPct val="100000"/>
              </a:lnSpc>
            </a:pPr>
            <a:r>
              <a:rPr lang="en-US" sz="3200" b="1" dirty="0">
                <a:solidFill>
                  <a:srgbClr val="0B234B"/>
                </a:solidFill>
                <a:latin typeface="Roboto"/>
                <a:ea typeface="Roboto" pitchFamily="2" charset="0"/>
              </a:rPr>
              <a:t>How many primary-school-aged children around the world are not going to school?</a:t>
            </a:r>
          </a:p>
        </p:txBody>
      </p:sp>
      <p:sp>
        <p:nvSpPr>
          <p:cNvPr id="14" name="Text Placeholder 11">
            <a:extLst>
              <a:ext uri="{FF2B5EF4-FFF2-40B4-BE49-F238E27FC236}">
                <a16:creationId xmlns:a16="http://schemas.microsoft.com/office/drawing/2014/main" id="{D5EC580A-2418-45A3-886F-21EDDFCAA79B}"/>
              </a:ext>
            </a:extLst>
          </p:cNvPr>
          <p:cNvSpPr txBox="1">
            <a:spLocks/>
          </p:cNvSpPr>
          <p:nvPr/>
        </p:nvSpPr>
        <p:spPr>
          <a:xfrm>
            <a:off x="7493140" y="6085567"/>
            <a:ext cx="5407406" cy="751335"/>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AU" sz="1000" dirty="0" err="1">
                <a:latin typeface="Roboto" pitchFamily="2" charset="0"/>
                <a:ea typeface="Roboto" pitchFamily="2" charset="0"/>
              </a:rPr>
              <a:t>Thandolwayo</a:t>
            </a:r>
            <a:r>
              <a:rPr lang="en-AU" sz="1000" dirty="0">
                <a:latin typeface="Roboto" pitchFamily="2" charset="0"/>
                <a:ea typeface="Roboto" pitchFamily="2" charset="0"/>
              </a:rPr>
              <a:t> poses for a picture in her primary school. Since the installation of a solar powered piped water system into her village bringing fresh clean drinking water, she is now able to spend more time at school and study and lives a healthier life. </a:t>
            </a:r>
            <a:r>
              <a:rPr lang="en-AU" sz="1000" b="1" dirty="0">
                <a:latin typeface="Roboto" pitchFamily="2" charset="0"/>
                <a:ea typeface="Roboto" pitchFamily="2" charset="0"/>
              </a:rPr>
              <a:t>Photo credit: </a:t>
            </a:r>
            <a:r>
              <a:rPr lang="en-AU" sz="1000" dirty="0">
                <a:latin typeface="Roboto" pitchFamily="2" charset="0"/>
                <a:ea typeface="Roboto" pitchFamily="2" charset="0"/>
              </a:rPr>
              <a:t> Richard Wainwright/Caritas Australia</a:t>
            </a:r>
          </a:p>
        </p:txBody>
      </p:sp>
      <p:sp>
        <p:nvSpPr>
          <p:cNvPr id="37" name="Title Placeholder 1">
            <a:extLst>
              <a:ext uri="{FF2B5EF4-FFF2-40B4-BE49-F238E27FC236}">
                <a16:creationId xmlns:a16="http://schemas.microsoft.com/office/drawing/2014/main" id="{8D0CC9F2-F283-1642-86DB-3F1EDE7C43AC}"/>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C3DDD7"/>
                </a:solidFill>
                <a:latin typeface="Arial"/>
                <a:ea typeface="+mj-ea"/>
                <a:cs typeface="Arial"/>
              </a:defRPr>
            </a:lvl1pPr>
          </a:lstStyle>
          <a:p>
            <a:r>
              <a:rPr lang="en-US" sz="4500"/>
              <a:t>Question 5</a:t>
            </a:r>
          </a:p>
        </p:txBody>
      </p:sp>
      <p:sp>
        <p:nvSpPr>
          <p:cNvPr id="38" name="bg object 21">
            <a:extLst>
              <a:ext uri="{FF2B5EF4-FFF2-40B4-BE49-F238E27FC236}">
                <a16:creationId xmlns:a16="http://schemas.microsoft.com/office/drawing/2014/main" id="{A81A904F-F80C-4949-927A-82E0522C2869}"/>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7" name="Picture Placeholder 4">
            <a:extLst>
              <a:ext uri="{FF2B5EF4-FFF2-40B4-BE49-F238E27FC236}">
                <a16:creationId xmlns:a16="http://schemas.microsoft.com/office/drawing/2014/main" id="{A7320670-02E7-BC4E-BD82-F277B84A0EC5}"/>
              </a:ext>
            </a:extLst>
          </p:cNvPr>
          <p:cNvSpPr txBox="1">
            <a:spLocks/>
          </p:cNvSpPr>
          <p:nvPr/>
        </p:nvSpPr>
        <p:spPr>
          <a:xfrm>
            <a:off x="13972933" y="1885927"/>
            <a:ext cx="4796431" cy="4307082"/>
          </a:xfrm>
          <a:prstGeom prst="rect">
            <a:avLst/>
          </a:prstGeom>
        </p:spPr>
      </p:sp>
      <p:pic>
        <p:nvPicPr>
          <p:cNvPr id="3" name="Picture 2">
            <a:extLst>
              <a:ext uri="{FF2B5EF4-FFF2-40B4-BE49-F238E27FC236}">
                <a16:creationId xmlns:a16="http://schemas.microsoft.com/office/drawing/2014/main" id="{4434695A-7347-4273-9201-3A49B3BBD2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49088" y="2468308"/>
            <a:ext cx="5338834" cy="3558496"/>
          </a:xfrm>
          <a:prstGeom prst="rect">
            <a:avLst/>
          </a:prstGeom>
        </p:spPr>
      </p:pic>
      <p:sp>
        <p:nvSpPr>
          <p:cNvPr id="20" name="Round Diagonal Corner Rectangle 53">
            <a:extLst>
              <a:ext uri="{FF2B5EF4-FFF2-40B4-BE49-F238E27FC236}">
                <a16:creationId xmlns:a16="http://schemas.microsoft.com/office/drawing/2014/main" id="{21349AAF-FF80-45E9-8C8C-77C3B955E9A9}"/>
              </a:ext>
            </a:extLst>
          </p:cNvPr>
          <p:cNvSpPr/>
          <p:nvPr/>
        </p:nvSpPr>
        <p:spPr>
          <a:xfrm rot="16200000">
            <a:off x="3849222" y="2810063"/>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50">
            <a:extLst>
              <a:ext uri="{FF2B5EF4-FFF2-40B4-BE49-F238E27FC236}">
                <a16:creationId xmlns:a16="http://schemas.microsoft.com/office/drawing/2014/main" id="{CE40846D-DA7D-4780-AA6A-374889D79438}"/>
              </a:ext>
            </a:extLst>
          </p:cNvPr>
          <p:cNvSpPr/>
          <p:nvPr/>
        </p:nvSpPr>
        <p:spPr>
          <a:xfrm rot="16200000">
            <a:off x="3849222" y="1685157"/>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hlinkClick r:id="rId5" action="ppaction://hlinksldjump"/>
            <a:extLst>
              <a:ext uri="{FF2B5EF4-FFF2-40B4-BE49-F238E27FC236}">
                <a16:creationId xmlns:a16="http://schemas.microsoft.com/office/drawing/2014/main" id="{FA0F2A82-058E-4D10-B008-D0AD935A1913}"/>
              </a:ext>
            </a:extLst>
          </p:cNvPr>
          <p:cNvSpPr txBox="1"/>
          <p:nvPr/>
        </p:nvSpPr>
        <p:spPr>
          <a:xfrm>
            <a:off x="2266866" y="3213616"/>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A. 59 million</a:t>
            </a:r>
          </a:p>
        </p:txBody>
      </p:sp>
      <p:sp>
        <p:nvSpPr>
          <p:cNvPr id="23" name="TextBox 22">
            <a:hlinkClick r:id="" action="ppaction://hlinkshowjump?jump=nextslide"/>
            <a:extLst>
              <a:ext uri="{FF2B5EF4-FFF2-40B4-BE49-F238E27FC236}">
                <a16:creationId xmlns:a16="http://schemas.microsoft.com/office/drawing/2014/main" id="{DBCCF4EF-2421-46A5-80E0-AA70A79AFB0B}"/>
              </a:ext>
            </a:extLst>
          </p:cNvPr>
          <p:cNvSpPr txBox="1"/>
          <p:nvPr/>
        </p:nvSpPr>
        <p:spPr>
          <a:xfrm>
            <a:off x="2378869" y="4280378"/>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B. 118 million</a:t>
            </a:r>
          </a:p>
        </p:txBody>
      </p:sp>
      <p:sp>
        <p:nvSpPr>
          <p:cNvPr id="24" name="Round Diagonal Corner Rectangle 53">
            <a:extLst>
              <a:ext uri="{FF2B5EF4-FFF2-40B4-BE49-F238E27FC236}">
                <a16:creationId xmlns:a16="http://schemas.microsoft.com/office/drawing/2014/main" id="{685DD77D-F167-43BB-A593-E228C6372F30}"/>
              </a:ext>
            </a:extLst>
          </p:cNvPr>
          <p:cNvSpPr/>
          <p:nvPr/>
        </p:nvSpPr>
        <p:spPr>
          <a:xfrm rot="16200000">
            <a:off x="3849203" y="3876844"/>
            <a:ext cx="856838"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hlinkClick r:id="" action="ppaction://hlinkshowjump?jump=nextslide"/>
            <a:extLst>
              <a:ext uri="{FF2B5EF4-FFF2-40B4-BE49-F238E27FC236}">
                <a16:creationId xmlns:a16="http://schemas.microsoft.com/office/drawing/2014/main" id="{11F6B954-0084-435B-AD1D-24FEB5E8704D}"/>
              </a:ext>
            </a:extLst>
          </p:cNvPr>
          <p:cNvSpPr txBox="1"/>
          <p:nvPr/>
        </p:nvSpPr>
        <p:spPr>
          <a:xfrm>
            <a:off x="2377775" y="5376230"/>
            <a:ext cx="3722400"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C. 205 million</a:t>
            </a:r>
          </a:p>
        </p:txBody>
      </p:sp>
    </p:spTree>
    <p:extLst>
      <p:ext uri="{BB962C8B-B14F-4D97-AF65-F5344CB8AC3E}">
        <p14:creationId xmlns:p14="http://schemas.microsoft.com/office/powerpoint/2010/main" val="18555646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7A2ED-C8B1-4C9E-9E40-5B64FA39EA6F}"/>
              </a:ext>
            </a:extLst>
          </p:cNvPr>
          <p:cNvSpPr txBox="1"/>
          <p:nvPr/>
        </p:nvSpPr>
        <p:spPr>
          <a:xfrm>
            <a:off x="4360069" y="1734167"/>
            <a:ext cx="4724400" cy="1015663"/>
          </a:xfrm>
          <a:prstGeom prst="rect">
            <a:avLst/>
          </a:prstGeom>
          <a:noFill/>
        </p:spPr>
        <p:txBody>
          <a:bodyPr wrap="square" rtlCol="0">
            <a:spAutoFit/>
          </a:bodyPr>
          <a:lstStyle/>
          <a:p>
            <a:pPr algn="ctr"/>
            <a:r>
              <a:rPr lang="en-AU" sz="6000" b="1">
                <a:solidFill>
                  <a:srgbClr val="0C244C"/>
                </a:solidFill>
                <a:latin typeface="Roboto" pitchFamily="2" charset="0"/>
                <a:ea typeface="Roboto" pitchFamily="2" charset="0"/>
              </a:rPr>
              <a:t>TRY AGAIN!</a:t>
            </a:r>
          </a:p>
        </p:txBody>
      </p:sp>
      <p:sp>
        <p:nvSpPr>
          <p:cNvPr id="26" name="Left Arrow 3">
            <a:hlinkClick r:id="" action="ppaction://hlinkshowjump?jump=previousslide"/>
            <a:extLst>
              <a:ext uri="{FF2B5EF4-FFF2-40B4-BE49-F238E27FC236}">
                <a16:creationId xmlns:a16="http://schemas.microsoft.com/office/drawing/2014/main" id="{6FDF46BC-3836-4571-903C-411CDC94B392}"/>
              </a:ext>
            </a:extLst>
          </p:cNvPr>
          <p:cNvSpPr/>
          <p:nvPr/>
        </p:nvSpPr>
        <p:spPr bwMode="auto">
          <a:xfrm>
            <a:off x="5302322" y="4056709"/>
            <a:ext cx="2839895" cy="1655249"/>
          </a:xfrm>
          <a:prstGeom prst="leftArrow">
            <a:avLst/>
          </a:prstGeom>
          <a:solidFill>
            <a:srgbClr val="D86075"/>
          </a:solidFill>
          <a:ln w="19050">
            <a:noFill/>
          </a:ln>
          <a:effectLst/>
        </p:spPr>
        <p:txBody>
          <a:bodyPr wrap="none" rtlCol="0" anchor="ctr"/>
          <a:lstStyle/>
          <a:p>
            <a:pPr algn="ctr"/>
            <a:endParaRPr lang="en-US"/>
          </a:p>
        </p:txBody>
      </p:sp>
      <p:pic>
        <p:nvPicPr>
          <p:cNvPr id="27" name="図 14">
            <a:extLst>
              <a:ext uri="{FF2B5EF4-FFF2-40B4-BE49-F238E27FC236}">
                <a16:creationId xmlns:a16="http://schemas.microsoft.com/office/drawing/2014/main" id="{3CF5C1D0-BE7D-4620-934B-0222876B7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179" y="3207934"/>
            <a:ext cx="4150128" cy="3352800"/>
          </a:xfrm>
          <a:prstGeom prst="rect">
            <a:avLst/>
          </a:prstGeom>
        </p:spPr>
      </p:pic>
      <p:sp>
        <p:nvSpPr>
          <p:cNvPr id="6" name="Title 5">
            <a:extLst>
              <a:ext uri="{FF2B5EF4-FFF2-40B4-BE49-F238E27FC236}">
                <a16:creationId xmlns:a16="http://schemas.microsoft.com/office/drawing/2014/main" id="{B20BDD67-6D8E-7A45-897C-157037A15B99}"/>
              </a:ext>
            </a:extLst>
          </p:cNvPr>
          <p:cNvSpPr>
            <a:spLocks noGrp="1"/>
          </p:cNvSpPr>
          <p:nvPr>
            <p:ph type="title"/>
          </p:nvPr>
        </p:nvSpPr>
        <p:spPr>
          <a:xfrm>
            <a:off x="1007269" y="366846"/>
            <a:ext cx="11273399" cy="873497"/>
          </a:xfrm>
        </p:spPr>
        <p:txBody>
          <a:bodyPr/>
          <a:lstStyle/>
          <a:p>
            <a:r>
              <a:rPr lang="en-US" sz="4500"/>
              <a:t>Answer incorrect</a:t>
            </a:r>
          </a:p>
        </p:txBody>
      </p:sp>
      <p:sp>
        <p:nvSpPr>
          <p:cNvPr id="17" name="bg object 21">
            <a:extLst>
              <a:ext uri="{FF2B5EF4-FFF2-40B4-BE49-F238E27FC236}">
                <a16:creationId xmlns:a16="http://schemas.microsoft.com/office/drawing/2014/main" id="{046015BF-1CC3-8A47-B95A-554492337AAF}"/>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pic>
        <p:nvPicPr>
          <p:cNvPr id="1027" name="Picture 3">
            <a:extLst>
              <a:ext uri="{FF2B5EF4-FFF2-40B4-BE49-F238E27FC236}">
                <a16:creationId xmlns:a16="http://schemas.microsoft.com/office/drawing/2014/main" id="{F324184E-3B11-449C-901F-D218993B7D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84469" y="3324225"/>
            <a:ext cx="4143539" cy="335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 action="ppaction://hlinkshowjump?jump=previousslide"/>
            <a:extLst>
              <a:ext uri="{FF2B5EF4-FFF2-40B4-BE49-F238E27FC236}">
                <a16:creationId xmlns:a16="http://schemas.microsoft.com/office/drawing/2014/main" id="{F0AEF3E5-3C78-4412-8BFA-275E4F9CA7C4}"/>
              </a:ext>
            </a:extLst>
          </p:cNvPr>
          <p:cNvSpPr/>
          <p:nvPr/>
        </p:nvSpPr>
        <p:spPr>
          <a:xfrm>
            <a:off x="92869" y="0"/>
            <a:ext cx="13258800"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hlinkClick r:id="" action="ppaction://hlinkshowjump?jump=previousslide"/>
            <a:extLst>
              <a:ext uri="{FF2B5EF4-FFF2-40B4-BE49-F238E27FC236}">
                <a16:creationId xmlns:a16="http://schemas.microsoft.com/office/drawing/2014/main" id="{9379D324-002E-4F41-924A-C3B0B415EAF2}"/>
              </a:ext>
            </a:extLst>
          </p:cNvPr>
          <p:cNvSpPr/>
          <p:nvPr/>
        </p:nvSpPr>
        <p:spPr>
          <a:xfrm>
            <a:off x="0" y="0"/>
            <a:ext cx="13444538"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128075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6EA2FD-49FE-4556-A239-445B35A303BC}"/>
              </a:ext>
            </a:extLst>
          </p:cNvPr>
          <p:cNvSpPr/>
          <p:nvPr/>
        </p:nvSpPr>
        <p:spPr>
          <a:xfrm>
            <a:off x="370529" y="2304106"/>
            <a:ext cx="4915454" cy="4047262"/>
          </a:xfrm>
          <a:prstGeom prst="rect">
            <a:avLst/>
          </a:prstGeom>
        </p:spPr>
        <p:txBody>
          <a:bodyPr wrap="square" lIns="91440" tIns="45720" rIns="91440" bIns="45720" anchor="t">
            <a:spAutoFit/>
          </a:bodyPr>
          <a:lstStyle/>
          <a:p>
            <a:pPr>
              <a:spcAft>
                <a:spcPts val="1800"/>
              </a:spcAft>
            </a:pPr>
            <a:r>
              <a:rPr lang="en-AU" sz="3600" b="1" dirty="0">
                <a:solidFill>
                  <a:srgbClr val="0C244C"/>
                </a:solidFill>
                <a:latin typeface="Roboto" pitchFamily="2" charset="0"/>
                <a:ea typeface="Roboto" pitchFamily="2" charset="0"/>
              </a:rPr>
              <a:t>CORRECT!</a:t>
            </a:r>
          </a:p>
          <a:p>
            <a:pPr>
              <a:spcAft>
                <a:spcPts val="1200"/>
              </a:spcAft>
            </a:pPr>
            <a:r>
              <a:rPr lang="en-AU" sz="2400" dirty="0">
                <a:latin typeface="Roboto" pitchFamily="2" charset="0"/>
                <a:ea typeface="Roboto" pitchFamily="2" charset="0"/>
              </a:rPr>
              <a:t>Girls are more likely than boys never to set foot in a classroom, despite all the efforts and progress made over the past two decades. </a:t>
            </a:r>
          </a:p>
          <a:p>
            <a:r>
              <a:rPr lang="en-AU" sz="2400" dirty="0">
                <a:latin typeface="Roboto"/>
                <a:ea typeface="Roboto" pitchFamily="2" charset="0"/>
              </a:rPr>
              <a:t>There are </a:t>
            </a:r>
            <a:r>
              <a:rPr lang="en-AU" sz="2400" b="1" dirty="0">
                <a:solidFill>
                  <a:srgbClr val="63B1A4"/>
                </a:solidFill>
                <a:latin typeface="Roboto"/>
                <a:ea typeface="Roboto" pitchFamily="2" charset="0"/>
              </a:rPr>
              <a:t>259 million </a:t>
            </a:r>
            <a:r>
              <a:rPr lang="en-AU" sz="2400" dirty="0">
                <a:latin typeface="Roboto"/>
                <a:ea typeface="Roboto" pitchFamily="2" charset="0"/>
              </a:rPr>
              <a:t>school-aged, </a:t>
            </a:r>
            <a:r>
              <a:rPr lang="en-AU" sz="2400" b="1" dirty="0">
                <a:latin typeface="Roboto"/>
                <a:ea typeface="Roboto" pitchFamily="2" charset="0"/>
              </a:rPr>
              <a:t>both primary and secondary</a:t>
            </a:r>
            <a:r>
              <a:rPr lang="en-AU" sz="2400" dirty="0">
                <a:latin typeface="Roboto"/>
                <a:ea typeface="Roboto" pitchFamily="2" charset="0"/>
              </a:rPr>
              <a:t>, children not going to school.</a:t>
            </a:r>
          </a:p>
          <a:p>
            <a:endParaRPr lang="en-AU" sz="2800" dirty="0">
              <a:solidFill>
                <a:srgbClr val="0C244C"/>
              </a:solidFill>
              <a:latin typeface="Roboto" pitchFamily="2" charset="0"/>
              <a:ea typeface="Roboto" pitchFamily="2" charset="0"/>
            </a:endParaRPr>
          </a:p>
        </p:txBody>
      </p:sp>
      <p:sp>
        <p:nvSpPr>
          <p:cNvPr id="22" name="Title 23">
            <a:extLst>
              <a:ext uri="{FF2B5EF4-FFF2-40B4-BE49-F238E27FC236}">
                <a16:creationId xmlns:a16="http://schemas.microsoft.com/office/drawing/2014/main" id="{1E235132-D030-8F48-B291-3310B52B0C97}"/>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0C244C"/>
                </a:solidFill>
                <a:latin typeface="Arial"/>
                <a:ea typeface="+mj-ea"/>
                <a:cs typeface="Arial"/>
              </a:defRPr>
            </a:lvl1pPr>
          </a:lstStyle>
          <a:p>
            <a:r>
              <a:rPr lang="en-US" sz="4500"/>
              <a:t>Answer  correct!</a:t>
            </a:r>
          </a:p>
        </p:txBody>
      </p:sp>
      <p:sp>
        <p:nvSpPr>
          <p:cNvPr id="24" name="bg object 21">
            <a:extLst>
              <a:ext uri="{FF2B5EF4-FFF2-40B4-BE49-F238E27FC236}">
                <a16:creationId xmlns:a16="http://schemas.microsoft.com/office/drawing/2014/main" id="{93A54470-8F14-B04E-AADD-207B94378B56}"/>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1" name="Text Placeholder 11">
            <a:extLst>
              <a:ext uri="{FF2B5EF4-FFF2-40B4-BE49-F238E27FC236}">
                <a16:creationId xmlns:a16="http://schemas.microsoft.com/office/drawing/2014/main" id="{86F416E9-4BA9-486B-A5DF-71C768426CBE}"/>
              </a:ext>
            </a:extLst>
          </p:cNvPr>
          <p:cNvSpPr txBox="1">
            <a:spLocks/>
          </p:cNvSpPr>
          <p:nvPr/>
        </p:nvSpPr>
        <p:spPr>
          <a:xfrm>
            <a:off x="7423725" y="5268114"/>
            <a:ext cx="5407406" cy="751335"/>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AU" sz="1000" dirty="0" err="1">
                <a:latin typeface="Roboto" pitchFamily="2" charset="0"/>
                <a:ea typeface="Roboto" pitchFamily="2" charset="0"/>
              </a:rPr>
              <a:t>Thandolwayo</a:t>
            </a:r>
            <a:r>
              <a:rPr lang="en-AU" sz="1000" dirty="0">
                <a:latin typeface="Roboto" pitchFamily="2" charset="0"/>
                <a:ea typeface="Roboto" pitchFamily="2" charset="0"/>
              </a:rPr>
              <a:t> poses for a picture in her primary school. Since the installation of a solar powered piped water system into her village bringing fresh clean drinking water, she is now able to spend more time at school and study and lives a healthier life. </a:t>
            </a:r>
            <a:r>
              <a:rPr lang="en-AU" sz="1000" b="1" dirty="0">
                <a:latin typeface="Roboto" pitchFamily="2" charset="0"/>
                <a:ea typeface="Roboto" pitchFamily="2" charset="0"/>
              </a:rPr>
              <a:t>Photo credit: </a:t>
            </a:r>
            <a:r>
              <a:rPr lang="en-AU" sz="1000" dirty="0">
                <a:latin typeface="Roboto" pitchFamily="2" charset="0"/>
                <a:ea typeface="Roboto" pitchFamily="2" charset="0"/>
              </a:rPr>
              <a:t> Richard Wainwright/Caritas Australia</a:t>
            </a:r>
          </a:p>
        </p:txBody>
      </p:sp>
      <p:pic>
        <p:nvPicPr>
          <p:cNvPr id="12" name="Picture 11">
            <a:extLst>
              <a:ext uri="{FF2B5EF4-FFF2-40B4-BE49-F238E27FC236}">
                <a16:creationId xmlns:a16="http://schemas.microsoft.com/office/drawing/2014/main" id="{B43DA45A-0DAC-49D0-A552-F5C4BAF5B6B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79673" y="1650855"/>
            <a:ext cx="5338834" cy="3558496"/>
          </a:xfrm>
          <a:prstGeom prst="rect">
            <a:avLst/>
          </a:prstGeom>
        </p:spPr>
      </p:pic>
      <p:sp>
        <p:nvSpPr>
          <p:cNvPr id="13" name="Round Diagonal Corner Rectangle 28">
            <a:extLst>
              <a:ext uri="{FF2B5EF4-FFF2-40B4-BE49-F238E27FC236}">
                <a16:creationId xmlns:a16="http://schemas.microsoft.com/office/drawing/2014/main" id="{E4239BDF-0FB8-4CBD-8EDB-726062AC967C}"/>
              </a:ext>
            </a:extLst>
          </p:cNvPr>
          <p:cNvSpPr/>
          <p:nvPr/>
        </p:nvSpPr>
        <p:spPr>
          <a:xfrm rot="16200730">
            <a:off x="4633926" y="403563"/>
            <a:ext cx="793958" cy="3289242"/>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7BD15DF-4835-40E0-A0D3-7FB56491F8CC}"/>
              </a:ext>
            </a:extLst>
          </p:cNvPr>
          <p:cNvSpPr txBox="1"/>
          <p:nvPr/>
        </p:nvSpPr>
        <p:spPr>
          <a:xfrm rot="730">
            <a:off x="3386261" y="1755796"/>
            <a:ext cx="3193854" cy="584775"/>
          </a:xfrm>
          <a:prstGeom prst="rect">
            <a:avLst/>
          </a:prstGeom>
          <a:noFill/>
        </p:spPr>
        <p:txBody>
          <a:bodyPr wrap="square" rtlCol="0">
            <a:spAutoFit/>
          </a:bodyPr>
          <a:lstStyle/>
          <a:p>
            <a:pPr algn="ctr"/>
            <a:r>
              <a:rPr lang="en-AU" sz="3200" b="1" dirty="0">
                <a:solidFill>
                  <a:srgbClr val="761F00"/>
                </a:solidFill>
                <a:latin typeface="Roboto" pitchFamily="2" charset="0"/>
                <a:ea typeface="Roboto" pitchFamily="2" charset="0"/>
              </a:rPr>
              <a:t>A. 59 million</a:t>
            </a:r>
          </a:p>
        </p:txBody>
      </p:sp>
      <p:sp>
        <p:nvSpPr>
          <p:cNvPr id="16" name="Arrow: Right 15">
            <a:hlinkClick r:id="" action="ppaction://hlinkshowjump?jump=nextslide"/>
            <a:extLst>
              <a:ext uri="{FF2B5EF4-FFF2-40B4-BE49-F238E27FC236}">
                <a16:creationId xmlns:a16="http://schemas.microsoft.com/office/drawing/2014/main" id="{F72F12ED-9E86-4E3E-8EA5-137C7A31F366}"/>
              </a:ext>
            </a:extLst>
          </p:cNvPr>
          <p:cNvSpPr/>
          <p:nvPr/>
        </p:nvSpPr>
        <p:spPr>
          <a:xfrm>
            <a:off x="11524312" y="5967646"/>
            <a:ext cx="1512711" cy="751335"/>
          </a:xfrm>
          <a:prstGeom prst="rightArrow">
            <a:avLst/>
          </a:prstGeom>
          <a:solidFill>
            <a:srgbClr val="D86075"/>
          </a:solidFill>
          <a:ln>
            <a:solidFill>
              <a:srgbClr val="D86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24592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0D1B3F16-024F-3B46-87B2-BD6BF510AC1D}"/>
              </a:ext>
            </a:extLst>
          </p:cNvPr>
          <p:cNvSpPr>
            <a:spLocks noGrp="1"/>
          </p:cNvSpPr>
          <p:nvPr>
            <p:ph type="body" sz="quarter" idx="10"/>
          </p:nvPr>
        </p:nvSpPr>
        <p:spPr>
          <a:xfrm>
            <a:off x="528625" y="1598041"/>
            <a:ext cx="12568831" cy="693831"/>
          </a:xfrm>
        </p:spPr>
        <p:txBody>
          <a:bodyPr/>
          <a:lstStyle/>
          <a:p>
            <a:pPr>
              <a:lnSpc>
                <a:spcPct val="100000"/>
              </a:lnSpc>
            </a:pPr>
            <a:r>
              <a:rPr lang="en-US" sz="3200" b="1" dirty="0">
                <a:solidFill>
                  <a:srgbClr val="0B234B"/>
                </a:solidFill>
                <a:latin typeface="Roboto" pitchFamily="2" charset="0"/>
                <a:ea typeface="Roboto" pitchFamily="2" charset="0"/>
              </a:rPr>
              <a:t>How many people do not have adequate shelter? </a:t>
            </a:r>
          </a:p>
        </p:txBody>
      </p:sp>
      <p:sp>
        <p:nvSpPr>
          <p:cNvPr id="37" name="Title Placeholder 1">
            <a:extLst>
              <a:ext uri="{FF2B5EF4-FFF2-40B4-BE49-F238E27FC236}">
                <a16:creationId xmlns:a16="http://schemas.microsoft.com/office/drawing/2014/main" id="{8D0CC9F2-F283-1642-86DB-3F1EDE7C43AC}"/>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C3DDD7"/>
                </a:solidFill>
                <a:latin typeface="Arial"/>
                <a:ea typeface="+mj-ea"/>
                <a:cs typeface="Arial"/>
              </a:defRPr>
            </a:lvl1pPr>
          </a:lstStyle>
          <a:p>
            <a:r>
              <a:rPr lang="en-US" sz="4500"/>
              <a:t>Question 6</a:t>
            </a:r>
          </a:p>
        </p:txBody>
      </p:sp>
      <p:sp>
        <p:nvSpPr>
          <p:cNvPr id="38" name="bg object 21">
            <a:extLst>
              <a:ext uri="{FF2B5EF4-FFF2-40B4-BE49-F238E27FC236}">
                <a16:creationId xmlns:a16="http://schemas.microsoft.com/office/drawing/2014/main" id="{A81A904F-F80C-4949-927A-82E0522C2869}"/>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7" name="Picture Placeholder 4">
            <a:extLst>
              <a:ext uri="{FF2B5EF4-FFF2-40B4-BE49-F238E27FC236}">
                <a16:creationId xmlns:a16="http://schemas.microsoft.com/office/drawing/2014/main" id="{A7320670-02E7-BC4E-BD82-F277B84A0EC5}"/>
              </a:ext>
            </a:extLst>
          </p:cNvPr>
          <p:cNvSpPr txBox="1">
            <a:spLocks/>
          </p:cNvSpPr>
          <p:nvPr/>
        </p:nvSpPr>
        <p:spPr>
          <a:xfrm>
            <a:off x="13972933" y="1885927"/>
            <a:ext cx="4796431" cy="4307082"/>
          </a:xfrm>
          <a:prstGeom prst="rect">
            <a:avLst/>
          </a:prstGeom>
        </p:spPr>
      </p:sp>
      <p:sp>
        <p:nvSpPr>
          <p:cNvPr id="20" name="Round Diagonal Corner Rectangle 53">
            <a:extLst>
              <a:ext uri="{FF2B5EF4-FFF2-40B4-BE49-F238E27FC236}">
                <a16:creationId xmlns:a16="http://schemas.microsoft.com/office/drawing/2014/main" id="{36B0DD86-50BF-4886-B008-715414CC5C94}"/>
              </a:ext>
            </a:extLst>
          </p:cNvPr>
          <p:cNvSpPr/>
          <p:nvPr/>
        </p:nvSpPr>
        <p:spPr>
          <a:xfrm rot="16200000">
            <a:off x="2155886" y="2990687"/>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50">
            <a:extLst>
              <a:ext uri="{FF2B5EF4-FFF2-40B4-BE49-F238E27FC236}">
                <a16:creationId xmlns:a16="http://schemas.microsoft.com/office/drawing/2014/main" id="{EE5BF108-F4F5-4E98-A081-2D41FAB5D7F6}"/>
              </a:ext>
            </a:extLst>
          </p:cNvPr>
          <p:cNvSpPr/>
          <p:nvPr/>
        </p:nvSpPr>
        <p:spPr>
          <a:xfrm rot="16200000">
            <a:off x="2155886" y="1865781"/>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hlinkClick r:id="" action="ppaction://hlinkshowjump?jump=nextslide"/>
            <a:extLst>
              <a:ext uri="{FF2B5EF4-FFF2-40B4-BE49-F238E27FC236}">
                <a16:creationId xmlns:a16="http://schemas.microsoft.com/office/drawing/2014/main" id="{1A2BD7FA-8DE9-43C5-9473-142F0626C7F4}"/>
              </a:ext>
            </a:extLst>
          </p:cNvPr>
          <p:cNvSpPr txBox="1"/>
          <p:nvPr/>
        </p:nvSpPr>
        <p:spPr>
          <a:xfrm>
            <a:off x="573530" y="3394240"/>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A. 756 million</a:t>
            </a:r>
          </a:p>
        </p:txBody>
      </p:sp>
      <p:sp>
        <p:nvSpPr>
          <p:cNvPr id="23" name="TextBox 22">
            <a:hlinkClick r:id="rId4" action="ppaction://hlinksldjump"/>
            <a:extLst>
              <a:ext uri="{FF2B5EF4-FFF2-40B4-BE49-F238E27FC236}">
                <a16:creationId xmlns:a16="http://schemas.microsoft.com/office/drawing/2014/main" id="{1C2DB727-BB86-487B-BF05-77D1F553B97A}"/>
              </a:ext>
            </a:extLst>
          </p:cNvPr>
          <p:cNvSpPr txBox="1"/>
          <p:nvPr/>
        </p:nvSpPr>
        <p:spPr>
          <a:xfrm>
            <a:off x="685533" y="4461002"/>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B. 1.6 billion</a:t>
            </a:r>
          </a:p>
        </p:txBody>
      </p:sp>
      <p:sp>
        <p:nvSpPr>
          <p:cNvPr id="24" name="Round Diagonal Corner Rectangle 53">
            <a:extLst>
              <a:ext uri="{FF2B5EF4-FFF2-40B4-BE49-F238E27FC236}">
                <a16:creationId xmlns:a16="http://schemas.microsoft.com/office/drawing/2014/main" id="{35D55BC8-70BF-4A2F-9B1D-A2899C65D50E}"/>
              </a:ext>
            </a:extLst>
          </p:cNvPr>
          <p:cNvSpPr/>
          <p:nvPr/>
        </p:nvSpPr>
        <p:spPr>
          <a:xfrm rot="16200000">
            <a:off x="2155867" y="4057468"/>
            <a:ext cx="856838"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hlinkClick r:id="" action="ppaction://hlinkshowjump?jump=nextslide"/>
            <a:extLst>
              <a:ext uri="{FF2B5EF4-FFF2-40B4-BE49-F238E27FC236}">
                <a16:creationId xmlns:a16="http://schemas.microsoft.com/office/drawing/2014/main" id="{304A35DD-253C-4DA7-BB73-3C409A4337EF}"/>
              </a:ext>
            </a:extLst>
          </p:cNvPr>
          <p:cNvSpPr txBox="1"/>
          <p:nvPr/>
        </p:nvSpPr>
        <p:spPr>
          <a:xfrm>
            <a:off x="684439" y="5556854"/>
            <a:ext cx="3722400"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C. 3.2 billion</a:t>
            </a:r>
          </a:p>
        </p:txBody>
      </p:sp>
      <p:sp>
        <p:nvSpPr>
          <p:cNvPr id="2" name="Rectangle 1">
            <a:extLst>
              <a:ext uri="{FF2B5EF4-FFF2-40B4-BE49-F238E27FC236}">
                <a16:creationId xmlns:a16="http://schemas.microsoft.com/office/drawing/2014/main" id="{7F8090CD-68A1-4D37-BBF1-1F961BCDB35A}"/>
              </a:ext>
            </a:extLst>
          </p:cNvPr>
          <p:cNvSpPr/>
          <p:nvPr/>
        </p:nvSpPr>
        <p:spPr>
          <a:xfrm>
            <a:off x="573530" y="2193467"/>
            <a:ext cx="6721475" cy="923330"/>
          </a:xfrm>
          <a:prstGeom prst="rect">
            <a:avLst/>
          </a:prstGeom>
        </p:spPr>
        <p:txBody>
          <a:bodyPr>
            <a:spAutoFit/>
          </a:bodyPr>
          <a:lstStyle/>
          <a:p>
            <a:pPr>
              <a:lnSpc>
                <a:spcPct val="100000"/>
              </a:lnSpc>
            </a:pPr>
            <a:r>
              <a:rPr lang="en-US" b="1" dirty="0">
                <a:solidFill>
                  <a:srgbClr val="0B234B"/>
                </a:solidFill>
                <a:latin typeface="Roboto" pitchFamily="2" charset="0"/>
                <a:ea typeface="Roboto" pitchFamily="2" charset="0"/>
              </a:rPr>
              <a:t>Adequate shelter means adequate privacy, space, lighting, security, basic facilities, protection against the weather, is structurally safe and a reasonable cost. </a:t>
            </a:r>
          </a:p>
        </p:txBody>
      </p:sp>
      <p:sp>
        <p:nvSpPr>
          <p:cNvPr id="18" name="Text Placeholder 11">
            <a:extLst>
              <a:ext uri="{FF2B5EF4-FFF2-40B4-BE49-F238E27FC236}">
                <a16:creationId xmlns:a16="http://schemas.microsoft.com/office/drawing/2014/main" id="{415238D6-ED29-458A-B52E-599DB76A250E}"/>
              </a:ext>
            </a:extLst>
          </p:cNvPr>
          <p:cNvSpPr txBox="1">
            <a:spLocks/>
          </p:cNvSpPr>
          <p:nvPr/>
        </p:nvSpPr>
        <p:spPr>
          <a:xfrm>
            <a:off x="7483208" y="5722013"/>
            <a:ext cx="5085199" cy="751335"/>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US" sz="1000" dirty="0">
                <a:latin typeface="Roboto" pitchFamily="2" charset="0"/>
                <a:ea typeface="Roboto" pitchFamily="2" charset="0"/>
              </a:rPr>
              <a:t>Martina (right) with some of her children and mother outside their home</a:t>
            </a:r>
            <a:r>
              <a:rPr lang="en-AU" sz="1000" dirty="0">
                <a:latin typeface="Roboto" pitchFamily="2" charset="0"/>
                <a:ea typeface="Roboto" pitchFamily="2" charset="0"/>
              </a:rPr>
              <a:t>. </a:t>
            </a:r>
            <a:r>
              <a:rPr lang="en-AU" sz="1000" b="1" dirty="0">
                <a:latin typeface="Roboto" pitchFamily="2" charset="0"/>
                <a:ea typeface="Roboto" pitchFamily="2" charset="0"/>
              </a:rPr>
              <a:t>Credit: </a:t>
            </a:r>
            <a:r>
              <a:rPr lang="en-AU" sz="1000" dirty="0">
                <a:latin typeface="Roboto" pitchFamily="2" charset="0"/>
                <a:ea typeface="Roboto" pitchFamily="2" charset="0"/>
              </a:rPr>
              <a:t>Richard Wainwright/Caritas Australia</a:t>
            </a:r>
            <a:endParaRPr lang="en-AU" sz="900" dirty="0">
              <a:latin typeface="+mj-lt"/>
              <a:ea typeface="Roboto" pitchFamily="2" charset="0"/>
            </a:endParaRPr>
          </a:p>
        </p:txBody>
      </p:sp>
      <p:pic>
        <p:nvPicPr>
          <p:cNvPr id="19" name="Picture Placeholder 6">
            <a:extLst>
              <a:ext uri="{FF2B5EF4-FFF2-40B4-BE49-F238E27FC236}">
                <a16:creationId xmlns:a16="http://schemas.microsoft.com/office/drawing/2014/main" id="{CAC82F94-4E51-401F-AB08-441E5D5A1D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99" b="1699"/>
          <a:stretch/>
        </p:blipFill>
        <p:spPr>
          <a:xfrm>
            <a:off x="7483208" y="2375797"/>
            <a:ext cx="5085200" cy="3275405"/>
          </a:xfrm>
          <a:prstGeom prst="rect">
            <a:avLst/>
          </a:prstGeom>
        </p:spPr>
      </p:pic>
    </p:spTree>
    <p:extLst>
      <p:ext uri="{BB962C8B-B14F-4D97-AF65-F5344CB8AC3E}">
        <p14:creationId xmlns:p14="http://schemas.microsoft.com/office/powerpoint/2010/main" val="37725124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7A2ED-C8B1-4C9E-9E40-5B64FA39EA6F}"/>
              </a:ext>
            </a:extLst>
          </p:cNvPr>
          <p:cNvSpPr txBox="1"/>
          <p:nvPr/>
        </p:nvSpPr>
        <p:spPr>
          <a:xfrm>
            <a:off x="4360069" y="1734167"/>
            <a:ext cx="4724400" cy="1015663"/>
          </a:xfrm>
          <a:prstGeom prst="rect">
            <a:avLst/>
          </a:prstGeom>
          <a:noFill/>
        </p:spPr>
        <p:txBody>
          <a:bodyPr wrap="square" rtlCol="0">
            <a:spAutoFit/>
          </a:bodyPr>
          <a:lstStyle/>
          <a:p>
            <a:pPr algn="ctr"/>
            <a:r>
              <a:rPr lang="en-AU" sz="6000" b="1">
                <a:solidFill>
                  <a:srgbClr val="0C244C"/>
                </a:solidFill>
                <a:latin typeface="Roboto" pitchFamily="2" charset="0"/>
                <a:ea typeface="Roboto" pitchFamily="2" charset="0"/>
              </a:rPr>
              <a:t>TRY AGAIN!</a:t>
            </a:r>
          </a:p>
        </p:txBody>
      </p:sp>
      <p:sp>
        <p:nvSpPr>
          <p:cNvPr id="26" name="Left Arrow 3">
            <a:hlinkClick r:id="" action="ppaction://hlinkshowjump?jump=previousslide"/>
            <a:extLst>
              <a:ext uri="{FF2B5EF4-FFF2-40B4-BE49-F238E27FC236}">
                <a16:creationId xmlns:a16="http://schemas.microsoft.com/office/drawing/2014/main" id="{6FDF46BC-3836-4571-903C-411CDC94B392}"/>
              </a:ext>
            </a:extLst>
          </p:cNvPr>
          <p:cNvSpPr/>
          <p:nvPr/>
        </p:nvSpPr>
        <p:spPr bwMode="auto">
          <a:xfrm>
            <a:off x="5302322" y="4056709"/>
            <a:ext cx="2839895" cy="1655249"/>
          </a:xfrm>
          <a:prstGeom prst="leftArrow">
            <a:avLst/>
          </a:prstGeom>
          <a:solidFill>
            <a:srgbClr val="D86075"/>
          </a:solidFill>
          <a:ln w="19050">
            <a:noFill/>
          </a:ln>
          <a:effectLst/>
        </p:spPr>
        <p:txBody>
          <a:bodyPr wrap="none" rtlCol="0" anchor="ctr"/>
          <a:lstStyle/>
          <a:p>
            <a:pPr algn="ctr"/>
            <a:endParaRPr lang="en-US"/>
          </a:p>
        </p:txBody>
      </p:sp>
      <p:pic>
        <p:nvPicPr>
          <p:cNvPr id="27" name="図 14">
            <a:extLst>
              <a:ext uri="{FF2B5EF4-FFF2-40B4-BE49-F238E27FC236}">
                <a16:creationId xmlns:a16="http://schemas.microsoft.com/office/drawing/2014/main" id="{3CF5C1D0-BE7D-4620-934B-0222876B7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179" y="3207934"/>
            <a:ext cx="4150128" cy="3352800"/>
          </a:xfrm>
          <a:prstGeom prst="rect">
            <a:avLst/>
          </a:prstGeom>
        </p:spPr>
      </p:pic>
      <p:sp>
        <p:nvSpPr>
          <p:cNvPr id="6" name="Title 5">
            <a:extLst>
              <a:ext uri="{FF2B5EF4-FFF2-40B4-BE49-F238E27FC236}">
                <a16:creationId xmlns:a16="http://schemas.microsoft.com/office/drawing/2014/main" id="{B20BDD67-6D8E-7A45-897C-157037A15B99}"/>
              </a:ext>
            </a:extLst>
          </p:cNvPr>
          <p:cNvSpPr>
            <a:spLocks noGrp="1"/>
          </p:cNvSpPr>
          <p:nvPr>
            <p:ph type="title"/>
          </p:nvPr>
        </p:nvSpPr>
        <p:spPr>
          <a:xfrm>
            <a:off x="1007269" y="366846"/>
            <a:ext cx="11273399" cy="873497"/>
          </a:xfrm>
        </p:spPr>
        <p:txBody>
          <a:bodyPr/>
          <a:lstStyle/>
          <a:p>
            <a:r>
              <a:rPr lang="en-US" sz="4500"/>
              <a:t>Answer incorrect</a:t>
            </a:r>
          </a:p>
        </p:txBody>
      </p:sp>
      <p:sp>
        <p:nvSpPr>
          <p:cNvPr id="17" name="bg object 21">
            <a:extLst>
              <a:ext uri="{FF2B5EF4-FFF2-40B4-BE49-F238E27FC236}">
                <a16:creationId xmlns:a16="http://schemas.microsoft.com/office/drawing/2014/main" id="{046015BF-1CC3-8A47-B95A-554492337AAF}"/>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pic>
        <p:nvPicPr>
          <p:cNvPr id="1027" name="Picture 3">
            <a:extLst>
              <a:ext uri="{FF2B5EF4-FFF2-40B4-BE49-F238E27FC236}">
                <a16:creationId xmlns:a16="http://schemas.microsoft.com/office/drawing/2014/main" id="{F324184E-3B11-449C-901F-D218993B7D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84469" y="3324225"/>
            <a:ext cx="4143539" cy="335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 action="ppaction://hlinkshowjump?jump=previousslide"/>
            <a:extLst>
              <a:ext uri="{FF2B5EF4-FFF2-40B4-BE49-F238E27FC236}">
                <a16:creationId xmlns:a16="http://schemas.microsoft.com/office/drawing/2014/main" id="{F0AEF3E5-3C78-4412-8BFA-275E4F9CA7C4}"/>
              </a:ext>
            </a:extLst>
          </p:cNvPr>
          <p:cNvSpPr/>
          <p:nvPr/>
        </p:nvSpPr>
        <p:spPr>
          <a:xfrm>
            <a:off x="92869" y="0"/>
            <a:ext cx="13258800"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hlinkClick r:id="" action="ppaction://hlinkshowjump?jump=previousslide"/>
            <a:extLst>
              <a:ext uri="{FF2B5EF4-FFF2-40B4-BE49-F238E27FC236}">
                <a16:creationId xmlns:a16="http://schemas.microsoft.com/office/drawing/2014/main" id="{9379D324-002E-4F41-924A-C3B0B415EAF2}"/>
              </a:ext>
            </a:extLst>
          </p:cNvPr>
          <p:cNvSpPr/>
          <p:nvPr/>
        </p:nvSpPr>
        <p:spPr>
          <a:xfrm>
            <a:off x="0" y="0"/>
            <a:ext cx="13444538"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76804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09585D-65E8-A043-A23C-434221DC1AA3}"/>
              </a:ext>
            </a:extLst>
          </p:cNvPr>
          <p:cNvSpPr>
            <a:spLocks noGrp="1"/>
          </p:cNvSpPr>
          <p:nvPr>
            <p:ph type="title"/>
          </p:nvPr>
        </p:nvSpPr>
        <p:spPr>
          <a:xfrm>
            <a:off x="1083469" y="366846"/>
            <a:ext cx="11197199" cy="873497"/>
          </a:xfrm>
        </p:spPr>
        <p:txBody>
          <a:bodyPr/>
          <a:lstStyle/>
          <a:p>
            <a:r>
              <a:rPr lang="en-US" sz="4500"/>
              <a:t>instructions</a:t>
            </a:r>
          </a:p>
        </p:txBody>
      </p:sp>
      <p:sp>
        <p:nvSpPr>
          <p:cNvPr id="4" name="Text Placeholder 3">
            <a:extLst>
              <a:ext uri="{FF2B5EF4-FFF2-40B4-BE49-F238E27FC236}">
                <a16:creationId xmlns:a16="http://schemas.microsoft.com/office/drawing/2014/main" id="{8FA8AD70-3F7A-DA4A-BAFC-52B4E4D33CF1}"/>
              </a:ext>
            </a:extLst>
          </p:cNvPr>
          <p:cNvSpPr>
            <a:spLocks noGrp="1"/>
          </p:cNvSpPr>
          <p:nvPr>
            <p:ph type="body" sz="quarter" idx="10"/>
          </p:nvPr>
        </p:nvSpPr>
        <p:spPr>
          <a:xfrm>
            <a:off x="528625" y="1766006"/>
            <a:ext cx="12271005" cy="3768019"/>
          </a:xfrm>
        </p:spPr>
        <p:txBody>
          <a:bodyPr lIns="91440" tIns="45720" rIns="91440" bIns="45720" anchor="t"/>
          <a:lstStyle/>
          <a:p>
            <a:pPr>
              <a:spcAft>
                <a:spcPts val="600"/>
              </a:spcAft>
            </a:pPr>
            <a:r>
              <a:rPr lang="en-AU" sz="2400" dirty="0">
                <a:hlinkClick r:id="rId2"/>
              </a:rPr>
              <a:t>Click here</a:t>
            </a:r>
            <a:r>
              <a:rPr lang="en-AU" sz="2400" dirty="0"/>
              <a:t> to play this quiz on the Kahoot interactive learning platform.</a:t>
            </a:r>
          </a:p>
          <a:p>
            <a:pPr>
              <a:spcAft>
                <a:spcPts val="600"/>
              </a:spcAft>
            </a:pPr>
            <a:r>
              <a:rPr lang="en-AU" sz="2400" dirty="0"/>
              <a:t>This is an interactive resource. As you go through this quiz </a:t>
            </a:r>
            <a:r>
              <a:rPr lang="en-US" sz="2400" dirty="0"/>
              <a:t>use your mouse to click on the correct answer for each question. </a:t>
            </a:r>
          </a:p>
          <a:p>
            <a:pPr>
              <a:spcAft>
                <a:spcPts val="600"/>
              </a:spcAft>
            </a:pPr>
            <a:r>
              <a:rPr lang="en-US" sz="2400" dirty="0"/>
              <a:t>If you make a mistake, you can go back and try again. </a:t>
            </a:r>
          </a:p>
          <a:p>
            <a:pPr>
              <a:spcAft>
                <a:spcPts val="600"/>
              </a:spcAft>
            </a:pPr>
            <a:r>
              <a:rPr lang="en-US" sz="2400" dirty="0"/>
              <a:t>Click on the arrows to take you to the next question.</a:t>
            </a:r>
          </a:p>
          <a:p>
            <a:pPr>
              <a:spcAft>
                <a:spcPts val="600"/>
              </a:spcAft>
            </a:pPr>
            <a:r>
              <a:rPr lang="en-US" sz="2400" dirty="0"/>
              <a:t>The source for the information used in this quiz is located in the ‘Notes’ section of the slides. </a:t>
            </a:r>
          </a:p>
          <a:p>
            <a:pPr>
              <a:spcAft>
                <a:spcPts val="600"/>
              </a:spcAft>
            </a:pPr>
            <a:r>
              <a:rPr lang="en-US" sz="2400" dirty="0"/>
              <a:t>Good luck!</a:t>
            </a:r>
          </a:p>
          <a:p>
            <a:pPr>
              <a:lnSpc>
                <a:spcPct val="100000"/>
              </a:lnSpc>
              <a:spcAft>
                <a:spcPts val="600"/>
              </a:spcAft>
            </a:pPr>
            <a:endParaRPr lang="en-US" sz="2400" dirty="0">
              <a:solidFill>
                <a:srgbClr val="0B234B"/>
              </a:solidFill>
            </a:endParaRPr>
          </a:p>
        </p:txBody>
      </p:sp>
      <p:sp>
        <p:nvSpPr>
          <p:cNvPr id="3" name="TextBox 2">
            <a:extLst>
              <a:ext uri="{FF2B5EF4-FFF2-40B4-BE49-F238E27FC236}">
                <a16:creationId xmlns:a16="http://schemas.microsoft.com/office/drawing/2014/main" id="{9B295C5D-6043-4420-A989-E216E7CAA7A4}"/>
              </a:ext>
            </a:extLst>
          </p:cNvPr>
          <p:cNvSpPr txBox="1"/>
          <p:nvPr/>
        </p:nvSpPr>
        <p:spPr>
          <a:xfrm>
            <a:off x="528625" y="5734310"/>
            <a:ext cx="12415664"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AU" sz="1200" b="1" spc="-5" dirty="0">
                <a:solidFill>
                  <a:srgbClr val="414042"/>
                </a:solidFill>
                <a:latin typeface="Roboto"/>
                <a:cs typeface="Arial"/>
              </a:rPr>
              <a:t>Note: </a:t>
            </a:r>
            <a:r>
              <a:rPr lang="en-AU" sz="1200" dirty="0">
                <a:solidFill>
                  <a:srgbClr val="414042"/>
                </a:solidFill>
                <a:latin typeface="Roboto"/>
                <a:cs typeface="Arial"/>
              </a:rPr>
              <a:t>If you </a:t>
            </a:r>
            <a:r>
              <a:rPr lang="en-AU" sz="1200" spc="-5" dirty="0">
                <a:solidFill>
                  <a:srgbClr val="414042"/>
                </a:solidFill>
                <a:latin typeface="Roboto"/>
                <a:cs typeface="Arial"/>
              </a:rPr>
              <a:t>do edit this </a:t>
            </a:r>
            <a:r>
              <a:rPr lang="en-AU" sz="1200" dirty="0">
                <a:solidFill>
                  <a:srgbClr val="414042"/>
                </a:solidFill>
                <a:latin typeface="Roboto"/>
                <a:cs typeface="Arial"/>
              </a:rPr>
              <a:t>resource </a:t>
            </a:r>
            <a:r>
              <a:rPr lang="en-AU" sz="1200" spc="-5" dirty="0">
                <a:solidFill>
                  <a:srgbClr val="414042"/>
                </a:solidFill>
                <a:latin typeface="Roboto"/>
                <a:cs typeface="Arial"/>
              </a:rPr>
              <a:t>please ensure </a:t>
            </a:r>
            <a:r>
              <a:rPr lang="en-AU" sz="1200" dirty="0">
                <a:solidFill>
                  <a:srgbClr val="414042"/>
                </a:solidFill>
                <a:latin typeface="Roboto"/>
                <a:cs typeface="Arial"/>
              </a:rPr>
              <a:t>content </a:t>
            </a:r>
            <a:r>
              <a:rPr lang="en-AU" sz="1200" spc="-5" dirty="0">
                <a:solidFill>
                  <a:srgbClr val="414042"/>
                </a:solidFill>
                <a:latin typeface="Roboto"/>
                <a:cs typeface="Arial"/>
              </a:rPr>
              <a:t>and photos </a:t>
            </a:r>
            <a:r>
              <a:rPr lang="en-AU" sz="1200" dirty="0">
                <a:solidFill>
                  <a:srgbClr val="414042"/>
                </a:solidFill>
                <a:latin typeface="Roboto"/>
                <a:cs typeface="Arial"/>
              </a:rPr>
              <a:t>remain </a:t>
            </a:r>
            <a:r>
              <a:rPr lang="en-AU" sz="1200" spc="-5" dirty="0">
                <a:solidFill>
                  <a:srgbClr val="414042"/>
                </a:solidFill>
                <a:latin typeface="Roboto"/>
                <a:cs typeface="Arial"/>
              </a:rPr>
              <a:t>with </a:t>
            </a:r>
            <a:r>
              <a:rPr lang="en-AU" sz="1200" dirty="0">
                <a:solidFill>
                  <a:srgbClr val="414042"/>
                </a:solidFill>
                <a:latin typeface="Roboto"/>
                <a:cs typeface="Arial"/>
              </a:rPr>
              <a:t>the </a:t>
            </a:r>
            <a:r>
              <a:rPr lang="en-AU" sz="1200" spc="-5" dirty="0">
                <a:solidFill>
                  <a:srgbClr val="414042"/>
                </a:solidFill>
                <a:latin typeface="Roboto"/>
                <a:cs typeface="Arial"/>
              </a:rPr>
              <a:t>appropriate </a:t>
            </a:r>
            <a:r>
              <a:rPr lang="en-AU" sz="1200" dirty="0">
                <a:solidFill>
                  <a:srgbClr val="414042"/>
                </a:solidFill>
                <a:latin typeface="Roboto"/>
                <a:cs typeface="Arial"/>
              </a:rPr>
              <a:t>credit to </a:t>
            </a:r>
            <a:r>
              <a:rPr lang="en-AU" sz="1200" spc="-5" dirty="0">
                <a:solidFill>
                  <a:srgbClr val="414042"/>
                </a:solidFill>
                <a:latin typeface="Roboto"/>
                <a:cs typeface="Arial"/>
              </a:rPr>
              <a:t>Caritas </a:t>
            </a:r>
            <a:r>
              <a:rPr lang="en-AU" sz="1200" dirty="0">
                <a:solidFill>
                  <a:srgbClr val="414042"/>
                </a:solidFill>
                <a:latin typeface="Roboto"/>
                <a:cs typeface="Arial"/>
              </a:rPr>
              <a:t>Australia </a:t>
            </a:r>
            <a:r>
              <a:rPr lang="en-AU" sz="1200" spc="-5" dirty="0">
                <a:solidFill>
                  <a:srgbClr val="414042"/>
                </a:solidFill>
                <a:latin typeface="Roboto"/>
                <a:cs typeface="Arial"/>
              </a:rPr>
              <a:t>and </a:t>
            </a:r>
            <a:r>
              <a:rPr lang="en-AU" sz="1200" dirty="0">
                <a:solidFill>
                  <a:srgbClr val="414042"/>
                </a:solidFill>
                <a:latin typeface="Roboto"/>
                <a:cs typeface="Arial"/>
              </a:rPr>
              <a:t>the</a:t>
            </a:r>
            <a:r>
              <a:rPr lang="en-AU" sz="1200" spc="-94" dirty="0">
                <a:solidFill>
                  <a:srgbClr val="414042"/>
                </a:solidFill>
                <a:latin typeface="Roboto"/>
                <a:cs typeface="Arial"/>
              </a:rPr>
              <a:t> </a:t>
            </a:r>
            <a:r>
              <a:rPr lang="en-AU" sz="1200" spc="-5" dirty="0">
                <a:solidFill>
                  <a:srgbClr val="414042"/>
                </a:solidFill>
                <a:latin typeface="Roboto"/>
                <a:cs typeface="Arial"/>
              </a:rPr>
              <a:t>photographers.</a:t>
            </a:r>
          </a:p>
          <a:p>
            <a:pPr>
              <a:spcAft>
                <a:spcPts val="1200"/>
              </a:spcAft>
            </a:pPr>
            <a:r>
              <a:rPr lang="en-AU" sz="1200" b="1" spc="-5" dirty="0">
                <a:solidFill>
                  <a:srgbClr val="414042"/>
                </a:solidFill>
                <a:latin typeface="Roboto"/>
                <a:cs typeface="Arial"/>
              </a:rPr>
              <a:t>Copyright </a:t>
            </a:r>
            <a:r>
              <a:rPr lang="en-AU" sz="1200" b="1" dirty="0">
                <a:solidFill>
                  <a:srgbClr val="414042"/>
                </a:solidFill>
                <a:latin typeface="Roboto"/>
                <a:cs typeface="Arial"/>
              </a:rPr>
              <a:t>Policy: </a:t>
            </a:r>
            <a:r>
              <a:rPr lang="en-AU" sz="1200" dirty="0">
                <a:solidFill>
                  <a:srgbClr val="414042"/>
                </a:solidFill>
                <a:latin typeface="Roboto"/>
                <a:cs typeface="Arial"/>
              </a:rPr>
              <a:t>Material </a:t>
            </a:r>
            <a:r>
              <a:rPr lang="en-AU" sz="1200" spc="-5" dirty="0">
                <a:solidFill>
                  <a:srgbClr val="414042"/>
                </a:solidFill>
                <a:latin typeface="Roboto"/>
                <a:cs typeface="Arial"/>
              </a:rPr>
              <a:t>within our</a:t>
            </a:r>
            <a:r>
              <a:rPr lang="en-AU" sz="1200" dirty="0">
                <a:solidFill>
                  <a:srgbClr val="414042"/>
                </a:solidFill>
                <a:latin typeface="Roboto"/>
                <a:cs typeface="Arial"/>
              </a:rPr>
              <a:t> resources comes from a variety </a:t>
            </a:r>
            <a:r>
              <a:rPr lang="en-AU" sz="1200" spc="-5" dirty="0">
                <a:solidFill>
                  <a:srgbClr val="414042"/>
                </a:solidFill>
                <a:latin typeface="Roboto"/>
                <a:cs typeface="Arial"/>
              </a:rPr>
              <a:t>of </a:t>
            </a:r>
            <a:r>
              <a:rPr lang="en-AU" sz="1200" dirty="0">
                <a:solidFill>
                  <a:srgbClr val="414042"/>
                </a:solidFill>
                <a:latin typeface="Roboto"/>
                <a:cs typeface="Arial"/>
              </a:rPr>
              <a:t>sources </a:t>
            </a:r>
            <a:r>
              <a:rPr lang="en-AU" sz="1200" spc="-5" dirty="0">
                <a:solidFill>
                  <a:srgbClr val="414042"/>
                </a:solidFill>
                <a:latin typeface="Roboto"/>
                <a:cs typeface="Arial"/>
              </a:rPr>
              <a:t>and authors, including Caritas Australia staff </a:t>
            </a:r>
            <a:r>
              <a:rPr lang="en-AU" sz="1200" dirty="0">
                <a:solidFill>
                  <a:srgbClr val="414042"/>
                </a:solidFill>
                <a:latin typeface="Roboto"/>
                <a:cs typeface="Arial"/>
              </a:rPr>
              <a:t>volunteers, </a:t>
            </a:r>
            <a:r>
              <a:rPr lang="en-AU" sz="1200" spc="-5" dirty="0">
                <a:solidFill>
                  <a:srgbClr val="414042"/>
                </a:solidFill>
                <a:latin typeface="Roboto"/>
                <a:cs typeface="Arial"/>
              </a:rPr>
              <a:t>overseas partners and news organisations. Our </a:t>
            </a:r>
            <a:r>
              <a:rPr lang="en-AU" sz="1200" dirty="0">
                <a:solidFill>
                  <a:srgbClr val="414042"/>
                </a:solidFill>
                <a:latin typeface="Roboto"/>
                <a:cs typeface="Arial"/>
              </a:rPr>
              <a:t>resources </a:t>
            </a:r>
            <a:r>
              <a:rPr lang="en-AU" sz="1200" spc="-5" dirty="0">
                <a:solidFill>
                  <a:srgbClr val="414042"/>
                </a:solidFill>
                <a:latin typeface="Roboto"/>
                <a:cs typeface="Arial"/>
              </a:rPr>
              <a:t>and </a:t>
            </a:r>
            <a:r>
              <a:rPr lang="en-AU" sz="1200" dirty="0">
                <a:solidFill>
                  <a:srgbClr val="414042"/>
                </a:solidFill>
                <a:latin typeface="Roboto"/>
                <a:cs typeface="Arial"/>
              </a:rPr>
              <a:t>the </a:t>
            </a:r>
            <a:r>
              <a:rPr lang="en-AU" sz="1200" spc="-5" dirty="0">
                <a:solidFill>
                  <a:srgbClr val="414042"/>
                </a:solidFill>
                <a:latin typeface="Roboto"/>
                <a:cs typeface="Arial"/>
              </a:rPr>
              <a:t>information, names, images, pictures, logos are provided </a:t>
            </a:r>
            <a:r>
              <a:rPr lang="en-AU" sz="1200" dirty="0">
                <a:solidFill>
                  <a:srgbClr val="414042"/>
                </a:solidFill>
                <a:latin typeface="Roboto"/>
                <a:cs typeface="Arial"/>
              </a:rPr>
              <a:t>“as </a:t>
            </a:r>
            <a:r>
              <a:rPr lang="en-AU" sz="1200" spc="-5" dirty="0">
                <a:solidFill>
                  <a:srgbClr val="414042"/>
                </a:solidFill>
                <a:latin typeface="Roboto"/>
                <a:cs typeface="Arial"/>
              </a:rPr>
              <a:t>is”, without </a:t>
            </a:r>
            <a:r>
              <a:rPr lang="en-AU" sz="1200" spc="-14" dirty="0">
                <a:solidFill>
                  <a:srgbClr val="414042"/>
                </a:solidFill>
                <a:latin typeface="Roboto"/>
                <a:cs typeface="Arial"/>
              </a:rPr>
              <a:t>warranty. </a:t>
            </a:r>
            <a:r>
              <a:rPr lang="en-AU" sz="1200" dirty="0">
                <a:solidFill>
                  <a:srgbClr val="414042"/>
                </a:solidFill>
                <a:latin typeface="Roboto"/>
                <a:cs typeface="Arial"/>
              </a:rPr>
              <a:t>Any mistakes </a:t>
            </a:r>
            <a:r>
              <a:rPr lang="en-AU" sz="1200" spc="-5" dirty="0">
                <a:solidFill>
                  <a:srgbClr val="414042"/>
                </a:solidFill>
                <a:latin typeface="Roboto"/>
                <a:cs typeface="Arial"/>
              </a:rPr>
              <a:t>brought </a:t>
            </a:r>
            <a:r>
              <a:rPr lang="en-AU" sz="1200" dirty="0">
                <a:solidFill>
                  <a:srgbClr val="414042"/>
                </a:solidFill>
                <a:latin typeface="Roboto"/>
                <a:cs typeface="Arial"/>
              </a:rPr>
              <a:t>to the </a:t>
            </a:r>
            <a:r>
              <a:rPr lang="en-AU" sz="1200" spc="-5" dirty="0">
                <a:solidFill>
                  <a:srgbClr val="414042"/>
                </a:solidFill>
                <a:latin typeface="Roboto"/>
                <a:cs typeface="Arial"/>
              </a:rPr>
              <a:t>attention of Caritas </a:t>
            </a:r>
            <a:r>
              <a:rPr lang="en-AU" sz="1200" dirty="0">
                <a:solidFill>
                  <a:srgbClr val="414042"/>
                </a:solidFill>
                <a:latin typeface="Roboto"/>
                <a:cs typeface="Arial"/>
              </a:rPr>
              <a:t>Australia</a:t>
            </a:r>
            <a:r>
              <a:rPr lang="en-AU" sz="1200" spc="-85" dirty="0">
                <a:solidFill>
                  <a:srgbClr val="414042"/>
                </a:solidFill>
                <a:latin typeface="Roboto"/>
                <a:cs typeface="Arial"/>
              </a:rPr>
              <a:t> </a:t>
            </a:r>
            <a:r>
              <a:rPr lang="en-AU" sz="1200" spc="-5" dirty="0">
                <a:solidFill>
                  <a:srgbClr val="414042"/>
                </a:solidFill>
                <a:latin typeface="Roboto"/>
                <a:cs typeface="Arial"/>
              </a:rPr>
              <a:t>will</a:t>
            </a:r>
            <a:r>
              <a:rPr lang="en-AU" sz="1200" dirty="0">
                <a:latin typeface="Roboto"/>
                <a:cs typeface="Arial"/>
              </a:rPr>
              <a:t> </a:t>
            </a:r>
            <a:r>
              <a:rPr lang="en-AU" sz="1200" spc="-5" dirty="0">
                <a:solidFill>
                  <a:srgbClr val="414042"/>
                </a:solidFill>
                <a:latin typeface="Roboto"/>
                <a:cs typeface="Arial"/>
              </a:rPr>
              <a:t>be </a:t>
            </a:r>
            <a:r>
              <a:rPr lang="en-AU" sz="1200" dirty="0">
                <a:solidFill>
                  <a:srgbClr val="414042"/>
                </a:solidFill>
                <a:latin typeface="Roboto"/>
                <a:cs typeface="Arial"/>
              </a:rPr>
              <a:t>corrected </a:t>
            </a:r>
            <a:r>
              <a:rPr lang="en-AU" sz="1200" spc="-5" dirty="0">
                <a:solidFill>
                  <a:srgbClr val="414042"/>
                </a:solidFill>
                <a:latin typeface="Roboto"/>
                <a:cs typeface="Arial"/>
              </a:rPr>
              <a:t>as </a:t>
            </a:r>
            <a:r>
              <a:rPr lang="en-AU" sz="1200" dirty="0">
                <a:solidFill>
                  <a:srgbClr val="414042"/>
                </a:solidFill>
                <a:latin typeface="Roboto"/>
                <a:cs typeface="Arial"/>
              </a:rPr>
              <a:t>soon </a:t>
            </a:r>
            <a:r>
              <a:rPr lang="en-AU" sz="1200" spc="-5" dirty="0">
                <a:solidFill>
                  <a:srgbClr val="414042"/>
                </a:solidFill>
                <a:latin typeface="Roboto"/>
                <a:cs typeface="Arial"/>
              </a:rPr>
              <a:t>as possible. </a:t>
            </a:r>
            <a:r>
              <a:rPr lang="en-AU" sz="1200" spc="-47" dirty="0">
                <a:solidFill>
                  <a:srgbClr val="414042"/>
                </a:solidFill>
                <a:latin typeface="Roboto"/>
                <a:cs typeface="Arial"/>
              </a:rPr>
              <a:t>To </a:t>
            </a:r>
            <a:r>
              <a:rPr lang="en-AU" sz="1200" dirty="0">
                <a:solidFill>
                  <a:srgbClr val="414042"/>
                </a:solidFill>
                <a:latin typeface="Roboto"/>
                <a:cs typeface="Arial"/>
              </a:rPr>
              <a:t>review the full </a:t>
            </a:r>
            <a:r>
              <a:rPr lang="en-AU" sz="1200" spc="-5" dirty="0">
                <a:solidFill>
                  <a:srgbClr val="414042"/>
                </a:solidFill>
                <a:latin typeface="Roboto"/>
                <a:cs typeface="Arial"/>
              </a:rPr>
              <a:t>Caritas Copyright </a:t>
            </a:r>
            <a:r>
              <a:rPr lang="en-AU" sz="1200" spc="-9" dirty="0">
                <a:solidFill>
                  <a:srgbClr val="414042"/>
                </a:solidFill>
                <a:latin typeface="Roboto"/>
                <a:cs typeface="Arial"/>
              </a:rPr>
              <a:t>Policy, </a:t>
            </a:r>
            <a:r>
              <a:rPr lang="en-AU" sz="1200" spc="-5" dirty="0">
                <a:solidFill>
                  <a:srgbClr val="414042"/>
                </a:solidFill>
                <a:latin typeface="Roboto"/>
                <a:cs typeface="Arial"/>
              </a:rPr>
              <a:t>please </a:t>
            </a:r>
            <a:r>
              <a:rPr lang="en-AU" sz="1200" dirty="0">
                <a:solidFill>
                  <a:srgbClr val="414042"/>
                </a:solidFill>
                <a:latin typeface="Roboto"/>
                <a:cs typeface="Arial"/>
              </a:rPr>
              <a:t>visit: </a:t>
            </a:r>
            <a:r>
              <a:rPr lang="en-AU" sz="1200" u="sng" dirty="0">
                <a:solidFill>
                  <a:srgbClr val="004751"/>
                </a:solidFill>
                <a:latin typeface="Roboto"/>
                <a:hlinkClick r:id="rId3"/>
              </a:rPr>
              <a:t>Caritas Australia</a:t>
            </a:r>
            <a:r>
              <a:rPr lang="en-AU" sz="1200" dirty="0">
                <a:solidFill>
                  <a:srgbClr val="004751"/>
                </a:solidFill>
                <a:latin typeface="Roboto"/>
              </a:rPr>
              <a:t>​</a:t>
            </a:r>
          </a:p>
        </p:txBody>
      </p:sp>
      <p:sp>
        <p:nvSpPr>
          <p:cNvPr id="13" name="bg object 21">
            <a:extLst>
              <a:ext uri="{FF2B5EF4-FFF2-40B4-BE49-F238E27FC236}">
                <a16:creationId xmlns:a16="http://schemas.microsoft.com/office/drawing/2014/main" id="{1174632B-7BC7-AF47-9586-9246269FC2DB}"/>
              </a:ext>
            </a:extLst>
          </p:cNvPr>
          <p:cNvSpPr>
            <a:spLocks noChangeAspect="1"/>
          </p:cNvSpPr>
          <p:nvPr/>
        </p:nvSpPr>
        <p:spPr>
          <a:xfrm>
            <a:off x="528625" y="504825"/>
            <a:ext cx="381520" cy="3810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6EA2FD-49FE-4556-A239-445B35A303BC}"/>
              </a:ext>
            </a:extLst>
          </p:cNvPr>
          <p:cNvSpPr/>
          <p:nvPr/>
        </p:nvSpPr>
        <p:spPr>
          <a:xfrm>
            <a:off x="730159" y="2105025"/>
            <a:ext cx="5187339" cy="3985706"/>
          </a:xfrm>
          <a:prstGeom prst="rect">
            <a:avLst/>
          </a:prstGeom>
        </p:spPr>
        <p:txBody>
          <a:bodyPr wrap="square">
            <a:spAutoFit/>
          </a:bodyPr>
          <a:lstStyle/>
          <a:p>
            <a:pPr>
              <a:spcAft>
                <a:spcPts val="1800"/>
              </a:spcAft>
            </a:pPr>
            <a:r>
              <a:rPr lang="en-AU" sz="3600" b="1" dirty="0">
                <a:solidFill>
                  <a:srgbClr val="0C244C"/>
                </a:solidFill>
                <a:latin typeface="Roboto" pitchFamily="2" charset="0"/>
                <a:ea typeface="Roboto" pitchFamily="2" charset="0"/>
              </a:rPr>
              <a:t>CORRECT!</a:t>
            </a:r>
          </a:p>
          <a:p>
            <a:pPr fontAlgn="base">
              <a:spcAft>
                <a:spcPts val="1200"/>
              </a:spcAft>
            </a:pPr>
            <a:r>
              <a:rPr lang="en-AU" sz="2400" dirty="0">
                <a:latin typeface="Roboto" pitchFamily="2" charset="0"/>
                <a:ea typeface="Roboto" pitchFamily="2" charset="0"/>
              </a:rPr>
              <a:t>Today, an estimated 1.6 billion people live in inadequate housing globally, of which 1 billion live in slums and informal settlements. </a:t>
            </a:r>
          </a:p>
          <a:p>
            <a:pPr fontAlgn="base"/>
            <a:r>
              <a:rPr lang="en-AU" sz="2400" dirty="0">
                <a:latin typeface="Roboto" pitchFamily="2" charset="0"/>
                <a:ea typeface="Roboto" pitchFamily="2" charset="0"/>
              </a:rPr>
              <a:t>This means that about 1 in 4 people in cities, live in conditions that harm their health, safety, prosperity and opportunities. </a:t>
            </a:r>
            <a:endParaRPr lang="en-GB" altLang="en-US" sz="2400" dirty="0">
              <a:solidFill>
                <a:srgbClr val="0B234B"/>
              </a:solidFill>
              <a:latin typeface="Roboto" pitchFamily="2" charset="0"/>
              <a:ea typeface="Roboto" pitchFamily="2" charset="0"/>
              <a:cs typeface="Arial" panose="020B0604020202020204" pitchFamily="34" charset="0"/>
            </a:endParaRPr>
          </a:p>
        </p:txBody>
      </p:sp>
      <p:sp>
        <p:nvSpPr>
          <p:cNvPr id="22" name="Title 23">
            <a:extLst>
              <a:ext uri="{FF2B5EF4-FFF2-40B4-BE49-F238E27FC236}">
                <a16:creationId xmlns:a16="http://schemas.microsoft.com/office/drawing/2014/main" id="{1E235132-D030-8F48-B291-3310B52B0C97}"/>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0C244C"/>
                </a:solidFill>
                <a:latin typeface="Arial"/>
                <a:ea typeface="+mj-ea"/>
                <a:cs typeface="Arial"/>
              </a:defRPr>
            </a:lvl1pPr>
          </a:lstStyle>
          <a:p>
            <a:r>
              <a:rPr lang="en-US" sz="4500"/>
              <a:t>Answer  correct!</a:t>
            </a:r>
            <a:endParaRPr lang="en-US" sz="4500" b="0"/>
          </a:p>
        </p:txBody>
      </p:sp>
      <p:sp>
        <p:nvSpPr>
          <p:cNvPr id="24" name="bg object 21">
            <a:extLst>
              <a:ext uri="{FF2B5EF4-FFF2-40B4-BE49-F238E27FC236}">
                <a16:creationId xmlns:a16="http://schemas.microsoft.com/office/drawing/2014/main" id="{93A54470-8F14-B04E-AADD-207B94378B56}"/>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3" name="Rectangle 2">
            <a:hlinkClick r:id="rId4" action="ppaction://hlinksldjump"/>
            <a:extLst>
              <a:ext uri="{FF2B5EF4-FFF2-40B4-BE49-F238E27FC236}">
                <a16:creationId xmlns:a16="http://schemas.microsoft.com/office/drawing/2014/main" id="{B99570B2-A157-4637-A12A-119716D48C66}"/>
              </a:ext>
            </a:extLst>
          </p:cNvPr>
          <p:cNvSpPr/>
          <p:nvPr/>
        </p:nvSpPr>
        <p:spPr>
          <a:xfrm>
            <a:off x="-100208" y="0"/>
            <a:ext cx="11944878" cy="206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 Placeholder 11">
            <a:extLst>
              <a:ext uri="{FF2B5EF4-FFF2-40B4-BE49-F238E27FC236}">
                <a16:creationId xmlns:a16="http://schemas.microsoft.com/office/drawing/2014/main" id="{5293D8FF-AF10-41EB-B2F0-722F857313D1}"/>
              </a:ext>
            </a:extLst>
          </p:cNvPr>
          <p:cNvSpPr txBox="1">
            <a:spLocks/>
          </p:cNvSpPr>
          <p:nvPr/>
        </p:nvSpPr>
        <p:spPr>
          <a:xfrm>
            <a:off x="7527042" y="5410623"/>
            <a:ext cx="5264425" cy="751335"/>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US" sz="1000" dirty="0">
                <a:latin typeface="Roboto" pitchFamily="2" charset="0"/>
                <a:ea typeface="Roboto" pitchFamily="2" charset="0"/>
              </a:rPr>
              <a:t>Martina (right) with some of her children and mum outside their home.</a:t>
            </a:r>
            <a:r>
              <a:rPr lang="en-AU" sz="1000" dirty="0">
                <a:latin typeface="Roboto" pitchFamily="2" charset="0"/>
                <a:ea typeface="Roboto" pitchFamily="2" charset="0"/>
              </a:rPr>
              <a:t>. </a:t>
            </a:r>
            <a:r>
              <a:rPr lang="en-AU" sz="1000" b="1" dirty="0">
                <a:latin typeface="Roboto" pitchFamily="2" charset="0"/>
                <a:ea typeface="Roboto" pitchFamily="2" charset="0"/>
              </a:rPr>
              <a:t>Credit: </a:t>
            </a:r>
            <a:r>
              <a:rPr lang="en-AU" sz="1000" dirty="0">
                <a:latin typeface="Roboto" pitchFamily="2" charset="0"/>
                <a:ea typeface="Roboto" pitchFamily="2" charset="0"/>
              </a:rPr>
              <a:t>Richard Wainwright/Caritas Australia</a:t>
            </a:r>
            <a:endParaRPr lang="en-AU" sz="900" dirty="0">
              <a:latin typeface="+mj-lt"/>
              <a:ea typeface="Roboto" pitchFamily="2" charset="0"/>
            </a:endParaRPr>
          </a:p>
        </p:txBody>
      </p:sp>
      <p:pic>
        <p:nvPicPr>
          <p:cNvPr id="15" name="Picture Placeholder 6">
            <a:extLst>
              <a:ext uri="{FF2B5EF4-FFF2-40B4-BE49-F238E27FC236}">
                <a16:creationId xmlns:a16="http://schemas.microsoft.com/office/drawing/2014/main" id="{0164EBF2-2A03-4B20-9898-CDBC78C8F5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43" b="3343"/>
          <a:stretch/>
        </p:blipFill>
        <p:spPr>
          <a:xfrm>
            <a:off x="7527042" y="2064407"/>
            <a:ext cx="5264425" cy="3275405"/>
          </a:xfrm>
          <a:prstGeom prst="rect">
            <a:avLst/>
          </a:prstGeom>
        </p:spPr>
      </p:pic>
      <p:sp>
        <p:nvSpPr>
          <p:cNvPr id="19" name="Arrow: Right 18">
            <a:hlinkClick r:id="" action="ppaction://hlinkshowjump?jump=nextslide"/>
            <a:extLst>
              <a:ext uri="{FF2B5EF4-FFF2-40B4-BE49-F238E27FC236}">
                <a16:creationId xmlns:a16="http://schemas.microsoft.com/office/drawing/2014/main" id="{2F1BAF1E-D031-40AB-AC8C-A487F6E58A70}"/>
              </a:ext>
            </a:extLst>
          </p:cNvPr>
          <p:cNvSpPr/>
          <p:nvPr/>
        </p:nvSpPr>
        <p:spPr>
          <a:xfrm>
            <a:off x="11524312" y="5967646"/>
            <a:ext cx="1512711" cy="751335"/>
          </a:xfrm>
          <a:prstGeom prst="rightArrow">
            <a:avLst/>
          </a:prstGeom>
          <a:solidFill>
            <a:srgbClr val="D86075"/>
          </a:solidFill>
          <a:ln>
            <a:solidFill>
              <a:srgbClr val="D86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ound Diagonal Corner Rectangle 28">
            <a:extLst>
              <a:ext uri="{FF2B5EF4-FFF2-40B4-BE49-F238E27FC236}">
                <a16:creationId xmlns:a16="http://schemas.microsoft.com/office/drawing/2014/main" id="{3D141D86-B516-4471-9638-DE460FB09C75}"/>
              </a:ext>
            </a:extLst>
          </p:cNvPr>
          <p:cNvSpPr/>
          <p:nvPr/>
        </p:nvSpPr>
        <p:spPr>
          <a:xfrm rot="16210738">
            <a:off x="4784001" y="260130"/>
            <a:ext cx="679684" cy="3194743"/>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3A9313-8900-4F1D-A53B-FC44C0DB3EEB}"/>
              </a:ext>
            </a:extLst>
          </p:cNvPr>
          <p:cNvSpPr txBox="1"/>
          <p:nvPr/>
        </p:nvSpPr>
        <p:spPr>
          <a:xfrm rot="10738">
            <a:off x="3531163" y="1567241"/>
            <a:ext cx="3193854" cy="584775"/>
          </a:xfrm>
          <a:prstGeom prst="rect">
            <a:avLst/>
          </a:prstGeom>
          <a:noFill/>
        </p:spPr>
        <p:txBody>
          <a:bodyPr wrap="square" rtlCol="0">
            <a:spAutoFit/>
          </a:bodyPr>
          <a:lstStyle/>
          <a:p>
            <a:pPr algn="ctr"/>
            <a:r>
              <a:rPr lang="en-AU" sz="3200" b="1" dirty="0">
                <a:solidFill>
                  <a:srgbClr val="761F00"/>
                </a:solidFill>
                <a:latin typeface="Roboto" pitchFamily="2" charset="0"/>
                <a:ea typeface="Roboto" pitchFamily="2" charset="0"/>
              </a:rPr>
              <a:t>B. 1.6 billion</a:t>
            </a:r>
          </a:p>
        </p:txBody>
      </p:sp>
    </p:spTree>
    <p:extLst>
      <p:ext uri="{BB962C8B-B14F-4D97-AF65-F5344CB8AC3E}">
        <p14:creationId xmlns:p14="http://schemas.microsoft.com/office/powerpoint/2010/main" val="3697808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0D1B3F16-024F-3B46-87B2-BD6BF510AC1D}"/>
              </a:ext>
            </a:extLst>
          </p:cNvPr>
          <p:cNvSpPr>
            <a:spLocks noGrp="1"/>
          </p:cNvSpPr>
          <p:nvPr>
            <p:ph type="body" sz="quarter" idx="10"/>
          </p:nvPr>
        </p:nvSpPr>
        <p:spPr>
          <a:xfrm>
            <a:off x="528625" y="1610014"/>
            <a:ext cx="12365842" cy="890163"/>
          </a:xfrm>
        </p:spPr>
        <p:txBody>
          <a:bodyPr/>
          <a:lstStyle/>
          <a:p>
            <a:r>
              <a:rPr lang="en-US" sz="3200" b="1" dirty="0">
                <a:solidFill>
                  <a:srgbClr val="0B234B"/>
                </a:solidFill>
                <a:latin typeface="Roboto" pitchFamily="2" charset="0"/>
                <a:ea typeface="Roboto" pitchFamily="2" charset="0"/>
              </a:rPr>
              <a:t>How many people have been forcibly displaced from their homes worldwide?</a:t>
            </a:r>
            <a:endParaRPr lang="en-AU" sz="3200" b="1" dirty="0">
              <a:solidFill>
                <a:srgbClr val="0B234B"/>
              </a:solidFill>
              <a:latin typeface="Roboto" pitchFamily="2" charset="0"/>
              <a:ea typeface="Roboto" pitchFamily="2" charset="0"/>
            </a:endParaRPr>
          </a:p>
        </p:txBody>
      </p:sp>
      <p:sp>
        <p:nvSpPr>
          <p:cNvPr id="37" name="Title Placeholder 1">
            <a:extLst>
              <a:ext uri="{FF2B5EF4-FFF2-40B4-BE49-F238E27FC236}">
                <a16:creationId xmlns:a16="http://schemas.microsoft.com/office/drawing/2014/main" id="{8D0CC9F2-F283-1642-86DB-3F1EDE7C43AC}"/>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C3DDD7"/>
                </a:solidFill>
                <a:latin typeface="Arial"/>
                <a:ea typeface="+mj-ea"/>
                <a:cs typeface="Arial"/>
              </a:defRPr>
            </a:lvl1pPr>
          </a:lstStyle>
          <a:p>
            <a:r>
              <a:rPr lang="en-US" sz="4500"/>
              <a:t>Question 7</a:t>
            </a:r>
          </a:p>
        </p:txBody>
      </p:sp>
      <p:sp>
        <p:nvSpPr>
          <p:cNvPr id="38" name="bg object 21">
            <a:extLst>
              <a:ext uri="{FF2B5EF4-FFF2-40B4-BE49-F238E27FC236}">
                <a16:creationId xmlns:a16="http://schemas.microsoft.com/office/drawing/2014/main" id="{A81A904F-F80C-4949-927A-82E0522C2869}"/>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7" name="Picture Placeholder 4">
            <a:extLst>
              <a:ext uri="{FF2B5EF4-FFF2-40B4-BE49-F238E27FC236}">
                <a16:creationId xmlns:a16="http://schemas.microsoft.com/office/drawing/2014/main" id="{A7320670-02E7-BC4E-BD82-F277B84A0EC5}"/>
              </a:ext>
            </a:extLst>
          </p:cNvPr>
          <p:cNvSpPr txBox="1">
            <a:spLocks/>
          </p:cNvSpPr>
          <p:nvPr/>
        </p:nvSpPr>
        <p:spPr>
          <a:xfrm>
            <a:off x="13972933" y="1885927"/>
            <a:ext cx="4796431" cy="4307082"/>
          </a:xfrm>
          <a:prstGeom prst="rect">
            <a:avLst/>
          </a:prstGeom>
        </p:spPr>
      </p:sp>
      <p:sp>
        <p:nvSpPr>
          <p:cNvPr id="19" name="Text Placeholder 3">
            <a:extLst>
              <a:ext uri="{FF2B5EF4-FFF2-40B4-BE49-F238E27FC236}">
                <a16:creationId xmlns:a16="http://schemas.microsoft.com/office/drawing/2014/main" id="{27766FF3-EC50-465F-933D-F927A1EA470C}"/>
              </a:ext>
            </a:extLst>
          </p:cNvPr>
          <p:cNvSpPr txBox="1">
            <a:spLocks/>
          </p:cNvSpPr>
          <p:nvPr/>
        </p:nvSpPr>
        <p:spPr>
          <a:xfrm>
            <a:off x="7430704" y="5952836"/>
            <a:ext cx="5463763" cy="34684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000" dirty="0">
                <a:latin typeface="Roboto" pitchFamily="2" charset="0"/>
                <a:ea typeface="Roboto" pitchFamily="2" charset="0"/>
              </a:rPr>
              <a:t>Bayan (12) fled her home in Damascus, the capital of Syria, with her family when her neighbourhood was bombed in July 2013. She now lives in Amman, the capital of Jordan with her mother Hanan, father Hasan and six siblings. </a:t>
            </a:r>
            <a:r>
              <a:rPr lang="en-AU" sz="1000" b="1" dirty="0">
                <a:latin typeface="Roboto" pitchFamily="2" charset="0"/>
                <a:ea typeface="Roboto" pitchFamily="2" charset="0"/>
              </a:rPr>
              <a:t>Photo credit: </a:t>
            </a:r>
            <a:r>
              <a:rPr lang="en-AU" sz="1000" dirty="0">
                <a:latin typeface="Roboto" pitchFamily="2" charset="0"/>
                <a:ea typeface="Roboto" pitchFamily="2" charset="0"/>
              </a:rPr>
              <a:t>Richard Wainwright/Caritas Australia</a:t>
            </a:r>
          </a:p>
          <a:p>
            <a:pPr marL="0" indent="0">
              <a:buNone/>
            </a:pPr>
            <a:endParaRPr lang="en-US" sz="900" dirty="0">
              <a:latin typeface="+mj-lt"/>
            </a:endParaRPr>
          </a:p>
        </p:txBody>
      </p:sp>
      <p:sp>
        <p:nvSpPr>
          <p:cNvPr id="22" name="Round Diagonal Corner Rectangle 53">
            <a:extLst>
              <a:ext uri="{FF2B5EF4-FFF2-40B4-BE49-F238E27FC236}">
                <a16:creationId xmlns:a16="http://schemas.microsoft.com/office/drawing/2014/main" id="{E621A51C-B351-4F0B-9787-58797A17D359}"/>
              </a:ext>
            </a:extLst>
          </p:cNvPr>
          <p:cNvSpPr/>
          <p:nvPr/>
        </p:nvSpPr>
        <p:spPr>
          <a:xfrm rot="16200000">
            <a:off x="3849222" y="2810063"/>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50">
            <a:extLst>
              <a:ext uri="{FF2B5EF4-FFF2-40B4-BE49-F238E27FC236}">
                <a16:creationId xmlns:a16="http://schemas.microsoft.com/office/drawing/2014/main" id="{9AFCBC15-1B5F-4770-9756-DC9C964C20C3}"/>
              </a:ext>
            </a:extLst>
          </p:cNvPr>
          <p:cNvSpPr/>
          <p:nvPr/>
        </p:nvSpPr>
        <p:spPr>
          <a:xfrm rot="16200000">
            <a:off x="3849222" y="1685157"/>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hlinkClick r:id="" action="ppaction://hlinkshowjump?jump=nextslide"/>
            <a:extLst>
              <a:ext uri="{FF2B5EF4-FFF2-40B4-BE49-F238E27FC236}">
                <a16:creationId xmlns:a16="http://schemas.microsoft.com/office/drawing/2014/main" id="{4C3B7637-07A9-45AC-A674-60353A6B1445}"/>
              </a:ext>
            </a:extLst>
          </p:cNvPr>
          <p:cNvSpPr txBox="1"/>
          <p:nvPr/>
        </p:nvSpPr>
        <p:spPr>
          <a:xfrm>
            <a:off x="2266866" y="3213616"/>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A. 28.1 million</a:t>
            </a:r>
          </a:p>
        </p:txBody>
      </p:sp>
      <p:sp>
        <p:nvSpPr>
          <p:cNvPr id="26" name="TextBox 25">
            <a:hlinkClick r:id="" action="ppaction://hlinkshowjump?jump=nextslide"/>
            <a:extLst>
              <a:ext uri="{FF2B5EF4-FFF2-40B4-BE49-F238E27FC236}">
                <a16:creationId xmlns:a16="http://schemas.microsoft.com/office/drawing/2014/main" id="{8E4CEE23-C3B6-4110-AC0C-1EAD7EA42270}"/>
              </a:ext>
            </a:extLst>
          </p:cNvPr>
          <p:cNvSpPr txBox="1"/>
          <p:nvPr/>
        </p:nvSpPr>
        <p:spPr>
          <a:xfrm>
            <a:off x="2143737" y="4294923"/>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B. 43 million</a:t>
            </a:r>
          </a:p>
        </p:txBody>
      </p:sp>
      <p:sp>
        <p:nvSpPr>
          <p:cNvPr id="28" name="Round Diagonal Corner Rectangle 53">
            <a:extLst>
              <a:ext uri="{FF2B5EF4-FFF2-40B4-BE49-F238E27FC236}">
                <a16:creationId xmlns:a16="http://schemas.microsoft.com/office/drawing/2014/main" id="{BB2F875E-E9D7-4A41-AAFB-FE9AE21D8F74}"/>
              </a:ext>
            </a:extLst>
          </p:cNvPr>
          <p:cNvSpPr/>
          <p:nvPr/>
        </p:nvSpPr>
        <p:spPr>
          <a:xfrm rot="16200000">
            <a:off x="3849203" y="3876844"/>
            <a:ext cx="856838"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hlinkClick r:id="rId4" action="ppaction://hlinksldjump"/>
            <a:extLst>
              <a:ext uri="{FF2B5EF4-FFF2-40B4-BE49-F238E27FC236}">
                <a16:creationId xmlns:a16="http://schemas.microsoft.com/office/drawing/2014/main" id="{B1C9C258-5D7D-4679-9456-68899ADBCAFF}"/>
              </a:ext>
            </a:extLst>
          </p:cNvPr>
          <p:cNvSpPr txBox="1"/>
          <p:nvPr/>
        </p:nvSpPr>
        <p:spPr>
          <a:xfrm>
            <a:off x="2377775" y="5376230"/>
            <a:ext cx="3722400"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C. 79.5 million</a:t>
            </a:r>
          </a:p>
        </p:txBody>
      </p:sp>
      <p:pic>
        <p:nvPicPr>
          <p:cNvPr id="16" name="Picture Placeholder 6">
            <a:extLst>
              <a:ext uri="{FF2B5EF4-FFF2-40B4-BE49-F238E27FC236}">
                <a16:creationId xmlns:a16="http://schemas.microsoft.com/office/drawing/2014/main" id="{02DFC8A8-1F79-4FAF-B9D4-64C7A9BB2BB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806" t="5584" r="80" b="14302"/>
          <a:stretch/>
        </p:blipFill>
        <p:spPr>
          <a:xfrm>
            <a:off x="7416860" y="2303101"/>
            <a:ext cx="5338024" cy="3558683"/>
          </a:xfrm>
          <a:prstGeom prst="rect">
            <a:avLst/>
          </a:prstGeom>
        </p:spPr>
      </p:pic>
    </p:spTree>
    <p:extLst>
      <p:ext uri="{BB962C8B-B14F-4D97-AF65-F5344CB8AC3E}">
        <p14:creationId xmlns:p14="http://schemas.microsoft.com/office/powerpoint/2010/main" val="8501701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7A2ED-C8B1-4C9E-9E40-5B64FA39EA6F}"/>
              </a:ext>
            </a:extLst>
          </p:cNvPr>
          <p:cNvSpPr txBox="1"/>
          <p:nvPr/>
        </p:nvSpPr>
        <p:spPr>
          <a:xfrm>
            <a:off x="4360069" y="1734167"/>
            <a:ext cx="4724400" cy="1015663"/>
          </a:xfrm>
          <a:prstGeom prst="rect">
            <a:avLst/>
          </a:prstGeom>
          <a:noFill/>
        </p:spPr>
        <p:txBody>
          <a:bodyPr wrap="square" rtlCol="0">
            <a:spAutoFit/>
          </a:bodyPr>
          <a:lstStyle/>
          <a:p>
            <a:pPr algn="ctr"/>
            <a:r>
              <a:rPr lang="en-AU" sz="6000" b="1">
                <a:solidFill>
                  <a:srgbClr val="0C244C"/>
                </a:solidFill>
                <a:latin typeface="Roboto" pitchFamily="2" charset="0"/>
                <a:ea typeface="Roboto" pitchFamily="2" charset="0"/>
              </a:rPr>
              <a:t>TRY AGAIN!</a:t>
            </a:r>
          </a:p>
        </p:txBody>
      </p:sp>
      <p:sp>
        <p:nvSpPr>
          <p:cNvPr id="26" name="Left Arrow 3">
            <a:hlinkClick r:id="" action="ppaction://hlinkshowjump?jump=previousslide"/>
            <a:extLst>
              <a:ext uri="{FF2B5EF4-FFF2-40B4-BE49-F238E27FC236}">
                <a16:creationId xmlns:a16="http://schemas.microsoft.com/office/drawing/2014/main" id="{6FDF46BC-3836-4571-903C-411CDC94B392}"/>
              </a:ext>
            </a:extLst>
          </p:cNvPr>
          <p:cNvSpPr/>
          <p:nvPr/>
        </p:nvSpPr>
        <p:spPr bwMode="auto">
          <a:xfrm>
            <a:off x="5302322" y="4056709"/>
            <a:ext cx="2839895" cy="1655249"/>
          </a:xfrm>
          <a:prstGeom prst="leftArrow">
            <a:avLst/>
          </a:prstGeom>
          <a:solidFill>
            <a:srgbClr val="D86075"/>
          </a:solidFill>
          <a:ln w="19050">
            <a:noFill/>
          </a:ln>
          <a:effectLst/>
        </p:spPr>
        <p:txBody>
          <a:bodyPr wrap="none" rtlCol="0" anchor="ctr"/>
          <a:lstStyle/>
          <a:p>
            <a:pPr algn="ctr"/>
            <a:endParaRPr lang="en-US"/>
          </a:p>
        </p:txBody>
      </p:sp>
      <p:pic>
        <p:nvPicPr>
          <p:cNvPr id="27" name="図 14">
            <a:extLst>
              <a:ext uri="{FF2B5EF4-FFF2-40B4-BE49-F238E27FC236}">
                <a16:creationId xmlns:a16="http://schemas.microsoft.com/office/drawing/2014/main" id="{3CF5C1D0-BE7D-4620-934B-0222876B7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179" y="3207934"/>
            <a:ext cx="4150128" cy="3352800"/>
          </a:xfrm>
          <a:prstGeom prst="rect">
            <a:avLst/>
          </a:prstGeom>
        </p:spPr>
      </p:pic>
      <p:sp>
        <p:nvSpPr>
          <p:cNvPr id="6" name="Title 5">
            <a:extLst>
              <a:ext uri="{FF2B5EF4-FFF2-40B4-BE49-F238E27FC236}">
                <a16:creationId xmlns:a16="http://schemas.microsoft.com/office/drawing/2014/main" id="{B20BDD67-6D8E-7A45-897C-157037A15B99}"/>
              </a:ext>
            </a:extLst>
          </p:cNvPr>
          <p:cNvSpPr>
            <a:spLocks noGrp="1"/>
          </p:cNvSpPr>
          <p:nvPr>
            <p:ph type="title"/>
          </p:nvPr>
        </p:nvSpPr>
        <p:spPr>
          <a:xfrm>
            <a:off x="1007269" y="366846"/>
            <a:ext cx="11273399" cy="873497"/>
          </a:xfrm>
        </p:spPr>
        <p:txBody>
          <a:bodyPr/>
          <a:lstStyle/>
          <a:p>
            <a:r>
              <a:rPr lang="en-US" sz="4500"/>
              <a:t>Answer incorrect</a:t>
            </a:r>
          </a:p>
        </p:txBody>
      </p:sp>
      <p:sp>
        <p:nvSpPr>
          <p:cNvPr id="17" name="bg object 21">
            <a:extLst>
              <a:ext uri="{FF2B5EF4-FFF2-40B4-BE49-F238E27FC236}">
                <a16:creationId xmlns:a16="http://schemas.microsoft.com/office/drawing/2014/main" id="{046015BF-1CC3-8A47-B95A-554492337AAF}"/>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pic>
        <p:nvPicPr>
          <p:cNvPr id="1027" name="Picture 3">
            <a:extLst>
              <a:ext uri="{FF2B5EF4-FFF2-40B4-BE49-F238E27FC236}">
                <a16:creationId xmlns:a16="http://schemas.microsoft.com/office/drawing/2014/main" id="{F324184E-3B11-449C-901F-D218993B7D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84469" y="3324225"/>
            <a:ext cx="4143539" cy="335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 action="ppaction://hlinkshowjump?jump=previousslide"/>
            <a:extLst>
              <a:ext uri="{FF2B5EF4-FFF2-40B4-BE49-F238E27FC236}">
                <a16:creationId xmlns:a16="http://schemas.microsoft.com/office/drawing/2014/main" id="{F0AEF3E5-3C78-4412-8BFA-275E4F9CA7C4}"/>
              </a:ext>
            </a:extLst>
          </p:cNvPr>
          <p:cNvSpPr/>
          <p:nvPr/>
        </p:nvSpPr>
        <p:spPr>
          <a:xfrm>
            <a:off x="92869" y="0"/>
            <a:ext cx="13258800"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hlinkClick r:id="" action="ppaction://hlinkshowjump?jump=previousslide"/>
            <a:extLst>
              <a:ext uri="{FF2B5EF4-FFF2-40B4-BE49-F238E27FC236}">
                <a16:creationId xmlns:a16="http://schemas.microsoft.com/office/drawing/2014/main" id="{9379D324-002E-4F41-924A-C3B0B415EAF2}"/>
              </a:ext>
            </a:extLst>
          </p:cNvPr>
          <p:cNvSpPr/>
          <p:nvPr/>
        </p:nvSpPr>
        <p:spPr>
          <a:xfrm>
            <a:off x="0" y="0"/>
            <a:ext cx="13444538"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16626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6EA2FD-49FE-4556-A239-445B35A303BC}"/>
              </a:ext>
            </a:extLst>
          </p:cNvPr>
          <p:cNvSpPr/>
          <p:nvPr/>
        </p:nvSpPr>
        <p:spPr>
          <a:xfrm>
            <a:off x="473869" y="1876425"/>
            <a:ext cx="5457052" cy="4724370"/>
          </a:xfrm>
          <a:prstGeom prst="rect">
            <a:avLst/>
          </a:prstGeom>
        </p:spPr>
        <p:txBody>
          <a:bodyPr wrap="square">
            <a:spAutoFit/>
          </a:bodyPr>
          <a:lstStyle/>
          <a:p>
            <a:pPr>
              <a:spcAft>
                <a:spcPts val="1800"/>
              </a:spcAft>
            </a:pPr>
            <a:r>
              <a:rPr lang="en-AU" sz="3600" b="1" dirty="0">
                <a:solidFill>
                  <a:srgbClr val="0C244C"/>
                </a:solidFill>
                <a:latin typeface="Roboto" pitchFamily="2" charset="0"/>
                <a:ea typeface="Roboto" pitchFamily="2" charset="0"/>
              </a:rPr>
              <a:t>CORRECT!</a:t>
            </a:r>
          </a:p>
          <a:p>
            <a:pPr>
              <a:spcAft>
                <a:spcPts val="1200"/>
              </a:spcAft>
            </a:pPr>
            <a:r>
              <a:rPr lang="en-AU" sz="2400" dirty="0">
                <a:latin typeface="Roboto" pitchFamily="2" charset="0"/>
                <a:ea typeface="Roboto" pitchFamily="2" charset="0"/>
              </a:rPr>
              <a:t>UNHCR’s annual Global Trends report showed an average of one person was displaced every three seconds in 2019. </a:t>
            </a:r>
          </a:p>
          <a:p>
            <a:pPr>
              <a:spcAft>
                <a:spcPts val="1200"/>
              </a:spcAft>
            </a:pPr>
            <a:r>
              <a:rPr lang="en-AU" sz="2400" dirty="0">
                <a:latin typeface="Roboto" pitchFamily="2" charset="0"/>
                <a:ea typeface="Roboto" pitchFamily="2" charset="0"/>
              </a:rPr>
              <a:t>40% of those displaced are under the age of 18.</a:t>
            </a:r>
            <a:endParaRPr lang="en-US" sz="2400" dirty="0">
              <a:latin typeface="Roboto" pitchFamily="2" charset="0"/>
              <a:ea typeface="Roboto" pitchFamily="2" charset="0"/>
            </a:endParaRPr>
          </a:p>
          <a:p>
            <a:pPr>
              <a:spcAft>
                <a:spcPts val="1200"/>
              </a:spcAft>
            </a:pPr>
            <a:r>
              <a:rPr lang="en-AU" sz="2400" dirty="0">
                <a:latin typeface="Roboto" pitchFamily="2" charset="0"/>
                <a:ea typeface="Roboto" pitchFamily="2" charset="0"/>
              </a:rPr>
              <a:t>People are forcibly displaced as a result of persecution, conflict, violence, or human rights violations. </a:t>
            </a:r>
            <a:endParaRPr lang="en-US" sz="2400" dirty="0">
              <a:latin typeface="Roboto" pitchFamily="2" charset="0"/>
              <a:ea typeface="Roboto" pitchFamily="2" charset="0"/>
            </a:endParaRPr>
          </a:p>
          <a:p>
            <a:endParaRPr lang="en-AU" sz="2800" dirty="0">
              <a:solidFill>
                <a:srgbClr val="0C244C"/>
              </a:solidFill>
              <a:latin typeface="Roboto" pitchFamily="2" charset="0"/>
              <a:ea typeface="Roboto" pitchFamily="2" charset="0"/>
            </a:endParaRPr>
          </a:p>
        </p:txBody>
      </p:sp>
      <p:sp>
        <p:nvSpPr>
          <p:cNvPr id="22" name="Title 23">
            <a:extLst>
              <a:ext uri="{FF2B5EF4-FFF2-40B4-BE49-F238E27FC236}">
                <a16:creationId xmlns:a16="http://schemas.microsoft.com/office/drawing/2014/main" id="{1E235132-D030-8F48-B291-3310B52B0C97}"/>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0C244C"/>
                </a:solidFill>
                <a:latin typeface="Arial"/>
                <a:ea typeface="+mj-ea"/>
                <a:cs typeface="Arial"/>
              </a:defRPr>
            </a:lvl1pPr>
          </a:lstStyle>
          <a:p>
            <a:r>
              <a:rPr lang="en-US" sz="4500"/>
              <a:t>Answer  correct!</a:t>
            </a:r>
          </a:p>
        </p:txBody>
      </p:sp>
      <p:sp>
        <p:nvSpPr>
          <p:cNvPr id="24" name="bg object 21">
            <a:extLst>
              <a:ext uri="{FF2B5EF4-FFF2-40B4-BE49-F238E27FC236}">
                <a16:creationId xmlns:a16="http://schemas.microsoft.com/office/drawing/2014/main" id="{93A54470-8F14-B04E-AADD-207B94378B56}"/>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2" name="Text Placeholder 3">
            <a:extLst>
              <a:ext uri="{FF2B5EF4-FFF2-40B4-BE49-F238E27FC236}">
                <a16:creationId xmlns:a16="http://schemas.microsoft.com/office/drawing/2014/main" id="{97A93BA2-1498-4071-A11B-47937D48FD58}"/>
              </a:ext>
            </a:extLst>
          </p:cNvPr>
          <p:cNvSpPr txBox="1">
            <a:spLocks/>
          </p:cNvSpPr>
          <p:nvPr/>
        </p:nvSpPr>
        <p:spPr>
          <a:xfrm>
            <a:off x="7453951" y="5141980"/>
            <a:ext cx="5338024" cy="48064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000" dirty="0">
                <a:latin typeface="Roboto" pitchFamily="2" charset="0"/>
                <a:ea typeface="Roboto" pitchFamily="2" charset="0"/>
              </a:rPr>
              <a:t>Bayan (12) fled her home in Damascus, the capital of Syria, with her family when her neighbourhood was bombed in July 2013. She now lives in Amman, the capital of Jordan with her mother Hanan, father Hasan and six siblings. </a:t>
            </a:r>
            <a:r>
              <a:rPr lang="en-AU" sz="1000" b="1" dirty="0">
                <a:latin typeface="Roboto" pitchFamily="2" charset="0"/>
                <a:ea typeface="Roboto" pitchFamily="2" charset="0"/>
              </a:rPr>
              <a:t>Photo credit: </a:t>
            </a:r>
            <a:r>
              <a:rPr lang="en-AU" sz="1000" dirty="0">
                <a:latin typeface="Roboto" pitchFamily="2" charset="0"/>
                <a:ea typeface="Roboto" pitchFamily="2" charset="0"/>
              </a:rPr>
              <a:t>Richard Wainwright/Caritas Australia</a:t>
            </a:r>
          </a:p>
          <a:p>
            <a:pPr marL="0" indent="0">
              <a:buNone/>
            </a:pPr>
            <a:endParaRPr lang="en-US" sz="900" dirty="0">
              <a:latin typeface="+mj-lt"/>
            </a:endParaRPr>
          </a:p>
        </p:txBody>
      </p:sp>
      <p:sp>
        <p:nvSpPr>
          <p:cNvPr id="13" name="Round Diagonal Corner Rectangle 28">
            <a:extLst>
              <a:ext uri="{FF2B5EF4-FFF2-40B4-BE49-F238E27FC236}">
                <a16:creationId xmlns:a16="http://schemas.microsoft.com/office/drawing/2014/main" id="{101494D2-9455-46EC-9BC1-65FC7AA0C5FB}"/>
              </a:ext>
            </a:extLst>
          </p:cNvPr>
          <p:cNvSpPr/>
          <p:nvPr/>
        </p:nvSpPr>
        <p:spPr>
          <a:xfrm rot="16200000">
            <a:off x="4804773" y="313447"/>
            <a:ext cx="698997" cy="3135994"/>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AE10E01-3130-4BAD-9349-A954F601F9E6}"/>
              </a:ext>
            </a:extLst>
          </p:cNvPr>
          <p:cNvSpPr txBox="1"/>
          <p:nvPr/>
        </p:nvSpPr>
        <p:spPr>
          <a:xfrm rot="12401">
            <a:off x="3481115" y="1589056"/>
            <a:ext cx="3193854" cy="584775"/>
          </a:xfrm>
          <a:prstGeom prst="rect">
            <a:avLst/>
          </a:prstGeom>
          <a:noFill/>
        </p:spPr>
        <p:txBody>
          <a:bodyPr wrap="square" rtlCol="0">
            <a:spAutoFit/>
          </a:bodyPr>
          <a:lstStyle/>
          <a:p>
            <a:pPr algn="ctr"/>
            <a:r>
              <a:rPr lang="en-AU" sz="3200" b="1" dirty="0">
                <a:solidFill>
                  <a:srgbClr val="761F00"/>
                </a:solidFill>
                <a:latin typeface="Roboto" pitchFamily="2" charset="0"/>
                <a:ea typeface="Roboto" pitchFamily="2" charset="0"/>
              </a:rPr>
              <a:t>C. 79.5 million</a:t>
            </a:r>
          </a:p>
        </p:txBody>
      </p:sp>
      <p:sp>
        <p:nvSpPr>
          <p:cNvPr id="16" name="Arrow: Right 15">
            <a:hlinkClick r:id="" action="ppaction://hlinkshowjump?jump=nextslide"/>
            <a:extLst>
              <a:ext uri="{FF2B5EF4-FFF2-40B4-BE49-F238E27FC236}">
                <a16:creationId xmlns:a16="http://schemas.microsoft.com/office/drawing/2014/main" id="{A8581748-B02A-4B36-BB88-764EF18954DF}"/>
              </a:ext>
            </a:extLst>
          </p:cNvPr>
          <p:cNvSpPr/>
          <p:nvPr/>
        </p:nvSpPr>
        <p:spPr>
          <a:xfrm>
            <a:off x="11524312" y="5967646"/>
            <a:ext cx="1512711" cy="751335"/>
          </a:xfrm>
          <a:prstGeom prst="rightArrow">
            <a:avLst/>
          </a:prstGeom>
          <a:solidFill>
            <a:srgbClr val="D86075"/>
          </a:solidFill>
          <a:ln>
            <a:solidFill>
              <a:srgbClr val="D86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Placeholder 6">
            <a:extLst>
              <a:ext uri="{FF2B5EF4-FFF2-40B4-BE49-F238E27FC236}">
                <a16:creationId xmlns:a16="http://schemas.microsoft.com/office/drawing/2014/main" id="{FD068954-62D3-4783-9978-9D9A5E75313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806" t="5584" r="80" b="14302"/>
          <a:stretch/>
        </p:blipFill>
        <p:spPr>
          <a:xfrm>
            <a:off x="7453951" y="1583297"/>
            <a:ext cx="5338024" cy="3558683"/>
          </a:xfrm>
          <a:prstGeom prst="rect">
            <a:avLst/>
          </a:prstGeom>
        </p:spPr>
      </p:pic>
    </p:spTree>
    <p:extLst>
      <p:ext uri="{BB962C8B-B14F-4D97-AF65-F5344CB8AC3E}">
        <p14:creationId xmlns:p14="http://schemas.microsoft.com/office/powerpoint/2010/main" val="3136274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0D1B3F16-024F-3B46-87B2-BD6BF510AC1D}"/>
              </a:ext>
            </a:extLst>
          </p:cNvPr>
          <p:cNvSpPr>
            <a:spLocks noGrp="1"/>
          </p:cNvSpPr>
          <p:nvPr>
            <p:ph type="body" sz="quarter" idx="10"/>
          </p:nvPr>
        </p:nvSpPr>
        <p:spPr>
          <a:xfrm>
            <a:off x="528625" y="1536981"/>
            <a:ext cx="12877800" cy="1161137"/>
          </a:xfrm>
        </p:spPr>
        <p:txBody>
          <a:bodyPr/>
          <a:lstStyle/>
          <a:p>
            <a:pPr>
              <a:lnSpc>
                <a:spcPct val="100000"/>
              </a:lnSpc>
            </a:pPr>
            <a:r>
              <a:rPr lang="en-AU" sz="3200" b="1" dirty="0">
                <a:solidFill>
                  <a:srgbClr val="0B234B"/>
                </a:solidFill>
                <a:latin typeface="Roboto" pitchFamily="2" charset="0"/>
                <a:ea typeface="Roboto" pitchFamily="2" charset="0"/>
              </a:rPr>
              <a:t>What percentage of Australia’s Gross National Income (GNI) was given in Australian Aid in 2019 - 2020 ?</a:t>
            </a:r>
          </a:p>
          <a:p>
            <a:pPr>
              <a:lnSpc>
                <a:spcPct val="100000"/>
              </a:lnSpc>
            </a:pPr>
            <a:endParaRPr lang="en-US" sz="3200" dirty="0">
              <a:solidFill>
                <a:schemeClr val="bg2">
                  <a:lumMod val="25000"/>
                </a:schemeClr>
              </a:solidFill>
              <a:latin typeface="Roboto" pitchFamily="2" charset="0"/>
              <a:ea typeface="Roboto" pitchFamily="2" charset="0"/>
            </a:endParaRPr>
          </a:p>
        </p:txBody>
      </p:sp>
      <p:sp>
        <p:nvSpPr>
          <p:cNvPr id="37" name="Title Placeholder 1">
            <a:extLst>
              <a:ext uri="{FF2B5EF4-FFF2-40B4-BE49-F238E27FC236}">
                <a16:creationId xmlns:a16="http://schemas.microsoft.com/office/drawing/2014/main" id="{8D0CC9F2-F283-1642-86DB-3F1EDE7C43AC}"/>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C3DDD7"/>
                </a:solidFill>
                <a:latin typeface="Arial"/>
                <a:ea typeface="+mj-ea"/>
                <a:cs typeface="Arial"/>
              </a:defRPr>
            </a:lvl1pPr>
          </a:lstStyle>
          <a:p>
            <a:r>
              <a:rPr lang="en-US" sz="4500"/>
              <a:t>Question 8</a:t>
            </a:r>
          </a:p>
        </p:txBody>
      </p:sp>
      <p:sp>
        <p:nvSpPr>
          <p:cNvPr id="38" name="bg object 21">
            <a:extLst>
              <a:ext uri="{FF2B5EF4-FFF2-40B4-BE49-F238E27FC236}">
                <a16:creationId xmlns:a16="http://schemas.microsoft.com/office/drawing/2014/main" id="{A81A904F-F80C-4949-927A-82E0522C2869}"/>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9" name="Round Diagonal Corner Rectangle 53">
            <a:extLst>
              <a:ext uri="{FF2B5EF4-FFF2-40B4-BE49-F238E27FC236}">
                <a16:creationId xmlns:a16="http://schemas.microsoft.com/office/drawing/2014/main" id="{4AB61C85-BC67-4615-B0DF-FF641B6459FE}"/>
              </a:ext>
            </a:extLst>
          </p:cNvPr>
          <p:cNvSpPr/>
          <p:nvPr/>
        </p:nvSpPr>
        <p:spPr>
          <a:xfrm rot="16200000">
            <a:off x="3423803" y="1993707"/>
            <a:ext cx="856800" cy="6135779"/>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50">
            <a:extLst>
              <a:ext uri="{FF2B5EF4-FFF2-40B4-BE49-F238E27FC236}">
                <a16:creationId xmlns:a16="http://schemas.microsoft.com/office/drawing/2014/main" id="{BA418824-6EDD-4B31-8DF7-61617D25A789}"/>
              </a:ext>
            </a:extLst>
          </p:cNvPr>
          <p:cNvSpPr/>
          <p:nvPr/>
        </p:nvSpPr>
        <p:spPr>
          <a:xfrm rot="16200000">
            <a:off x="3423803" y="868801"/>
            <a:ext cx="856800" cy="6135779"/>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hlinkClick r:id="" action="ppaction://hlinkshowjump?jump=nextslide"/>
            <a:extLst>
              <a:ext uri="{FF2B5EF4-FFF2-40B4-BE49-F238E27FC236}">
                <a16:creationId xmlns:a16="http://schemas.microsoft.com/office/drawing/2014/main" id="{D87DD366-03F1-40A7-A17C-07CD537DB6EF}"/>
              </a:ext>
            </a:extLst>
          </p:cNvPr>
          <p:cNvSpPr txBox="1"/>
          <p:nvPr/>
        </p:nvSpPr>
        <p:spPr>
          <a:xfrm>
            <a:off x="942254" y="3605044"/>
            <a:ext cx="5922868" cy="646331"/>
          </a:xfrm>
          <a:prstGeom prst="rect">
            <a:avLst/>
          </a:prstGeom>
          <a:noFill/>
        </p:spPr>
        <p:txBody>
          <a:bodyPr wrap="square" rtlCol="0">
            <a:spAutoFit/>
          </a:bodyPr>
          <a:lstStyle/>
          <a:p>
            <a:r>
              <a:rPr lang="en-AU" sz="3600" b="1" dirty="0">
                <a:solidFill>
                  <a:srgbClr val="761F00"/>
                </a:solidFill>
                <a:latin typeface="Roboto" pitchFamily="2" charset="0"/>
                <a:ea typeface="Roboto" pitchFamily="2" charset="0"/>
              </a:rPr>
              <a:t>A. 3.5%</a:t>
            </a:r>
            <a:endParaRPr lang="en-AU" sz="2400" b="1" dirty="0">
              <a:solidFill>
                <a:srgbClr val="0B234B"/>
              </a:solidFill>
              <a:latin typeface="Roboto" pitchFamily="2" charset="0"/>
              <a:ea typeface="Roboto" pitchFamily="2" charset="0"/>
            </a:endParaRPr>
          </a:p>
        </p:txBody>
      </p:sp>
      <p:sp>
        <p:nvSpPr>
          <p:cNvPr id="24" name="TextBox 23">
            <a:hlinkClick r:id="rId4" action="ppaction://hlinksldjump"/>
            <a:extLst>
              <a:ext uri="{FF2B5EF4-FFF2-40B4-BE49-F238E27FC236}">
                <a16:creationId xmlns:a16="http://schemas.microsoft.com/office/drawing/2014/main" id="{B0C84E0F-2DA6-49C5-9D98-D039C837FE56}"/>
              </a:ext>
            </a:extLst>
          </p:cNvPr>
          <p:cNvSpPr txBox="1"/>
          <p:nvPr/>
        </p:nvSpPr>
        <p:spPr>
          <a:xfrm>
            <a:off x="910145" y="4729695"/>
            <a:ext cx="6506655" cy="646331"/>
          </a:xfrm>
          <a:prstGeom prst="rect">
            <a:avLst/>
          </a:prstGeom>
          <a:noFill/>
        </p:spPr>
        <p:txBody>
          <a:bodyPr wrap="square" rtlCol="0">
            <a:spAutoFit/>
          </a:bodyPr>
          <a:lstStyle/>
          <a:p>
            <a:r>
              <a:rPr lang="en-AU" sz="3600" b="1" dirty="0">
                <a:solidFill>
                  <a:srgbClr val="761F00"/>
                </a:solidFill>
                <a:latin typeface="Roboto" pitchFamily="2" charset="0"/>
                <a:ea typeface="Roboto" pitchFamily="2" charset="0"/>
              </a:rPr>
              <a:t>B. 0.21%</a:t>
            </a:r>
          </a:p>
        </p:txBody>
      </p:sp>
      <p:sp>
        <p:nvSpPr>
          <p:cNvPr id="26" name="Round Diagonal Corner Rectangle 53">
            <a:extLst>
              <a:ext uri="{FF2B5EF4-FFF2-40B4-BE49-F238E27FC236}">
                <a16:creationId xmlns:a16="http://schemas.microsoft.com/office/drawing/2014/main" id="{F784EB86-048A-4EDE-9E33-3734C2CB6D34}"/>
              </a:ext>
            </a:extLst>
          </p:cNvPr>
          <p:cNvSpPr/>
          <p:nvPr/>
        </p:nvSpPr>
        <p:spPr>
          <a:xfrm rot="16200000">
            <a:off x="3423786" y="3060487"/>
            <a:ext cx="856838" cy="6135782"/>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hlinkClick r:id="" action="ppaction://hlinkshowjump?jump=nextslide"/>
            <a:extLst>
              <a:ext uri="{FF2B5EF4-FFF2-40B4-BE49-F238E27FC236}">
                <a16:creationId xmlns:a16="http://schemas.microsoft.com/office/drawing/2014/main" id="{CAB1DAFB-9F8A-4547-926B-837DC495D4A0}"/>
              </a:ext>
            </a:extLst>
          </p:cNvPr>
          <p:cNvSpPr txBox="1"/>
          <p:nvPr/>
        </p:nvSpPr>
        <p:spPr>
          <a:xfrm>
            <a:off x="910144" y="5776548"/>
            <a:ext cx="6009949" cy="646331"/>
          </a:xfrm>
          <a:prstGeom prst="rect">
            <a:avLst/>
          </a:prstGeom>
          <a:noFill/>
        </p:spPr>
        <p:txBody>
          <a:bodyPr wrap="square" rtlCol="0">
            <a:spAutoFit/>
          </a:bodyPr>
          <a:lstStyle/>
          <a:p>
            <a:r>
              <a:rPr lang="en-AU" sz="3600" b="1" dirty="0">
                <a:solidFill>
                  <a:srgbClr val="761F00"/>
                </a:solidFill>
                <a:latin typeface="Roboto" pitchFamily="2" charset="0"/>
                <a:ea typeface="Roboto" pitchFamily="2" charset="0"/>
              </a:rPr>
              <a:t>C. 0.7%</a:t>
            </a:r>
          </a:p>
        </p:txBody>
      </p:sp>
      <p:pic>
        <p:nvPicPr>
          <p:cNvPr id="3" name="Graphic 2">
            <a:extLst>
              <a:ext uri="{FF2B5EF4-FFF2-40B4-BE49-F238E27FC236}">
                <a16:creationId xmlns:a16="http://schemas.microsoft.com/office/drawing/2014/main" id="{DB2A2B9C-6425-4F55-BF9E-AA7216F1E665}"/>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8395517" y="2774038"/>
            <a:ext cx="3041769" cy="3041769"/>
          </a:xfrm>
          <a:prstGeom prst="rect">
            <a:avLst/>
          </a:prstGeom>
        </p:spPr>
      </p:pic>
      <p:sp>
        <p:nvSpPr>
          <p:cNvPr id="2" name="Rectangle 1">
            <a:hlinkClick r:id="rId6" action="ppaction://hlinksldjump"/>
            <a:extLst>
              <a:ext uri="{FF2B5EF4-FFF2-40B4-BE49-F238E27FC236}">
                <a16:creationId xmlns:a16="http://schemas.microsoft.com/office/drawing/2014/main" id="{0A3BDBB8-3116-48B9-A2D4-43952E2B88D5}"/>
              </a:ext>
            </a:extLst>
          </p:cNvPr>
          <p:cNvSpPr/>
          <p:nvPr/>
        </p:nvSpPr>
        <p:spPr>
          <a:xfrm>
            <a:off x="2971058" y="3672338"/>
            <a:ext cx="3464410" cy="461665"/>
          </a:xfrm>
          <a:prstGeom prst="rect">
            <a:avLst/>
          </a:prstGeom>
        </p:spPr>
        <p:txBody>
          <a:bodyPr wrap="none">
            <a:spAutoFit/>
          </a:bodyPr>
          <a:lstStyle/>
          <a:p>
            <a:r>
              <a:rPr lang="en-AU" sz="2400" b="1" dirty="0">
                <a:solidFill>
                  <a:srgbClr val="0B234B"/>
                </a:solidFill>
                <a:latin typeface="Roboto" pitchFamily="2" charset="0"/>
                <a:ea typeface="Roboto" pitchFamily="2" charset="0"/>
              </a:rPr>
              <a:t>($3.50 per $100 of GNI)</a:t>
            </a:r>
            <a:endParaRPr lang="en-AU" sz="2400" dirty="0"/>
          </a:p>
        </p:txBody>
      </p:sp>
      <p:sp>
        <p:nvSpPr>
          <p:cNvPr id="6" name="Rectangle 5">
            <a:extLst>
              <a:ext uri="{FF2B5EF4-FFF2-40B4-BE49-F238E27FC236}">
                <a16:creationId xmlns:a16="http://schemas.microsoft.com/office/drawing/2014/main" id="{0FA0A392-DF51-48F5-BDEA-53284771FF03}"/>
              </a:ext>
            </a:extLst>
          </p:cNvPr>
          <p:cNvSpPr/>
          <p:nvPr/>
        </p:nvSpPr>
        <p:spPr>
          <a:xfrm>
            <a:off x="8845875" y="5967646"/>
            <a:ext cx="2143594" cy="246221"/>
          </a:xfrm>
          <a:prstGeom prst="rect">
            <a:avLst/>
          </a:prstGeom>
        </p:spPr>
        <p:txBody>
          <a:bodyPr wrap="square">
            <a:spAutoFit/>
          </a:bodyPr>
          <a:lstStyle/>
          <a:p>
            <a:r>
              <a:rPr lang="en-AU" sz="1000" b="1" dirty="0">
                <a:latin typeface="Roboto" pitchFamily="2" charset="0"/>
                <a:ea typeface="Roboto" pitchFamily="2" charset="0"/>
              </a:rPr>
              <a:t>Credit: </a:t>
            </a:r>
            <a:r>
              <a:rPr lang="en-AU" sz="1000" dirty="0">
                <a:latin typeface="Roboto" pitchFamily="2" charset="0"/>
                <a:ea typeface="Roboto" pitchFamily="2" charset="0"/>
              </a:rPr>
              <a:t>flaticon.com</a:t>
            </a:r>
            <a:endParaRPr lang="en-AU" sz="1000" b="1" dirty="0">
              <a:latin typeface="Roboto" pitchFamily="2" charset="0"/>
              <a:ea typeface="Roboto" pitchFamily="2" charset="0"/>
            </a:endParaRPr>
          </a:p>
        </p:txBody>
      </p:sp>
      <p:sp>
        <p:nvSpPr>
          <p:cNvPr id="14" name="Rectangle 13">
            <a:hlinkClick r:id="rId4" action="ppaction://hlinksldjump"/>
            <a:extLst>
              <a:ext uri="{FF2B5EF4-FFF2-40B4-BE49-F238E27FC236}">
                <a16:creationId xmlns:a16="http://schemas.microsoft.com/office/drawing/2014/main" id="{E5E61BE9-7485-41D6-B689-87557CC88DA5}"/>
              </a:ext>
            </a:extLst>
          </p:cNvPr>
          <p:cNvSpPr/>
          <p:nvPr/>
        </p:nvSpPr>
        <p:spPr>
          <a:xfrm>
            <a:off x="2971058" y="4830763"/>
            <a:ext cx="3861955" cy="461665"/>
          </a:xfrm>
          <a:prstGeom prst="rect">
            <a:avLst/>
          </a:prstGeom>
        </p:spPr>
        <p:txBody>
          <a:bodyPr wrap="none">
            <a:spAutoFit/>
          </a:bodyPr>
          <a:lstStyle/>
          <a:p>
            <a:r>
              <a:rPr lang="en-AU" sz="2400" b="1" dirty="0">
                <a:solidFill>
                  <a:srgbClr val="0B234B"/>
                </a:solidFill>
                <a:latin typeface="Roboto" pitchFamily="2" charset="0"/>
                <a:ea typeface="Roboto" pitchFamily="2" charset="0"/>
              </a:rPr>
              <a:t>(21cents per $100 of GNI)</a:t>
            </a:r>
            <a:endParaRPr lang="en-AU" sz="2400" dirty="0"/>
          </a:p>
        </p:txBody>
      </p:sp>
      <p:sp>
        <p:nvSpPr>
          <p:cNvPr id="15" name="Rectangle 14">
            <a:hlinkClick r:id="rId6" action="ppaction://hlinksldjump"/>
            <a:extLst>
              <a:ext uri="{FF2B5EF4-FFF2-40B4-BE49-F238E27FC236}">
                <a16:creationId xmlns:a16="http://schemas.microsoft.com/office/drawing/2014/main" id="{59ED5B9E-9D40-4302-800C-70941E06E50E}"/>
              </a:ext>
            </a:extLst>
          </p:cNvPr>
          <p:cNvSpPr/>
          <p:nvPr/>
        </p:nvSpPr>
        <p:spPr>
          <a:xfrm>
            <a:off x="2971058" y="5868880"/>
            <a:ext cx="3861955" cy="461665"/>
          </a:xfrm>
          <a:prstGeom prst="rect">
            <a:avLst/>
          </a:prstGeom>
        </p:spPr>
        <p:txBody>
          <a:bodyPr wrap="none">
            <a:spAutoFit/>
          </a:bodyPr>
          <a:lstStyle/>
          <a:p>
            <a:r>
              <a:rPr lang="en-AU" sz="2400" b="1" dirty="0">
                <a:solidFill>
                  <a:srgbClr val="0B234B"/>
                </a:solidFill>
                <a:latin typeface="Roboto" pitchFamily="2" charset="0"/>
                <a:ea typeface="Roboto" pitchFamily="2" charset="0"/>
              </a:rPr>
              <a:t>(70 cents per $100 of GNI)</a:t>
            </a:r>
            <a:endParaRPr lang="en-AU" sz="2400" dirty="0"/>
          </a:p>
        </p:txBody>
      </p:sp>
      <p:sp>
        <p:nvSpPr>
          <p:cNvPr id="18" name="TextBox 17">
            <a:hlinkClick r:id="rId4" action="ppaction://hlinksldjump"/>
            <a:extLst>
              <a:ext uri="{FF2B5EF4-FFF2-40B4-BE49-F238E27FC236}">
                <a16:creationId xmlns:a16="http://schemas.microsoft.com/office/drawing/2014/main" id="{74ADCFFE-C8AD-45AD-8781-A9EA2076AB89}"/>
              </a:ext>
            </a:extLst>
          </p:cNvPr>
          <p:cNvSpPr txBox="1"/>
          <p:nvPr/>
        </p:nvSpPr>
        <p:spPr>
          <a:xfrm>
            <a:off x="784313" y="4583787"/>
            <a:ext cx="6135780" cy="897473"/>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1422597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7A2ED-C8B1-4C9E-9E40-5B64FA39EA6F}"/>
              </a:ext>
            </a:extLst>
          </p:cNvPr>
          <p:cNvSpPr txBox="1"/>
          <p:nvPr/>
        </p:nvSpPr>
        <p:spPr>
          <a:xfrm>
            <a:off x="4360069" y="1734167"/>
            <a:ext cx="4724400" cy="1015663"/>
          </a:xfrm>
          <a:prstGeom prst="rect">
            <a:avLst/>
          </a:prstGeom>
          <a:noFill/>
        </p:spPr>
        <p:txBody>
          <a:bodyPr wrap="square" rtlCol="0">
            <a:spAutoFit/>
          </a:bodyPr>
          <a:lstStyle/>
          <a:p>
            <a:pPr algn="ctr"/>
            <a:r>
              <a:rPr lang="en-AU" sz="6000" b="1">
                <a:solidFill>
                  <a:srgbClr val="0C244C"/>
                </a:solidFill>
                <a:latin typeface="Roboto" pitchFamily="2" charset="0"/>
                <a:ea typeface="Roboto" pitchFamily="2" charset="0"/>
              </a:rPr>
              <a:t>TRY AGAIN!</a:t>
            </a:r>
          </a:p>
        </p:txBody>
      </p:sp>
      <p:sp>
        <p:nvSpPr>
          <p:cNvPr id="26" name="Left Arrow 3">
            <a:hlinkClick r:id="" action="ppaction://hlinkshowjump?jump=previousslide"/>
            <a:extLst>
              <a:ext uri="{FF2B5EF4-FFF2-40B4-BE49-F238E27FC236}">
                <a16:creationId xmlns:a16="http://schemas.microsoft.com/office/drawing/2014/main" id="{6FDF46BC-3836-4571-903C-411CDC94B392}"/>
              </a:ext>
            </a:extLst>
          </p:cNvPr>
          <p:cNvSpPr/>
          <p:nvPr/>
        </p:nvSpPr>
        <p:spPr bwMode="auto">
          <a:xfrm>
            <a:off x="5302322" y="4056709"/>
            <a:ext cx="2839895" cy="1655249"/>
          </a:xfrm>
          <a:prstGeom prst="leftArrow">
            <a:avLst/>
          </a:prstGeom>
          <a:solidFill>
            <a:srgbClr val="D86075"/>
          </a:solidFill>
          <a:ln w="19050">
            <a:noFill/>
          </a:ln>
          <a:effectLst/>
        </p:spPr>
        <p:txBody>
          <a:bodyPr wrap="none" rtlCol="0" anchor="ctr"/>
          <a:lstStyle/>
          <a:p>
            <a:pPr algn="ctr"/>
            <a:endParaRPr lang="en-US"/>
          </a:p>
        </p:txBody>
      </p:sp>
      <p:pic>
        <p:nvPicPr>
          <p:cNvPr id="27" name="図 14">
            <a:extLst>
              <a:ext uri="{FF2B5EF4-FFF2-40B4-BE49-F238E27FC236}">
                <a16:creationId xmlns:a16="http://schemas.microsoft.com/office/drawing/2014/main" id="{3CF5C1D0-BE7D-4620-934B-0222876B7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179" y="3207934"/>
            <a:ext cx="4150128" cy="3352800"/>
          </a:xfrm>
          <a:prstGeom prst="rect">
            <a:avLst/>
          </a:prstGeom>
        </p:spPr>
      </p:pic>
      <p:sp>
        <p:nvSpPr>
          <p:cNvPr id="6" name="Title 5">
            <a:extLst>
              <a:ext uri="{FF2B5EF4-FFF2-40B4-BE49-F238E27FC236}">
                <a16:creationId xmlns:a16="http://schemas.microsoft.com/office/drawing/2014/main" id="{B20BDD67-6D8E-7A45-897C-157037A15B99}"/>
              </a:ext>
            </a:extLst>
          </p:cNvPr>
          <p:cNvSpPr>
            <a:spLocks noGrp="1"/>
          </p:cNvSpPr>
          <p:nvPr>
            <p:ph type="title"/>
          </p:nvPr>
        </p:nvSpPr>
        <p:spPr>
          <a:xfrm>
            <a:off x="1007269" y="366846"/>
            <a:ext cx="11273399" cy="873497"/>
          </a:xfrm>
        </p:spPr>
        <p:txBody>
          <a:bodyPr/>
          <a:lstStyle/>
          <a:p>
            <a:r>
              <a:rPr lang="en-US" sz="4500"/>
              <a:t>Answer incorrect</a:t>
            </a:r>
          </a:p>
        </p:txBody>
      </p:sp>
      <p:sp>
        <p:nvSpPr>
          <p:cNvPr id="17" name="bg object 21">
            <a:extLst>
              <a:ext uri="{FF2B5EF4-FFF2-40B4-BE49-F238E27FC236}">
                <a16:creationId xmlns:a16="http://schemas.microsoft.com/office/drawing/2014/main" id="{046015BF-1CC3-8A47-B95A-554492337AAF}"/>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pic>
        <p:nvPicPr>
          <p:cNvPr id="1027" name="Picture 3">
            <a:extLst>
              <a:ext uri="{FF2B5EF4-FFF2-40B4-BE49-F238E27FC236}">
                <a16:creationId xmlns:a16="http://schemas.microsoft.com/office/drawing/2014/main" id="{F324184E-3B11-449C-901F-D218993B7D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84469" y="3324225"/>
            <a:ext cx="4143539" cy="335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 action="ppaction://hlinkshowjump?jump=previousslide"/>
            <a:extLst>
              <a:ext uri="{FF2B5EF4-FFF2-40B4-BE49-F238E27FC236}">
                <a16:creationId xmlns:a16="http://schemas.microsoft.com/office/drawing/2014/main" id="{F0AEF3E5-3C78-4412-8BFA-275E4F9CA7C4}"/>
              </a:ext>
            </a:extLst>
          </p:cNvPr>
          <p:cNvSpPr/>
          <p:nvPr/>
        </p:nvSpPr>
        <p:spPr>
          <a:xfrm>
            <a:off x="92869" y="0"/>
            <a:ext cx="13258800"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hlinkClick r:id="" action="ppaction://hlinkshowjump?jump=previousslide"/>
            <a:extLst>
              <a:ext uri="{FF2B5EF4-FFF2-40B4-BE49-F238E27FC236}">
                <a16:creationId xmlns:a16="http://schemas.microsoft.com/office/drawing/2014/main" id="{9379D324-002E-4F41-924A-C3B0B415EAF2}"/>
              </a:ext>
            </a:extLst>
          </p:cNvPr>
          <p:cNvSpPr/>
          <p:nvPr/>
        </p:nvSpPr>
        <p:spPr>
          <a:xfrm>
            <a:off x="0" y="0"/>
            <a:ext cx="13444538"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98542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95E39922-200C-7C4C-8616-E021EBDDC342}"/>
              </a:ext>
            </a:extLst>
          </p:cNvPr>
          <p:cNvSpPr txBox="1">
            <a:spLocks/>
          </p:cNvSpPr>
          <p:nvPr/>
        </p:nvSpPr>
        <p:spPr>
          <a:xfrm>
            <a:off x="8013522" y="6306690"/>
            <a:ext cx="4804747" cy="751335"/>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US" sz="1000">
                <a:latin typeface="Roboto" pitchFamily="2" charset="0"/>
                <a:ea typeface="Roboto" pitchFamily="2" charset="0"/>
              </a:rPr>
              <a:t> </a:t>
            </a:r>
          </a:p>
        </p:txBody>
      </p:sp>
      <p:sp>
        <p:nvSpPr>
          <p:cNvPr id="14" name="Rectangle 13">
            <a:extLst>
              <a:ext uri="{FF2B5EF4-FFF2-40B4-BE49-F238E27FC236}">
                <a16:creationId xmlns:a16="http://schemas.microsoft.com/office/drawing/2014/main" id="{C66EA2FD-49FE-4556-A239-445B35A303BC}"/>
              </a:ext>
            </a:extLst>
          </p:cNvPr>
          <p:cNvSpPr/>
          <p:nvPr/>
        </p:nvSpPr>
        <p:spPr>
          <a:xfrm>
            <a:off x="528625" y="2206329"/>
            <a:ext cx="5203044" cy="4524315"/>
          </a:xfrm>
          <a:prstGeom prst="rect">
            <a:avLst/>
          </a:prstGeom>
        </p:spPr>
        <p:txBody>
          <a:bodyPr wrap="square">
            <a:spAutoFit/>
          </a:bodyPr>
          <a:lstStyle/>
          <a:p>
            <a:r>
              <a:rPr lang="en-AU" sz="3600" b="1" dirty="0">
                <a:solidFill>
                  <a:srgbClr val="0C244C"/>
                </a:solidFill>
                <a:latin typeface="Roboto" pitchFamily="2" charset="0"/>
                <a:ea typeface="Roboto" pitchFamily="2" charset="0"/>
              </a:rPr>
              <a:t>CORRECT!</a:t>
            </a:r>
          </a:p>
          <a:p>
            <a:endParaRPr lang="en-AU" sz="2800" dirty="0">
              <a:latin typeface="Roboto" pitchFamily="2" charset="0"/>
              <a:ea typeface="Roboto" pitchFamily="2" charset="0"/>
            </a:endParaRPr>
          </a:p>
          <a:p>
            <a:r>
              <a:rPr lang="en-AU" sz="2800" dirty="0">
                <a:latin typeface="Roboto" pitchFamily="2" charset="0"/>
                <a:ea typeface="Roboto" pitchFamily="2" charset="0"/>
              </a:rPr>
              <a:t>From 2014 – 2019, Australia’s aid program has experienced consistent cuts.</a:t>
            </a:r>
          </a:p>
          <a:p>
            <a:endParaRPr lang="en-AU" sz="2800" dirty="0">
              <a:latin typeface="Roboto" pitchFamily="2" charset="0"/>
              <a:ea typeface="Roboto" pitchFamily="2" charset="0"/>
            </a:endParaRPr>
          </a:p>
          <a:p>
            <a:r>
              <a:rPr lang="en-AU" sz="2800" dirty="0">
                <a:latin typeface="Roboto" pitchFamily="2" charset="0"/>
                <a:ea typeface="Roboto" pitchFamily="2" charset="0"/>
              </a:rPr>
              <a:t>The current rate equates to 21 cents given in aid per $100 of gross national income.</a:t>
            </a:r>
          </a:p>
          <a:p>
            <a:endParaRPr lang="en-AU" sz="2800" dirty="0">
              <a:solidFill>
                <a:srgbClr val="0C244C"/>
              </a:solidFill>
              <a:latin typeface="Roboto" pitchFamily="2" charset="0"/>
              <a:ea typeface="Roboto" pitchFamily="2" charset="0"/>
            </a:endParaRPr>
          </a:p>
        </p:txBody>
      </p:sp>
      <p:sp>
        <p:nvSpPr>
          <p:cNvPr id="22" name="Title 23">
            <a:extLst>
              <a:ext uri="{FF2B5EF4-FFF2-40B4-BE49-F238E27FC236}">
                <a16:creationId xmlns:a16="http://schemas.microsoft.com/office/drawing/2014/main" id="{1E235132-D030-8F48-B291-3310B52B0C97}"/>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0C244C"/>
                </a:solidFill>
                <a:latin typeface="Arial"/>
                <a:ea typeface="+mj-ea"/>
                <a:cs typeface="Arial"/>
              </a:defRPr>
            </a:lvl1pPr>
          </a:lstStyle>
          <a:p>
            <a:r>
              <a:rPr lang="en-US" sz="4500"/>
              <a:t>Answer  correct!</a:t>
            </a:r>
          </a:p>
        </p:txBody>
      </p:sp>
      <p:sp>
        <p:nvSpPr>
          <p:cNvPr id="24" name="bg object 21">
            <a:extLst>
              <a:ext uri="{FF2B5EF4-FFF2-40B4-BE49-F238E27FC236}">
                <a16:creationId xmlns:a16="http://schemas.microsoft.com/office/drawing/2014/main" id="{93A54470-8F14-B04E-AADD-207B94378B56}"/>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pic>
        <p:nvPicPr>
          <p:cNvPr id="15" name="Graphic 2">
            <a:extLst>
              <a:ext uri="{FF2B5EF4-FFF2-40B4-BE49-F238E27FC236}">
                <a16:creationId xmlns:a16="http://schemas.microsoft.com/office/drawing/2014/main" id="{8F4D5399-A23F-48F7-9CF5-8A36793D429D}"/>
              </a:ext>
            </a:extLst>
          </p:cNvPr>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8395517" y="2774038"/>
            <a:ext cx="3041769" cy="3041769"/>
          </a:xfrm>
          <a:prstGeom prst="rect">
            <a:avLst/>
          </a:prstGeom>
        </p:spPr>
      </p:pic>
      <p:sp>
        <p:nvSpPr>
          <p:cNvPr id="16" name="Rectangle 15">
            <a:extLst>
              <a:ext uri="{FF2B5EF4-FFF2-40B4-BE49-F238E27FC236}">
                <a16:creationId xmlns:a16="http://schemas.microsoft.com/office/drawing/2014/main" id="{0BB6E170-71FA-4BC6-A5AE-126C800F9CE6}"/>
              </a:ext>
            </a:extLst>
          </p:cNvPr>
          <p:cNvSpPr/>
          <p:nvPr/>
        </p:nvSpPr>
        <p:spPr>
          <a:xfrm>
            <a:off x="8845875" y="5967646"/>
            <a:ext cx="2143594" cy="246221"/>
          </a:xfrm>
          <a:prstGeom prst="rect">
            <a:avLst/>
          </a:prstGeom>
        </p:spPr>
        <p:txBody>
          <a:bodyPr wrap="square">
            <a:spAutoFit/>
          </a:bodyPr>
          <a:lstStyle/>
          <a:p>
            <a:r>
              <a:rPr lang="en-AU" sz="1000" b="1" dirty="0">
                <a:latin typeface="Roboto" pitchFamily="2" charset="0"/>
                <a:ea typeface="Roboto" pitchFamily="2" charset="0"/>
              </a:rPr>
              <a:t>Credit: </a:t>
            </a:r>
            <a:r>
              <a:rPr lang="en-AU" sz="1000" dirty="0">
                <a:latin typeface="Roboto" pitchFamily="2" charset="0"/>
                <a:ea typeface="Roboto" pitchFamily="2" charset="0"/>
              </a:rPr>
              <a:t>flaticon.com</a:t>
            </a:r>
            <a:endParaRPr lang="en-AU" sz="1000" b="1" dirty="0">
              <a:latin typeface="Roboto" pitchFamily="2" charset="0"/>
              <a:ea typeface="Roboto" pitchFamily="2" charset="0"/>
            </a:endParaRPr>
          </a:p>
        </p:txBody>
      </p:sp>
      <p:sp>
        <p:nvSpPr>
          <p:cNvPr id="12" name="Round Diagonal Corner Rectangle 28">
            <a:extLst>
              <a:ext uri="{FF2B5EF4-FFF2-40B4-BE49-F238E27FC236}">
                <a16:creationId xmlns:a16="http://schemas.microsoft.com/office/drawing/2014/main" id="{97A57409-EE9D-4A2D-A4FE-B13A1FFBE285}"/>
              </a:ext>
            </a:extLst>
          </p:cNvPr>
          <p:cNvSpPr/>
          <p:nvPr/>
        </p:nvSpPr>
        <p:spPr>
          <a:xfrm rot="16212105">
            <a:off x="4876470" y="467587"/>
            <a:ext cx="712543" cy="2976564"/>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342260D-A5B2-4106-BFFD-6C851BC0BD33}"/>
              </a:ext>
            </a:extLst>
          </p:cNvPr>
          <p:cNvSpPr txBox="1"/>
          <p:nvPr/>
        </p:nvSpPr>
        <p:spPr>
          <a:xfrm rot="12105">
            <a:off x="3743055" y="1650733"/>
            <a:ext cx="2870802" cy="584775"/>
          </a:xfrm>
          <a:prstGeom prst="rect">
            <a:avLst/>
          </a:prstGeom>
          <a:noFill/>
        </p:spPr>
        <p:txBody>
          <a:bodyPr wrap="square" rtlCol="0">
            <a:spAutoFit/>
          </a:bodyPr>
          <a:lstStyle/>
          <a:p>
            <a:pPr algn="ctr"/>
            <a:r>
              <a:rPr lang="en-AU" sz="3200" b="1" dirty="0">
                <a:solidFill>
                  <a:srgbClr val="761F00"/>
                </a:solidFill>
                <a:latin typeface="Roboto" pitchFamily="2" charset="0"/>
                <a:ea typeface="Roboto" pitchFamily="2" charset="0"/>
              </a:rPr>
              <a:t>B. 0.21%</a:t>
            </a:r>
          </a:p>
        </p:txBody>
      </p:sp>
      <p:sp>
        <p:nvSpPr>
          <p:cNvPr id="10" name="Arrow: Right 9">
            <a:hlinkClick r:id="" action="ppaction://hlinkshowjump?jump=nextslide"/>
            <a:extLst>
              <a:ext uri="{FF2B5EF4-FFF2-40B4-BE49-F238E27FC236}">
                <a16:creationId xmlns:a16="http://schemas.microsoft.com/office/drawing/2014/main" id="{8C45B378-3520-4C79-BC15-3A6CE21037A9}"/>
              </a:ext>
            </a:extLst>
          </p:cNvPr>
          <p:cNvSpPr/>
          <p:nvPr/>
        </p:nvSpPr>
        <p:spPr>
          <a:xfrm>
            <a:off x="11524312" y="5967646"/>
            <a:ext cx="1512711" cy="751335"/>
          </a:xfrm>
          <a:prstGeom prst="rightArrow">
            <a:avLst/>
          </a:prstGeom>
          <a:solidFill>
            <a:srgbClr val="D86075"/>
          </a:solidFill>
          <a:ln>
            <a:solidFill>
              <a:srgbClr val="D86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52917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descr="Laptop">
            <a:extLst>
              <a:ext uri="{FF2B5EF4-FFF2-40B4-BE49-F238E27FC236}">
                <a16:creationId xmlns:a16="http://schemas.microsoft.com/office/drawing/2014/main" id="{7995D3DB-DC0F-46DF-87DC-3A8204C818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5649" y="-111176"/>
            <a:ext cx="8853240" cy="8853240"/>
          </a:xfrm>
          <a:prstGeom prst="rect">
            <a:avLst/>
          </a:prstGeom>
        </p:spPr>
      </p:pic>
      <p:sp>
        <p:nvSpPr>
          <p:cNvPr id="3" name="Title 2">
            <a:extLst>
              <a:ext uri="{FF2B5EF4-FFF2-40B4-BE49-F238E27FC236}">
                <a16:creationId xmlns:a16="http://schemas.microsoft.com/office/drawing/2014/main" id="{93C1B4BE-55F6-4CC8-ABA5-73EBFA739C93}"/>
              </a:ext>
            </a:extLst>
          </p:cNvPr>
          <p:cNvSpPr>
            <a:spLocks noGrp="1"/>
          </p:cNvSpPr>
          <p:nvPr>
            <p:ph type="title"/>
          </p:nvPr>
        </p:nvSpPr>
        <p:spPr/>
        <p:txBody>
          <a:bodyPr/>
          <a:lstStyle/>
          <a:p>
            <a:r>
              <a:rPr lang="en-US" dirty="0"/>
              <a:t>Learn more AT: </a:t>
            </a:r>
            <a:r>
              <a:rPr lang="en-US" cap="none" dirty="0">
                <a:hlinkClick r:id="rId4"/>
              </a:rPr>
              <a:t>www.caritas.org.au</a:t>
            </a:r>
            <a:br>
              <a:rPr lang="en-US" cap="none" dirty="0"/>
            </a:br>
            <a:endParaRPr lang="en-AU" dirty="0"/>
          </a:p>
        </p:txBody>
      </p:sp>
      <p:pic>
        <p:nvPicPr>
          <p:cNvPr id="12" name="Picture 11">
            <a:extLst>
              <a:ext uri="{FF2B5EF4-FFF2-40B4-BE49-F238E27FC236}">
                <a16:creationId xmlns:a16="http://schemas.microsoft.com/office/drawing/2014/main" id="{66BDD804-82F1-40EC-AACD-9FC81E176C6E}"/>
              </a:ext>
            </a:extLst>
          </p:cNvPr>
          <p:cNvPicPr>
            <a:picLocks noChangeAspect="1"/>
          </p:cNvPicPr>
          <p:nvPr/>
        </p:nvPicPr>
        <p:blipFill rotWithShape="1">
          <a:blip r:embed="rId5"/>
          <a:srcRect l="19676" t="12521" r="20813" b="18062"/>
          <a:stretch/>
        </p:blipFill>
        <p:spPr>
          <a:xfrm>
            <a:off x="3766296" y="1936287"/>
            <a:ext cx="5911945" cy="3879020"/>
          </a:xfrm>
          <a:prstGeom prst="rect">
            <a:avLst/>
          </a:prstGeom>
        </p:spPr>
      </p:pic>
    </p:spTree>
    <p:extLst>
      <p:ext uri="{BB962C8B-B14F-4D97-AF65-F5344CB8AC3E}">
        <p14:creationId xmlns:p14="http://schemas.microsoft.com/office/powerpoint/2010/main" val="42854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E8B9AE-5D4E-214A-ABBF-F5D1F9C15DA3}"/>
              </a:ext>
            </a:extLst>
          </p:cNvPr>
          <p:cNvSpPr>
            <a:spLocks noGrp="1"/>
          </p:cNvSpPr>
          <p:nvPr>
            <p:ph type="body" sz="quarter" idx="11"/>
          </p:nvPr>
        </p:nvSpPr>
        <p:spPr>
          <a:xfrm>
            <a:off x="3996016" y="2486025"/>
            <a:ext cx="5452506" cy="770560"/>
          </a:xfrm>
        </p:spPr>
        <p:txBody>
          <a:bodyPr/>
          <a:lstStyle/>
          <a:p>
            <a:r>
              <a:rPr lang="en-US"/>
              <a:t>Thank You</a:t>
            </a:r>
          </a:p>
        </p:txBody>
      </p:sp>
    </p:spTree>
    <p:extLst>
      <p:ext uri="{BB962C8B-B14F-4D97-AF65-F5344CB8AC3E}">
        <p14:creationId xmlns:p14="http://schemas.microsoft.com/office/powerpoint/2010/main" val="2512773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 Diagonal Corner Rectangle 53">
            <a:extLst>
              <a:ext uri="{FF2B5EF4-FFF2-40B4-BE49-F238E27FC236}">
                <a16:creationId xmlns:a16="http://schemas.microsoft.com/office/drawing/2014/main" id="{72030570-7689-D64F-94F0-ACDFBA697838}"/>
              </a:ext>
            </a:extLst>
          </p:cNvPr>
          <p:cNvSpPr/>
          <p:nvPr/>
        </p:nvSpPr>
        <p:spPr>
          <a:xfrm rot="16200000">
            <a:off x="3849222" y="2810063"/>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Diagonal Corner Rectangle 50">
            <a:extLst>
              <a:ext uri="{FF2B5EF4-FFF2-40B4-BE49-F238E27FC236}">
                <a16:creationId xmlns:a16="http://schemas.microsoft.com/office/drawing/2014/main" id="{1281B9CF-3259-414D-9CE0-56AF7CB0521F}"/>
              </a:ext>
            </a:extLst>
          </p:cNvPr>
          <p:cNvSpPr/>
          <p:nvPr/>
        </p:nvSpPr>
        <p:spPr>
          <a:xfrm rot="16200000">
            <a:off x="3849222" y="1685157"/>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9">
            <a:extLst>
              <a:ext uri="{FF2B5EF4-FFF2-40B4-BE49-F238E27FC236}">
                <a16:creationId xmlns:a16="http://schemas.microsoft.com/office/drawing/2014/main" id="{0D1B3F16-024F-3B46-87B2-BD6BF510AC1D}"/>
              </a:ext>
            </a:extLst>
          </p:cNvPr>
          <p:cNvSpPr>
            <a:spLocks noGrp="1"/>
          </p:cNvSpPr>
          <p:nvPr>
            <p:ph type="body" sz="quarter" idx="10"/>
          </p:nvPr>
        </p:nvSpPr>
        <p:spPr>
          <a:xfrm>
            <a:off x="528625" y="1561057"/>
            <a:ext cx="11201400" cy="704437"/>
          </a:xfrm>
        </p:spPr>
        <p:txBody>
          <a:bodyPr/>
          <a:lstStyle/>
          <a:p>
            <a:pPr>
              <a:lnSpc>
                <a:spcPct val="100000"/>
              </a:lnSpc>
            </a:pPr>
            <a:r>
              <a:rPr lang="en-AU" sz="3200" b="1" dirty="0">
                <a:solidFill>
                  <a:srgbClr val="0B234B"/>
                </a:solidFill>
                <a:latin typeface="Roboto" pitchFamily="2" charset="0"/>
                <a:ea typeface="Roboto" pitchFamily="2" charset="0"/>
              </a:rPr>
              <a:t>Approximately how many people are experiencing extreme poverty living on less than $1.90 a day?</a:t>
            </a:r>
            <a:endParaRPr lang="en-US" sz="3200" b="1" dirty="0">
              <a:solidFill>
                <a:srgbClr val="0B234B"/>
              </a:solidFill>
              <a:latin typeface="Roboto" pitchFamily="2" charset="0"/>
              <a:ea typeface="Roboto" pitchFamily="2" charset="0"/>
            </a:endParaRPr>
          </a:p>
        </p:txBody>
      </p:sp>
      <p:sp>
        <p:nvSpPr>
          <p:cNvPr id="14" name="Text Placeholder 11">
            <a:extLst>
              <a:ext uri="{FF2B5EF4-FFF2-40B4-BE49-F238E27FC236}">
                <a16:creationId xmlns:a16="http://schemas.microsoft.com/office/drawing/2014/main" id="{D5EC580A-2418-45A3-886F-21EDDFCAA79B}"/>
              </a:ext>
            </a:extLst>
          </p:cNvPr>
          <p:cNvSpPr txBox="1">
            <a:spLocks/>
          </p:cNvSpPr>
          <p:nvPr/>
        </p:nvSpPr>
        <p:spPr>
          <a:xfrm>
            <a:off x="10446171" y="5892612"/>
            <a:ext cx="1441030" cy="444461"/>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r>
              <a:rPr lang="en-AU" sz="1000" b="1" dirty="0">
                <a:latin typeface="Roboto" pitchFamily="2" charset="0"/>
                <a:ea typeface="Roboto" pitchFamily="2" charset="0"/>
              </a:rPr>
              <a:t>Credit: </a:t>
            </a:r>
            <a:r>
              <a:rPr lang="en-AU" sz="1000" dirty="0">
                <a:latin typeface="Roboto" pitchFamily="2" charset="0"/>
                <a:ea typeface="Roboto" pitchFamily="2" charset="0"/>
              </a:rPr>
              <a:t>flaticon.com</a:t>
            </a:r>
          </a:p>
          <a:p>
            <a:endParaRPr lang="en-AU" sz="1200" kern="0" dirty="0">
              <a:solidFill>
                <a:sysClr val="windowText" lastClr="000000"/>
              </a:solidFill>
            </a:endParaRPr>
          </a:p>
        </p:txBody>
      </p:sp>
      <p:sp>
        <p:nvSpPr>
          <p:cNvPr id="37" name="Title Placeholder 1">
            <a:extLst>
              <a:ext uri="{FF2B5EF4-FFF2-40B4-BE49-F238E27FC236}">
                <a16:creationId xmlns:a16="http://schemas.microsoft.com/office/drawing/2014/main" id="{8D0CC9F2-F283-1642-86DB-3F1EDE7C43AC}"/>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C3DDD7"/>
                </a:solidFill>
                <a:latin typeface="Arial"/>
                <a:ea typeface="+mj-ea"/>
                <a:cs typeface="Arial"/>
              </a:defRPr>
            </a:lvl1pPr>
          </a:lstStyle>
          <a:p>
            <a:r>
              <a:rPr lang="en-US" sz="4500" dirty="0"/>
              <a:t>Question 1</a:t>
            </a:r>
          </a:p>
        </p:txBody>
      </p:sp>
      <p:sp>
        <p:nvSpPr>
          <p:cNvPr id="38" name="bg object 21">
            <a:extLst>
              <a:ext uri="{FF2B5EF4-FFF2-40B4-BE49-F238E27FC236}">
                <a16:creationId xmlns:a16="http://schemas.microsoft.com/office/drawing/2014/main" id="{A81A904F-F80C-4949-927A-82E0522C2869}"/>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45" name="TextBox 44">
            <a:hlinkClick r:id="" action="ppaction://hlinkshowjump?jump=nextslide"/>
            <a:extLst>
              <a:ext uri="{FF2B5EF4-FFF2-40B4-BE49-F238E27FC236}">
                <a16:creationId xmlns:a16="http://schemas.microsoft.com/office/drawing/2014/main" id="{C9853827-FE94-E441-BBCE-9DABF749E5A7}"/>
              </a:ext>
            </a:extLst>
          </p:cNvPr>
          <p:cNvSpPr txBox="1"/>
          <p:nvPr/>
        </p:nvSpPr>
        <p:spPr>
          <a:xfrm>
            <a:off x="2378869" y="3213578"/>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A. 250 million</a:t>
            </a:r>
          </a:p>
        </p:txBody>
      </p:sp>
      <p:sp>
        <p:nvSpPr>
          <p:cNvPr id="47" name="TextBox 46">
            <a:hlinkClick r:id="rId4" action="ppaction://hlinksldjump"/>
            <a:extLst>
              <a:ext uri="{FF2B5EF4-FFF2-40B4-BE49-F238E27FC236}">
                <a16:creationId xmlns:a16="http://schemas.microsoft.com/office/drawing/2014/main" id="{837B6C93-7A53-9941-89BD-707405B729FD}"/>
              </a:ext>
            </a:extLst>
          </p:cNvPr>
          <p:cNvSpPr txBox="1"/>
          <p:nvPr/>
        </p:nvSpPr>
        <p:spPr>
          <a:xfrm>
            <a:off x="2378869" y="4280378"/>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B. 689 million</a:t>
            </a:r>
          </a:p>
        </p:txBody>
      </p:sp>
      <p:sp>
        <p:nvSpPr>
          <p:cNvPr id="11" name="Round Diagonal Corner Rectangle 53">
            <a:extLst>
              <a:ext uri="{FF2B5EF4-FFF2-40B4-BE49-F238E27FC236}">
                <a16:creationId xmlns:a16="http://schemas.microsoft.com/office/drawing/2014/main" id="{951DC15C-DE01-4837-97C9-9F67A5DF2EAB}"/>
              </a:ext>
            </a:extLst>
          </p:cNvPr>
          <p:cNvSpPr/>
          <p:nvPr/>
        </p:nvSpPr>
        <p:spPr>
          <a:xfrm rot="16200000">
            <a:off x="3849203" y="3876844"/>
            <a:ext cx="856838"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Placeholder 5">
            <a:extLst>
              <a:ext uri="{FF2B5EF4-FFF2-40B4-BE49-F238E27FC236}">
                <a16:creationId xmlns:a16="http://schemas.microsoft.com/office/drawing/2014/main" id="{71FC25E9-4501-4FA3-94AE-4389C0C889FD}"/>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t="3401" b="3401"/>
          <a:stretch/>
        </p:blipFill>
        <p:spPr>
          <a:xfrm>
            <a:off x="8702418" y="2686707"/>
            <a:ext cx="3300689" cy="3076152"/>
          </a:xfrm>
          <a:prstGeom prst="rect">
            <a:avLst/>
          </a:prstGeom>
        </p:spPr>
      </p:pic>
      <p:sp>
        <p:nvSpPr>
          <p:cNvPr id="15" name="TextBox 14">
            <a:hlinkClick r:id="" action="ppaction://hlinkshowjump?jump=nextslide"/>
            <a:extLst>
              <a:ext uri="{FF2B5EF4-FFF2-40B4-BE49-F238E27FC236}">
                <a16:creationId xmlns:a16="http://schemas.microsoft.com/office/drawing/2014/main" id="{0EA653B9-2E21-432C-9861-4A101554DE9F}"/>
              </a:ext>
            </a:extLst>
          </p:cNvPr>
          <p:cNvSpPr txBox="1"/>
          <p:nvPr/>
        </p:nvSpPr>
        <p:spPr>
          <a:xfrm>
            <a:off x="2266866" y="5376230"/>
            <a:ext cx="3722400"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C. 1.5 billion</a:t>
            </a:r>
          </a:p>
        </p:txBody>
      </p:sp>
    </p:spTree>
    <p:extLst>
      <p:ext uri="{BB962C8B-B14F-4D97-AF65-F5344CB8AC3E}">
        <p14:creationId xmlns:p14="http://schemas.microsoft.com/office/powerpoint/2010/main" val="14943982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7A2ED-C8B1-4C9E-9E40-5B64FA39EA6F}"/>
              </a:ext>
            </a:extLst>
          </p:cNvPr>
          <p:cNvSpPr txBox="1"/>
          <p:nvPr/>
        </p:nvSpPr>
        <p:spPr>
          <a:xfrm>
            <a:off x="4360069" y="1734167"/>
            <a:ext cx="4724400" cy="1015663"/>
          </a:xfrm>
          <a:prstGeom prst="rect">
            <a:avLst/>
          </a:prstGeom>
          <a:noFill/>
        </p:spPr>
        <p:txBody>
          <a:bodyPr wrap="square" rtlCol="0">
            <a:spAutoFit/>
          </a:bodyPr>
          <a:lstStyle/>
          <a:p>
            <a:pPr algn="ctr"/>
            <a:r>
              <a:rPr lang="en-AU" sz="6000" b="1" dirty="0">
                <a:solidFill>
                  <a:srgbClr val="0C244C"/>
                </a:solidFill>
                <a:latin typeface="Roboto" pitchFamily="2" charset="0"/>
                <a:ea typeface="Roboto" pitchFamily="2" charset="0"/>
              </a:rPr>
              <a:t>TRY AGAIN!</a:t>
            </a:r>
          </a:p>
        </p:txBody>
      </p:sp>
      <p:sp>
        <p:nvSpPr>
          <p:cNvPr id="26" name="Left Arrow 3">
            <a:hlinkClick r:id="" action="ppaction://hlinkshowjump?jump=previousslide"/>
            <a:extLst>
              <a:ext uri="{FF2B5EF4-FFF2-40B4-BE49-F238E27FC236}">
                <a16:creationId xmlns:a16="http://schemas.microsoft.com/office/drawing/2014/main" id="{6FDF46BC-3836-4571-903C-411CDC94B392}"/>
              </a:ext>
            </a:extLst>
          </p:cNvPr>
          <p:cNvSpPr/>
          <p:nvPr/>
        </p:nvSpPr>
        <p:spPr bwMode="auto">
          <a:xfrm>
            <a:off x="5302322" y="4056709"/>
            <a:ext cx="2839895" cy="1655249"/>
          </a:xfrm>
          <a:prstGeom prst="leftArrow">
            <a:avLst/>
          </a:prstGeom>
          <a:solidFill>
            <a:srgbClr val="D86075"/>
          </a:solidFill>
          <a:ln w="19050">
            <a:noFill/>
          </a:ln>
          <a:effectLst/>
        </p:spPr>
        <p:txBody>
          <a:bodyPr wrap="none" rtlCol="0" anchor="ctr"/>
          <a:lstStyle/>
          <a:p>
            <a:pPr algn="ctr"/>
            <a:endParaRPr lang="en-US"/>
          </a:p>
        </p:txBody>
      </p:sp>
      <p:pic>
        <p:nvPicPr>
          <p:cNvPr id="27" name="図 14">
            <a:extLst>
              <a:ext uri="{FF2B5EF4-FFF2-40B4-BE49-F238E27FC236}">
                <a16:creationId xmlns:a16="http://schemas.microsoft.com/office/drawing/2014/main" id="{3CF5C1D0-BE7D-4620-934B-0222876B7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179" y="3207934"/>
            <a:ext cx="4150128" cy="3352800"/>
          </a:xfrm>
          <a:prstGeom prst="rect">
            <a:avLst/>
          </a:prstGeom>
        </p:spPr>
      </p:pic>
      <p:sp>
        <p:nvSpPr>
          <p:cNvPr id="6" name="Title 5">
            <a:extLst>
              <a:ext uri="{FF2B5EF4-FFF2-40B4-BE49-F238E27FC236}">
                <a16:creationId xmlns:a16="http://schemas.microsoft.com/office/drawing/2014/main" id="{B20BDD67-6D8E-7A45-897C-157037A15B99}"/>
              </a:ext>
            </a:extLst>
          </p:cNvPr>
          <p:cNvSpPr>
            <a:spLocks noGrp="1"/>
          </p:cNvSpPr>
          <p:nvPr>
            <p:ph type="title"/>
          </p:nvPr>
        </p:nvSpPr>
        <p:spPr>
          <a:xfrm>
            <a:off x="1007269" y="366846"/>
            <a:ext cx="11273399" cy="873497"/>
          </a:xfrm>
        </p:spPr>
        <p:txBody>
          <a:bodyPr/>
          <a:lstStyle/>
          <a:p>
            <a:r>
              <a:rPr lang="en-US" sz="4500"/>
              <a:t>Answer incorrect</a:t>
            </a:r>
          </a:p>
        </p:txBody>
      </p:sp>
      <p:sp>
        <p:nvSpPr>
          <p:cNvPr id="17" name="bg object 21">
            <a:extLst>
              <a:ext uri="{FF2B5EF4-FFF2-40B4-BE49-F238E27FC236}">
                <a16:creationId xmlns:a16="http://schemas.microsoft.com/office/drawing/2014/main" id="{046015BF-1CC3-8A47-B95A-554492337AAF}"/>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pic>
        <p:nvPicPr>
          <p:cNvPr id="1027" name="Picture 3">
            <a:extLst>
              <a:ext uri="{FF2B5EF4-FFF2-40B4-BE49-F238E27FC236}">
                <a16:creationId xmlns:a16="http://schemas.microsoft.com/office/drawing/2014/main" id="{F324184E-3B11-449C-901F-D218993B7D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84469" y="3324225"/>
            <a:ext cx="4143539" cy="335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 action="ppaction://hlinkshowjump?jump=previousslide"/>
            <a:extLst>
              <a:ext uri="{FF2B5EF4-FFF2-40B4-BE49-F238E27FC236}">
                <a16:creationId xmlns:a16="http://schemas.microsoft.com/office/drawing/2014/main" id="{F0AEF3E5-3C78-4412-8BFA-275E4F9CA7C4}"/>
              </a:ext>
            </a:extLst>
          </p:cNvPr>
          <p:cNvSpPr/>
          <p:nvPr/>
        </p:nvSpPr>
        <p:spPr>
          <a:xfrm>
            <a:off x="92869" y="0"/>
            <a:ext cx="13258800"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06944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73A0273-741B-4663-ADA6-C4C907B9FD92}"/>
              </a:ext>
            </a:extLst>
          </p:cNvPr>
          <p:cNvSpPr/>
          <p:nvPr/>
        </p:nvSpPr>
        <p:spPr>
          <a:xfrm>
            <a:off x="473869" y="1876425"/>
            <a:ext cx="5513045" cy="3600986"/>
          </a:xfrm>
          <a:prstGeom prst="rect">
            <a:avLst/>
          </a:prstGeom>
        </p:spPr>
        <p:txBody>
          <a:bodyPr wrap="square">
            <a:spAutoFit/>
          </a:bodyPr>
          <a:lstStyle/>
          <a:p>
            <a:r>
              <a:rPr lang="en-AU" sz="3600" b="1" dirty="0">
                <a:solidFill>
                  <a:srgbClr val="0C244C"/>
                </a:solidFill>
                <a:latin typeface="Roboto" pitchFamily="2" charset="0"/>
                <a:ea typeface="Roboto" pitchFamily="2" charset="0"/>
              </a:rPr>
              <a:t>CORRECT! </a:t>
            </a:r>
          </a:p>
          <a:p>
            <a:pPr lvl="0" defTabSz="457200">
              <a:defRPr/>
            </a:pPr>
            <a:endParaRPr lang="en-US" sz="2400" dirty="0">
              <a:latin typeface="Roboto" pitchFamily="2" charset="0"/>
              <a:ea typeface="Roboto" pitchFamily="2" charset="0"/>
            </a:endParaRPr>
          </a:p>
          <a:p>
            <a:pPr lvl="0" defTabSz="457200">
              <a:defRPr/>
            </a:pPr>
            <a:r>
              <a:rPr lang="en-US" sz="2400" dirty="0">
                <a:latin typeface="Roboto" pitchFamily="2" charset="0"/>
                <a:ea typeface="Roboto" pitchFamily="2" charset="0"/>
              </a:rPr>
              <a:t>Globally the number of people experiencing extreme poverty declined from 10.1% in 2010 to 9.2% in 2017.  </a:t>
            </a:r>
          </a:p>
          <a:p>
            <a:pPr lvl="0" defTabSz="457200">
              <a:defRPr/>
            </a:pPr>
            <a:endParaRPr lang="en-US" sz="2400" dirty="0">
              <a:latin typeface="Roboto" pitchFamily="2" charset="0"/>
              <a:ea typeface="Roboto" pitchFamily="2" charset="0"/>
            </a:endParaRPr>
          </a:p>
          <a:p>
            <a:pPr lvl="0" defTabSz="457200">
              <a:defRPr/>
            </a:pPr>
            <a:r>
              <a:rPr lang="en-US" sz="2400" dirty="0">
                <a:latin typeface="Roboto" pitchFamily="2" charset="0"/>
                <a:ea typeface="Roboto" pitchFamily="2" charset="0"/>
              </a:rPr>
              <a:t>However, due to the COVID-19 pandemic the numbers are expected to rise for the first time in 20 years.  </a:t>
            </a:r>
            <a:endParaRPr lang="en-AU" sz="2800" dirty="0">
              <a:solidFill>
                <a:srgbClr val="0C244C"/>
              </a:solidFill>
              <a:latin typeface="Roboto" pitchFamily="2" charset="0"/>
              <a:ea typeface="Roboto" pitchFamily="2" charset="0"/>
            </a:endParaRPr>
          </a:p>
        </p:txBody>
      </p:sp>
      <p:sp>
        <p:nvSpPr>
          <p:cNvPr id="24" name="Title 23">
            <a:extLst>
              <a:ext uri="{FF2B5EF4-FFF2-40B4-BE49-F238E27FC236}">
                <a16:creationId xmlns:a16="http://schemas.microsoft.com/office/drawing/2014/main" id="{FA273D14-8DEB-D24B-9EC0-C0504FDBE089}"/>
              </a:ext>
            </a:extLst>
          </p:cNvPr>
          <p:cNvSpPr>
            <a:spLocks noGrp="1"/>
          </p:cNvSpPr>
          <p:nvPr>
            <p:ph type="title"/>
          </p:nvPr>
        </p:nvSpPr>
        <p:spPr>
          <a:xfrm>
            <a:off x="1007269" y="366846"/>
            <a:ext cx="11273399" cy="873497"/>
          </a:xfrm>
        </p:spPr>
        <p:txBody>
          <a:bodyPr/>
          <a:lstStyle/>
          <a:p>
            <a:r>
              <a:rPr lang="en-US" sz="4500" dirty="0">
                <a:latin typeface="+mj-lt"/>
                <a:ea typeface="Roboto" pitchFamily="2" charset="0"/>
              </a:rPr>
              <a:t>Answer  correct!</a:t>
            </a:r>
          </a:p>
        </p:txBody>
      </p:sp>
      <p:sp>
        <p:nvSpPr>
          <p:cNvPr id="26" name="bg object 21">
            <a:extLst>
              <a:ext uri="{FF2B5EF4-FFF2-40B4-BE49-F238E27FC236}">
                <a16:creationId xmlns:a16="http://schemas.microsoft.com/office/drawing/2014/main" id="{25EA2DF2-3DF7-EE40-9D74-B4CF48F15611}"/>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37" name="Text Placeholder 11">
            <a:extLst>
              <a:ext uri="{FF2B5EF4-FFF2-40B4-BE49-F238E27FC236}">
                <a16:creationId xmlns:a16="http://schemas.microsoft.com/office/drawing/2014/main" id="{2C0CA464-5E07-C84D-B587-5C41662E3117}"/>
              </a:ext>
            </a:extLst>
          </p:cNvPr>
          <p:cNvSpPr txBox="1">
            <a:spLocks/>
          </p:cNvSpPr>
          <p:nvPr/>
        </p:nvSpPr>
        <p:spPr>
          <a:xfrm>
            <a:off x="8017669" y="5838825"/>
            <a:ext cx="4804747" cy="444461"/>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endParaRPr lang="en-AU" sz="1000">
              <a:ea typeface="Roboto" pitchFamily="2" charset="0"/>
            </a:endParaRPr>
          </a:p>
        </p:txBody>
      </p:sp>
      <p:sp>
        <p:nvSpPr>
          <p:cNvPr id="3" name="Rectangle 2">
            <a:extLst>
              <a:ext uri="{FF2B5EF4-FFF2-40B4-BE49-F238E27FC236}">
                <a16:creationId xmlns:a16="http://schemas.microsoft.com/office/drawing/2014/main" id="{2F5ACACD-7C56-48A3-9C27-4AFFC98A1228}"/>
              </a:ext>
            </a:extLst>
          </p:cNvPr>
          <p:cNvSpPr/>
          <p:nvPr/>
        </p:nvSpPr>
        <p:spPr>
          <a:xfrm>
            <a:off x="9770269" y="5534025"/>
            <a:ext cx="1314784" cy="246221"/>
          </a:xfrm>
          <a:prstGeom prst="rect">
            <a:avLst/>
          </a:prstGeom>
        </p:spPr>
        <p:txBody>
          <a:bodyPr wrap="square">
            <a:spAutoFit/>
          </a:bodyPr>
          <a:lstStyle/>
          <a:p>
            <a:r>
              <a:rPr lang="en-AU" sz="1000" b="1" dirty="0">
                <a:latin typeface="Roboto" pitchFamily="2" charset="0"/>
                <a:ea typeface="Roboto" pitchFamily="2" charset="0"/>
              </a:rPr>
              <a:t>Credit: </a:t>
            </a:r>
            <a:r>
              <a:rPr lang="en-AU" sz="1000" dirty="0">
                <a:latin typeface="Roboto" pitchFamily="2" charset="0"/>
                <a:ea typeface="Roboto" pitchFamily="2" charset="0"/>
              </a:rPr>
              <a:t>flaticon.com</a:t>
            </a:r>
          </a:p>
        </p:txBody>
      </p:sp>
      <p:pic>
        <p:nvPicPr>
          <p:cNvPr id="15" name="Picture Placeholder 5">
            <a:extLst>
              <a:ext uri="{FF2B5EF4-FFF2-40B4-BE49-F238E27FC236}">
                <a16:creationId xmlns:a16="http://schemas.microsoft.com/office/drawing/2014/main" id="{91459B53-E8E7-4ABB-BA3B-44373A1590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401" b="3401"/>
          <a:stretch/>
        </p:blipFill>
        <p:spPr>
          <a:xfrm>
            <a:off x="8523259" y="2181225"/>
            <a:ext cx="3270482" cy="3048000"/>
          </a:xfrm>
          <a:prstGeom prst="rect">
            <a:avLst/>
          </a:prstGeom>
        </p:spPr>
      </p:pic>
      <p:sp>
        <p:nvSpPr>
          <p:cNvPr id="12" name="Round Diagonal Corner Rectangle 31">
            <a:extLst>
              <a:ext uri="{FF2B5EF4-FFF2-40B4-BE49-F238E27FC236}">
                <a16:creationId xmlns:a16="http://schemas.microsoft.com/office/drawing/2014/main" id="{56BA16B2-C83B-424E-9EF8-6CFD72BA66DA}"/>
              </a:ext>
            </a:extLst>
          </p:cNvPr>
          <p:cNvSpPr/>
          <p:nvPr/>
        </p:nvSpPr>
        <p:spPr>
          <a:xfrm rot="16200000">
            <a:off x="4821820" y="565339"/>
            <a:ext cx="847577" cy="2953320"/>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6784D6C-88F7-41CB-A520-5DA1475FC00A}"/>
              </a:ext>
            </a:extLst>
          </p:cNvPr>
          <p:cNvSpPr txBox="1"/>
          <p:nvPr/>
        </p:nvSpPr>
        <p:spPr>
          <a:xfrm>
            <a:off x="3760749" y="1737780"/>
            <a:ext cx="2959604" cy="597747"/>
          </a:xfrm>
          <a:prstGeom prst="rect">
            <a:avLst/>
          </a:prstGeom>
          <a:noFill/>
        </p:spPr>
        <p:txBody>
          <a:bodyPr wrap="square" rtlCol="0">
            <a:spAutoFit/>
          </a:bodyPr>
          <a:lstStyle/>
          <a:p>
            <a:pPr algn="ctr"/>
            <a:r>
              <a:rPr lang="en-AU" sz="3200" b="1" dirty="0">
                <a:solidFill>
                  <a:srgbClr val="761F00"/>
                </a:solidFill>
                <a:latin typeface="Roboto" pitchFamily="2" charset="0"/>
                <a:ea typeface="Roboto" pitchFamily="2" charset="0"/>
              </a:rPr>
              <a:t>B. 689 million</a:t>
            </a:r>
          </a:p>
        </p:txBody>
      </p:sp>
      <p:sp>
        <p:nvSpPr>
          <p:cNvPr id="14" name="Arrow: Right 13">
            <a:hlinkClick r:id="" action="ppaction://hlinkshowjump?jump=nextslide"/>
            <a:extLst>
              <a:ext uri="{FF2B5EF4-FFF2-40B4-BE49-F238E27FC236}">
                <a16:creationId xmlns:a16="http://schemas.microsoft.com/office/drawing/2014/main" id="{501FBB23-8036-499A-9B71-E8898D1A4A3A}"/>
              </a:ext>
            </a:extLst>
          </p:cNvPr>
          <p:cNvSpPr/>
          <p:nvPr/>
        </p:nvSpPr>
        <p:spPr>
          <a:xfrm>
            <a:off x="11524312" y="5967646"/>
            <a:ext cx="1512711" cy="751335"/>
          </a:xfrm>
          <a:prstGeom prst="rightArrow">
            <a:avLst/>
          </a:prstGeom>
          <a:solidFill>
            <a:srgbClr val="D86075"/>
          </a:solidFill>
          <a:ln>
            <a:solidFill>
              <a:srgbClr val="D86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0850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0D1B3F16-024F-3B46-87B2-BD6BF510AC1D}"/>
              </a:ext>
            </a:extLst>
          </p:cNvPr>
          <p:cNvSpPr>
            <a:spLocks noGrp="1"/>
          </p:cNvSpPr>
          <p:nvPr>
            <p:ph type="body" sz="quarter" idx="10"/>
          </p:nvPr>
        </p:nvSpPr>
        <p:spPr>
          <a:xfrm>
            <a:off x="534005" y="1584610"/>
            <a:ext cx="11582400" cy="609600"/>
          </a:xfrm>
        </p:spPr>
        <p:txBody>
          <a:bodyPr/>
          <a:lstStyle/>
          <a:p>
            <a:pPr>
              <a:lnSpc>
                <a:spcPct val="100000"/>
              </a:lnSpc>
            </a:pPr>
            <a:r>
              <a:rPr lang="en-AU" sz="3200" b="1" dirty="0">
                <a:solidFill>
                  <a:srgbClr val="0B234B"/>
                </a:solidFill>
                <a:latin typeface="Roboto" pitchFamily="2" charset="0"/>
                <a:ea typeface="Roboto" pitchFamily="2" charset="0"/>
              </a:rPr>
              <a:t>How many people do not have access to safely managed drinking water?</a:t>
            </a:r>
            <a:endParaRPr lang="en-US" sz="3200" b="1" dirty="0">
              <a:solidFill>
                <a:srgbClr val="0B234B"/>
              </a:solidFill>
              <a:latin typeface="Roboto" pitchFamily="2" charset="0"/>
              <a:ea typeface="Roboto" pitchFamily="2" charset="0"/>
            </a:endParaRPr>
          </a:p>
        </p:txBody>
      </p:sp>
      <p:sp>
        <p:nvSpPr>
          <p:cNvPr id="37" name="Title Placeholder 1">
            <a:extLst>
              <a:ext uri="{FF2B5EF4-FFF2-40B4-BE49-F238E27FC236}">
                <a16:creationId xmlns:a16="http://schemas.microsoft.com/office/drawing/2014/main" id="{8D0CC9F2-F283-1642-86DB-3F1EDE7C43AC}"/>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C3DDD7"/>
                </a:solidFill>
                <a:latin typeface="Arial"/>
                <a:ea typeface="+mj-ea"/>
                <a:cs typeface="Arial"/>
              </a:defRPr>
            </a:lvl1pPr>
          </a:lstStyle>
          <a:p>
            <a:r>
              <a:rPr lang="en-US" sz="4500" dirty="0"/>
              <a:t>Question 2</a:t>
            </a:r>
          </a:p>
        </p:txBody>
      </p:sp>
      <p:sp>
        <p:nvSpPr>
          <p:cNvPr id="38" name="bg object 21">
            <a:extLst>
              <a:ext uri="{FF2B5EF4-FFF2-40B4-BE49-F238E27FC236}">
                <a16:creationId xmlns:a16="http://schemas.microsoft.com/office/drawing/2014/main" id="{A81A904F-F80C-4949-927A-82E0522C2869}"/>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7" name="Picture Placeholder 4">
            <a:extLst>
              <a:ext uri="{FF2B5EF4-FFF2-40B4-BE49-F238E27FC236}">
                <a16:creationId xmlns:a16="http://schemas.microsoft.com/office/drawing/2014/main" id="{A7320670-02E7-BC4E-BD82-F277B84A0EC5}"/>
              </a:ext>
            </a:extLst>
          </p:cNvPr>
          <p:cNvSpPr txBox="1">
            <a:spLocks/>
          </p:cNvSpPr>
          <p:nvPr/>
        </p:nvSpPr>
        <p:spPr>
          <a:xfrm>
            <a:off x="14042571" y="1837988"/>
            <a:ext cx="4687604" cy="4307082"/>
          </a:xfrm>
          <a:prstGeom prst="rect">
            <a:avLst/>
          </a:prstGeom>
        </p:spPr>
      </p:sp>
      <p:sp>
        <p:nvSpPr>
          <p:cNvPr id="20" name="Round Diagonal Corner Rectangle 53">
            <a:extLst>
              <a:ext uri="{FF2B5EF4-FFF2-40B4-BE49-F238E27FC236}">
                <a16:creationId xmlns:a16="http://schemas.microsoft.com/office/drawing/2014/main" id="{F220F944-6146-4DC8-A914-0A044984E6AE}"/>
              </a:ext>
            </a:extLst>
          </p:cNvPr>
          <p:cNvSpPr/>
          <p:nvPr/>
        </p:nvSpPr>
        <p:spPr>
          <a:xfrm rot="16200000">
            <a:off x="3849222" y="2810063"/>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50">
            <a:extLst>
              <a:ext uri="{FF2B5EF4-FFF2-40B4-BE49-F238E27FC236}">
                <a16:creationId xmlns:a16="http://schemas.microsoft.com/office/drawing/2014/main" id="{27990D83-8C0E-4DAC-818D-9FC3ECBB98FC}"/>
              </a:ext>
            </a:extLst>
          </p:cNvPr>
          <p:cNvSpPr/>
          <p:nvPr/>
        </p:nvSpPr>
        <p:spPr>
          <a:xfrm rot="16200000">
            <a:off x="3849222" y="1685157"/>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hlinkClick r:id="rId4" action="ppaction://hlinksldjump"/>
            <a:extLst>
              <a:ext uri="{FF2B5EF4-FFF2-40B4-BE49-F238E27FC236}">
                <a16:creationId xmlns:a16="http://schemas.microsoft.com/office/drawing/2014/main" id="{31127435-BE82-41DE-B012-CCB83BC1E582}"/>
              </a:ext>
            </a:extLst>
          </p:cNvPr>
          <p:cNvSpPr txBox="1"/>
          <p:nvPr/>
        </p:nvSpPr>
        <p:spPr>
          <a:xfrm>
            <a:off x="2266865" y="3213616"/>
            <a:ext cx="3722400"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A. 2.2 billion</a:t>
            </a:r>
          </a:p>
        </p:txBody>
      </p:sp>
      <p:sp>
        <p:nvSpPr>
          <p:cNvPr id="23" name="TextBox 22">
            <a:hlinkClick r:id="" action="ppaction://hlinkshowjump?jump=nextslide"/>
            <a:extLst>
              <a:ext uri="{FF2B5EF4-FFF2-40B4-BE49-F238E27FC236}">
                <a16:creationId xmlns:a16="http://schemas.microsoft.com/office/drawing/2014/main" id="{B0644C8F-5EC3-4CB8-92AB-469147A1D59F}"/>
              </a:ext>
            </a:extLst>
          </p:cNvPr>
          <p:cNvSpPr txBox="1"/>
          <p:nvPr/>
        </p:nvSpPr>
        <p:spPr>
          <a:xfrm>
            <a:off x="2378869" y="4280378"/>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B. 323 million</a:t>
            </a:r>
          </a:p>
        </p:txBody>
      </p:sp>
      <p:sp>
        <p:nvSpPr>
          <p:cNvPr id="24" name="Round Diagonal Corner Rectangle 53">
            <a:extLst>
              <a:ext uri="{FF2B5EF4-FFF2-40B4-BE49-F238E27FC236}">
                <a16:creationId xmlns:a16="http://schemas.microsoft.com/office/drawing/2014/main" id="{65ED3DFD-D66D-4338-9069-3C41A44BF2CD}"/>
              </a:ext>
            </a:extLst>
          </p:cNvPr>
          <p:cNvSpPr/>
          <p:nvPr/>
        </p:nvSpPr>
        <p:spPr>
          <a:xfrm rot="16200000">
            <a:off x="3849203" y="3876844"/>
            <a:ext cx="856838"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hlinkClick r:id="" action="ppaction://hlinkshowjump?jump=nextslide"/>
            <a:extLst>
              <a:ext uri="{FF2B5EF4-FFF2-40B4-BE49-F238E27FC236}">
                <a16:creationId xmlns:a16="http://schemas.microsoft.com/office/drawing/2014/main" id="{9E891922-2704-4C06-8A41-C712980D9FCA}"/>
              </a:ext>
            </a:extLst>
          </p:cNvPr>
          <p:cNvSpPr txBox="1"/>
          <p:nvPr/>
        </p:nvSpPr>
        <p:spPr>
          <a:xfrm>
            <a:off x="2266866" y="5376230"/>
            <a:ext cx="3722400"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C. 1.4 billion</a:t>
            </a:r>
          </a:p>
        </p:txBody>
      </p:sp>
      <p:pic>
        <p:nvPicPr>
          <p:cNvPr id="14" name="Picture 2">
            <a:extLst>
              <a:ext uri="{FF2B5EF4-FFF2-40B4-BE49-F238E27FC236}">
                <a16:creationId xmlns:a16="http://schemas.microsoft.com/office/drawing/2014/main" id="{B171478F-9DBB-4F25-BE3F-B8F60EFD3E91}"/>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t="6363" b="6363"/>
          <a:stretch/>
        </p:blipFill>
        <p:spPr bwMode="auto">
          <a:xfrm>
            <a:off x="7733212" y="2348564"/>
            <a:ext cx="5126140" cy="34252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BC89E42-FD1D-4EC5-B49C-37DCB51599BC}"/>
              </a:ext>
            </a:extLst>
          </p:cNvPr>
          <p:cNvSpPr/>
          <p:nvPr/>
        </p:nvSpPr>
        <p:spPr>
          <a:xfrm>
            <a:off x="7733212" y="5821394"/>
            <a:ext cx="5126139" cy="553998"/>
          </a:xfrm>
          <a:prstGeom prst="rect">
            <a:avLst/>
          </a:prstGeom>
        </p:spPr>
        <p:txBody>
          <a:bodyPr wrap="square">
            <a:spAutoFit/>
          </a:bodyPr>
          <a:lstStyle/>
          <a:p>
            <a:pPr lvl="0" defTabSz="457200">
              <a:defRPr/>
            </a:pPr>
            <a:r>
              <a:rPr lang="en-AU" sz="1000" kern="0" dirty="0" err="1">
                <a:solidFill>
                  <a:srgbClr val="000000"/>
                </a:solidFill>
                <a:latin typeface="Roboto" pitchFamily="2" charset="0"/>
                <a:ea typeface="Roboto" pitchFamily="2" charset="0"/>
              </a:rPr>
              <a:t>Thandolwayo’s</a:t>
            </a:r>
            <a:r>
              <a:rPr lang="en-AU" sz="1000" kern="0" dirty="0">
                <a:solidFill>
                  <a:srgbClr val="000000"/>
                </a:solidFill>
                <a:latin typeface="Roboto" pitchFamily="2" charset="0"/>
                <a:ea typeface="Roboto" pitchFamily="2" charset="0"/>
              </a:rPr>
              <a:t> (Zimbabwe) collects water from the new water pipe next to her primary school. Caritas assisted to install a solar powered, piped water system into her village bringing fresh clean drinking water. </a:t>
            </a:r>
            <a:r>
              <a:rPr lang="en-AU" sz="1000" b="1" kern="0" dirty="0">
                <a:solidFill>
                  <a:srgbClr val="000000"/>
                </a:solidFill>
                <a:latin typeface="Roboto" pitchFamily="2" charset="0"/>
                <a:ea typeface="Roboto" pitchFamily="2" charset="0"/>
              </a:rPr>
              <a:t>Credit: </a:t>
            </a:r>
            <a:r>
              <a:rPr lang="en-AU" sz="1000" kern="0" dirty="0">
                <a:solidFill>
                  <a:srgbClr val="000000"/>
                </a:solidFill>
                <a:latin typeface="Roboto" pitchFamily="2" charset="0"/>
                <a:ea typeface="Roboto" pitchFamily="2" charset="0"/>
              </a:rPr>
              <a:t>Richard Wainwright Caritas Australia</a:t>
            </a:r>
            <a:endParaRPr lang="en-US" sz="1000" kern="0" dirty="0">
              <a:solidFill>
                <a:srgbClr val="000000"/>
              </a:solidFill>
              <a:latin typeface="Roboto" pitchFamily="2" charset="0"/>
              <a:ea typeface="Roboto" pitchFamily="2" charset="0"/>
            </a:endParaRPr>
          </a:p>
        </p:txBody>
      </p:sp>
    </p:spTree>
    <p:extLst>
      <p:ext uri="{BB962C8B-B14F-4D97-AF65-F5344CB8AC3E}">
        <p14:creationId xmlns:p14="http://schemas.microsoft.com/office/powerpoint/2010/main" val="2026561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F7A2ED-C8B1-4C9E-9E40-5B64FA39EA6F}"/>
              </a:ext>
            </a:extLst>
          </p:cNvPr>
          <p:cNvSpPr txBox="1"/>
          <p:nvPr/>
        </p:nvSpPr>
        <p:spPr>
          <a:xfrm>
            <a:off x="4360069" y="1734167"/>
            <a:ext cx="4724400" cy="1015663"/>
          </a:xfrm>
          <a:prstGeom prst="rect">
            <a:avLst/>
          </a:prstGeom>
          <a:noFill/>
        </p:spPr>
        <p:txBody>
          <a:bodyPr wrap="square" rtlCol="0">
            <a:spAutoFit/>
          </a:bodyPr>
          <a:lstStyle/>
          <a:p>
            <a:pPr algn="ctr"/>
            <a:r>
              <a:rPr lang="en-AU" sz="6000" b="1">
                <a:solidFill>
                  <a:srgbClr val="0C244C"/>
                </a:solidFill>
                <a:latin typeface="Roboto" pitchFamily="2" charset="0"/>
                <a:ea typeface="Roboto" pitchFamily="2" charset="0"/>
              </a:rPr>
              <a:t>TRY AGAIN!</a:t>
            </a:r>
          </a:p>
        </p:txBody>
      </p:sp>
      <p:sp>
        <p:nvSpPr>
          <p:cNvPr id="26" name="Left Arrow 3">
            <a:hlinkClick r:id="" action="ppaction://hlinkshowjump?jump=previousslide"/>
            <a:extLst>
              <a:ext uri="{FF2B5EF4-FFF2-40B4-BE49-F238E27FC236}">
                <a16:creationId xmlns:a16="http://schemas.microsoft.com/office/drawing/2014/main" id="{6FDF46BC-3836-4571-903C-411CDC94B392}"/>
              </a:ext>
            </a:extLst>
          </p:cNvPr>
          <p:cNvSpPr/>
          <p:nvPr/>
        </p:nvSpPr>
        <p:spPr bwMode="auto">
          <a:xfrm>
            <a:off x="5302322" y="4056709"/>
            <a:ext cx="2839895" cy="1655249"/>
          </a:xfrm>
          <a:prstGeom prst="leftArrow">
            <a:avLst/>
          </a:prstGeom>
          <a:solidFill>
            <a:srgbClr val="D86075"/>
          </a:solidFill>
          <a:ln w="19050">
            <a:noFill/>
          </a:ln>
          <a:effectLst/>
        </p:spPr>
        <p:txBody>
          <a:bodyPr wrap="none" rtlCol="0" anchor="ctr"/>
          <a:lstStyle/>
          <a:p>
            <a:pPr algn="ctr"/>
            <a:endParaRPr lang="en-US"/>
          </a:p>
        </p:txBody>
      </p:sp>
      <p:pic>
        <p:nvPicPr>
          <p:cNvPr id="27" name="図 14">
            <a:extLst>
              <a:ext uri="{FF2B5EF4-FFF2-40B4-BE49-F238E27FC236}">
                <a16:creationId xmlns:a16="http://schemas.microsoft.com/office/drawing/2014/main" id="{3CF5C1D0-BE7D-4620-934B-0222876B74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1179" y="3207934"/>
            <a:ext cx="4150128" cy="3352800"/>
          </a:xfrm>
          <a:prstGeom prst="rect">
            <a:avLst/>
          </a:prstGeom>
        </p:spPr>
      </p:pic>
      <p:sp>
        <p:nvSpPr>
          <p:cNvPr id="6" name="Title 5">
            <a:extLst>
              <a:ext uri="{FF2B5EF4-FFF2-40B4-BE49-F238E27FC236}">
                <a16:creationId xmlns:a16="http://schemas.microsoft.com/office/drawing/2014/main" id="{B20BDD67-6D8E-7A45-897C-157037A15B99}"/>
              </a:ext>
            </a:extLst>
          </p:cNvPr>
          <p:cNvSpPr>
            <a:spLocks noGrp="1"/>
          </p:cNvSpPr>
          <p:nvPr>
            <p:ph type="title"/>
          </p:nvPr>
        </p:nvSpPr>
        <p:spPr>
          <a:xfrm>
            <a:off x="1007269" y="366846"/>
            <a:ext cx="11273399" cy="873497"/>
          </a:xfrm>
        </p:spPr>
        <p:txBody>
          <a:bodyPr/>
          <a:lstStyle/>
          <a:p>
            <a:r>
              <a:rPr lang="en-US" sz="4500" dirty="0"/>
              <a:t>Answer incorrect</a:t>
            </a:r>
          </a:p>
        </p:txBody>
      </p:sp>
      <p:sp>
        <p:nvSpPr>
          <p:cNvPr id="17" name="bg object 21">
            <a:extLst>
              <a:ext uri="{FF2B5EF4-FFF2-40B4-BE49-F238E27FC236}">
                <a16:creationId xmlns:a16="http://schemas.microsoft.com/office/drawing/2014/main" id="{046015BF-1CC3-8A47-B95A-554492337AAF}"/>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pic>
        <p:nvPicPr>
          <p:cNvPr id="1027" name="Picture 3">
            <a:extLst>
              <a:ext uri="{FF2B5EF4-FFF2-40B4-BE49-F238E27FC236}">
                <a16:creationId xmlns:a16="http://schemas.microsoft.com/office/drawing/2014/main" id="{F324184E-3B11-449C-901F-D218993B7D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84469" y="3324225"/>
            <a:ext cx="4143539" cy="335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 action="ppaction://hlinkshowjump?jump=previousslide"/>
            <a:extLst>
              <a:ext uri="{FF2B5EF4-FFF2-40B4-BE49-F238E27FC236}">
                <a16:creationId xmlns:a16="http://schemas.microsoft.com/office/drawing/2014/main" id="{F0AEF3E5-3C78-4412-8BFA-275E4F9CA7C4}"/>
              </a:ext>
            </a:extLst>
          </p:cNvPr>
          <p:cNvSpPr/>
          <p:nvPr/>
        </p:nvSpPr>
        <p:spPr>
          <a:xfrm>
            <a:off x="0" y="0"/>
            <a:ext cx="13444538" cy="756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93897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6EA2FD-49FE-4556-A239-445B35A303BC}"/>
              </a:ext>
            </a:extLst>
          </p:cNvPr>
          <p:cNvSpPr/>
          <p:nvPr/>
        </p:nvSpPr>
        <p:spPr>
          <a:xfrm>
            <a:off x="473869" y="1647825"/>
            <a:ext cx="5636840" cy="4093428"/>
          </a:xfrm>
          <a:prstGeom prst="rect">
            <a:avLst/>
          </a:prstGeom>
        </p:spPr>
        <p:txBody>
          <a:bodyPr wrap="square" lIns="91440" tIns="45720" rIns="91440" bIns="45720" anchor="t">
            <a:spAutoFit/>
          </a:bodyPr>
          <a:lstStyle/>
          <a:p>
            <a:r>
              <a:rPr lang="en-AU" sz="3600" b="1" dirty="0">
                <a:solidFill>
                  <a:srgbClr val="0C244C"/>
                </a:solidFill>
                <a:latin typeface="Roboto" pitchFamily="2" charset="0"/>
                <a:ea typeface="Roboto" pitchFamily="2" charset="0"/>
              </a:rPr>
              <a:t>CORRECT!</a:t>
            </a:r>
          </a:p>
          <a:p>
            <a:endParaRPr lang="en-US" sz="2800" dirty="0">
              <a:latin typeface="Roboto" pitchFamily="2" charset="0"/>
              <a:ea typeface="Roboto" pitchFamily="2" charset="0"/>
            </a:endParaRPr>
          </a:p>
          <a:p>
            <a:r>
              <a:rPr lang="en-US" sz="2800" dirty="0">
                <a:latin typeface="Roboto" pitchFamily="2" charset="0"/>
                <a:ea typeface="Roboto" pitchFamily="2" charset="0"/>
              </a:rPr>
              <a:t>In Australia, many of us are fortunate enough to be able to simply turn on a tap in our homes; 2.2 billion other people do not have such easy access. </a:t>
            </a:r>
          </a:p>
          <a:p>
            <a:endParaRPr lang="en-US" sz="2800" dirty="0"/>
          </a:p>
          <a:p>
            <a:endParaRPr lang="en-AU" sz="2800" dirty="0">
              <a:solidFill>
                <a:srgbClr val="0C244C"/>
              </a:solidFill>
              <a:latin typeface="Roboto" pitchFamily="2" charset="0"/>
              <a:ea typeface="Roboto" pitchFamily="2" charset="0"/>
            </a:endParaRPr>
          </a:p>
        </p:txBody>
      </p:sp>
      <p:sp>
        <p:nvSpPr>
          <p:cNvPr id="22" name="Title 23">
            <a:extLst>
              <a:ext uri="{FF2B5EF4-FFF2-40B4-BE49-F238E27FC236}">
                <a16:creationId xmlns:a16="http://schemas.microsoft.com/office/drawing/2014/main" id="{1E235132-D030-8F48-B291-3310B52B0C97}"/>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0C244C"/>
                </a:solidFill>
                <a:latin typeface="Arial"/>
                <a:ea typeface="+mj-ea"/>
                <a:cs typeface="Arial"/>
              </a:defRPr>
            </a:lvl1pPr>
          </a:lstStyle>
          <a:p>
            <a:r>
              <a:rPr lang="en-US" sz="4500" dirty="0"/>
              <a:t>Answer  correct!</a:t>
            </a:r>
          </a:p>
        </p:txBody>
      </p:sp>
      <p:sp>
        <p:nvSpPr>
          <p:cNvPr id="24" name="bg object 21">
            <a:extLst>
              <a:ext uri="{FF2B5EF4-FFF2-40B4-BE49-F238E27FC236}">
                <a16:creationId xmlns:a16="http://schemas.microsoft.com/office/drawing/2014/main" id="{93A54470-8F14-B04E-AADD-207B94378B56}"/>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25" name="Text Placeholder 11">
            <a:extLst>
              <a:ext uri="{FF2B5EF4-FFF2-40B4-BE49-F238E27FC236}">
                <a16:creationId xmlns:a16="http://schemas.microsoft.com/office/drawing/2014/main" id="{05312E0A-4657-3249-8C77-4C8F1AF13F7C}"/>
              </a:ext>
            </a:extLst>
          </p:cNvPr>
          <p:cNvSpPr txBox="1">
            <a:spLocks/>
          </p:cNvSpPr>
          <p:nvPr/>
        </p:nvSpPr>
        <p:spPr>
          <a:xfrm>
            <a:off x="8013522" y="6306690"/>
            <a:ext cx="4804747" cy="598935"/>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endParaRPr lang="en-AU" sz="1000">
              <a:latin typeface="Roboto" pitchFamily="2" charset="0"/>
              <a:ea typeface="Roboto" pitchFamily="2" charset="0"/>
            </a:endParaRPr>
          </a:p>
        </p:txBody>
      </p:sp>
      <p:sp>
        <p:nvSpPr>
          <p:cNvPr id="12" name="Round Diagonal Corner Rectangle 28">
            <a:extLst>
              <a:ext uri="{FF2B5EF4-FFF2-40B4-BE49-F238E27FC236}">
                <a16:creationId xmlns:a16="http://schemas.microsoft.com/office/drawing/2014/main" id="{467DBF7A-1A97-41ED-B020-1984A92B05E8}"/>
              </a:ext>
            </a:extLst>
          </p:cNvPr>
          <p:cNvSpPr/>
          <p:nvPr/>
        </p:nvSpPr>
        <p:spPr>
          <a:xfrm rot="16200000">
            <a:off x="4406497" y="262293"/>
            <a:ext cx="792934" cy="3289242"/>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BC4D4A8-DC95-4A34-9B29-20B48949219D}"/>
              </a:ext>
            </a:extLst>
          </p:cNvPr>
          <p:cNvSpPr txBox="1"/>
          <p:nvPr/>
        </p:nvSpPr>
        <p:spPr>
          <a:xfrm>
            <a:off x="3134578" y="1614525"/>
            <a:ext cx="3313007" cy="584775"/>
          </a:xfrm>
          <a:prstGeom prst="rect">
            <a:avLst/>
          </a:prstGeom>
          <a:noFill/>
        </p:spPr>
        <p:txBody>
          <a:bodyPr wrap="square" rtlCol="0">
            <a:spAutoFit/>
          </a:bodyPr>
          <a:lstStyle/>
          <a:p>
            <a:pPr algn="ctr"/>
            <a:r>
              <a:rPr lang="en-AU" sz="3200" b="1" dirty="0">
                <a:solidFill>
                  <a:srgbClr val="761F00"/>
                </a:solidFill>
                <a:latin typeface="Roboto" pitchFamily="2" charset="0"/>
                <a:ea typeface="Roboto" pitchFamily="2" charset="0"/>
              </a:rPr>
              <a:t>A. 2.2 billion</a:t>
            </a:r>
          </a:p>
        </p:txBody>
      </p:sp>
      <p:sp>
        <p:nvSpPr>
          <p:cNvPr id="15" name="Arrow: Right 14">
            <a:hlinkClick r:id="" action="ppaction://hlinkshowjump?jump=nextslide"/>
            <a:extLst>
              <a:ext uri="{FF2B5EF4-FFF2-40B4-BE49-F238E27FC236}">
                <a16:creationId xmlns:a16="http://schemas.microsoft.com/office/drawing/2014/main" id="{7D58A7FC-7D30-4605-A572-D3F639FEFE17}"/>
              </a:ext>
            </a:extLst>
          </p:cNvPr>
          <p:cNvSpPr/>
          <p:nvPr/>
        </p:nvSpPr>
        <p:spPr>
          <a:xfrm>
            <a:off x="11524312" y="5967646"/>
            <a:ext cx="1512711" cy="751335"/>
          </a:xfrm>
          <a:prstGeom prst="rightArrow">
            <a:avLst/>
          </a:prstGeom>
          <a:solidFill>
            <a:srgbClr val="D86075"/>
          </a:solidFill>
          <a:ln>
            <a:solidFill>
              <a:srgbClr val="D86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2">
            <a:extLst>
              <a:ext uri="{FF2B5EF4-FFF2-40B4-BE49-F238E27FC236}">
                <a16:creationId xmlns:a16="http://schemas.microsoft.com/office/drawing/2014/main" id="{18D07CC2-B388-4134-BB2F-FF7DF1C243D8}"/>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6363" b="6363"/>
          <a:stretch/>
        </p:blipFill>
        <p:spPr bwMode="auto">
          <a:xfrm>
            <a:off x="7723125" y="1754174"/>
            <a:ext cx="5126140" cy="342522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37E291DA-1500-4C8B-936A-60616EA21C48}"/>
              </a:ext>
            </a:extLst>
          </p:cNvPr>
          <p:cNvSpPr/>
          <p:nvPr/>
        </p:nvSpPr>
        <p:spPr>
          <a:xfrm>
            <a:off x="7723125" y="5227004"/>
            <a:ext cx="5126139" cy="553998"/>
          </a:xfrm>
          <a:prstGeom prst="rect">
            <a:avLst/>
          </a:prstGeom>
        </p:spPr>
        <p:txBody>
          <a:bodyPr wrap="square">
            <a:spAutoFit/>
          </a:bodyPr>
          <a:lstStyle/>
          <a:p>
            <a:pPr lvl="0" defTabSz="457200">
              <a:defRPr/>
            </a:pPr>
            <a:r>
              <a:rPr lang="en-AU" sz="1000" kern="0" dirty="0" err="1">
                <a:solidFill>
                  <a:srgbClr val="000000"/>
                </a:solidFill>
                <a:latin typeface="Roboto" pitchFamily="2" charset="0"/>
                <a:ea typeface="Roboto" pitchFamily="2" charset="0"/>
              </a:rPr>
              <a:t>Thandolwayo’s</a:t>
            </a:r>
            <a:r>
              <a:rPr lang="en-AU" sz="1000" kern="0" dirty="0">
                <a:solidFill>
                  <a:srgbClr val="000000"/>
                </a:solidFill>
                <a:latin typeface="Roboto" pitchFamily="2" charset="0"/>
                <a:ea typeface="Roboto" pitchFamily="2" charset="0"/>
              </a:rPr>
              <a:t> (Zimbabwe) collects water from the new water pipe next to her primary school. Caritas assisted to install a solar powered, piped water system into her village bringing fresh clean drinking water. </a:t>
            </a:r>
            <a:r>
              <a:rPr lang="en-AU" sz="1000" b="1" kern="0" dirty="0">
                <a:solidFill>
                  <a:srgbClr val="000000"/>
                </a:solidFill>
                <a:latin typeface="Roboto" pitchFamily="2" charset="0"/>
                <a:ea typeface="Roboto" pitchFamily="2" charset="0"/>
              </a:rPr>
              <a:t>Credit: </a:t>
            </a:r>
            <a:r>
              <a:rPr lang="en-AU" sz="1000" kern="0" dirty="0">
                <a:solidFill>
                  <a:srgbClr val="000000"/>
                </a:solidFill>
                <a:latin typeface="Roboto" pitchFamily="2" charset="0"/>
                <a:ea typeface="Roboto" pitchFamily="2" charset="0"/>
              </a:rPr>
              <a:t>Richard Wainwright Caritas Australia</a:t>
            </a:r>
            <a:endParaRPr lang="en-US" sz="1000" kern="0" dirty="0">
              <a:solidFill>
                <a:srgbClr val="000000"/>
              </a:solidFill>
              <a:latin typeface="Roboto" pitchFamily="2" charset="0"/>
              <a:ea typeface="Roboto" pitchFamily="2" charset="0"/>
            </a:endParaRPr>
          </a:p>
        </p:txBody>
      </p:sp>
    </p:spTree>
    <p:extLst>
      <p:ext uri="{BB962C8B-B14F-4D97-AF65-F5344CB8AC3E}">
        <p14:creationId xmlns:p14="http://schemas.microsoft.com/office/powerpoint/2010/main" val="702152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0D1B3F16-024F-3B46-87B2-BD6BF510AC1D}"/>
              </a:ext>
            </a:extLst>
          </p:cNvPr>
          <p:cNvSpPr>
            <a:spLocks noGrp="1"/>
          </p:cNvSpPr>
          <p:nvPr>
            <p:ph type="body" sz="quarter" idx="10"/>
          </p:nvPr>
        </p:nvSpPr>
        <p:spPr>
          <a:xfrm>
            <a:off x="528625" y="1564265"/>
            <a:ext cx="11277600" cy="533400"/>
          </a:xfrm>
        </p:spPr>
        <p:txBody>
          <a:bodyPr/>
          <a:lstStyle/>
          <a:p>
            <a:pPr>
              <a:lnSpc>
                <a:spcPct val="100000"/>
              </a:lnSpc>
            </a:pPr>
            <a:r>
              <a:rPr lang="en-US" sz="3200" b="1" dirty="0">
                <a:solidFill>
                  <a:srgbClr val="0B234B"/>
                </a:solidFill>
                <a:latin typeface="Roboto" pitchFamily="2" charset="0"/>
                <a:ea typeface="Roboto" pitchFamily="2" charset="0"/>
              </a:rPr>
              <a:t>How many people do not have access to a decent toilet of their own? </a:t>
            </a:r>
            <a:endParaRPr lang="en-US" sz="3200" b="1" dirty="0">
              <a:solidFill>
                <a:srgbClr val="FF0000"/>
              </a:solidFill>
              <a:latin typeface="Roboto" pitchFamily="2" charset="0"/>
              <a:ea typeface="Roboto" pitchFamily="2" charset="0"/>
            </a:endParaRPr>
          </a:p>
        </p:txBody>
      </p:sp>
      <p:sp>
        <p:nvSpPr>
          <p:cNvPr id="37" name="Title Placeholder 1">
            <a:extLst>
              <a:ext uri="{FF2B5EF4-FFF2-40B4-BE49-F238E27FC236}">
                <a16:creationId xmlns:a16="http://schemas.microsoft.com/office/drawing/2014/main" id="{8D0CC9F2-F283-1642-86DB-3F1EDE7C43AC}"/>
              </a:ext>
            </a:extLst>
          </p:cNvPr>
          <p:cNvSpPr txBox="1">
            <a:spLocks/>
          </p:cNvSpPr>
          <p:nvPr/>
        </p:nvSpPr>
        <p:spPr>
          <a:xfrm>
            <a:off x="1007269" y="366846"/>
            <a:ext cx="11273399" cy="873497"/>
          </a:xfrm>
          <a:prstGeom prst="rect">
            <a:avLst/>
          </a:prstGeom>
        </p:spPr>
        <p:txBody>
          <a:bodyPr vert="horz" lIns="91440" tIns="45720" rIns="91440" bIns="45720" rtlCol="0" anchor="t" anchorCtr="0">
            <a:noAutofit/>
          </a:bodyPr>
          <a:lstStyle>
            <a:lvl1pPr algn="l" defTabSz="756232" rtl="0" eaLnBrk="1" latinLnBrk="0" hangingPunct="1">
              <a:lnSpc>
                <a:spcPct val="90000"/>
              </a:lnSpc>
              <a:spcBef>
                <a:spcPct val="0"/>
              </a:spcBef>
              <a:buNone/>
              <a:defRPr sz="3639" b="1" i="0" kern="1200" cap="all" normalizeH="0" baseline="0">
                <a:solidFill>
                  <a:srgbClr val="C3DDD7"/>
                </a:solidFill>
                <a:latin typeface="Arial"/>
                <a:ea typeface="+mj-ea"/>
                <a:cs typeface="Arial"/>
              </a:defRPr>
            </a:lvl1pPr>
          </a:lstStyle>
          <a:p>
            <a:r>
              <a:rPr lang="en-US" sz="4500"/>
              <a:t>Question 3</a:t>
            </a:r>
          </a:p>
        </p:txBody>
      </p:sp>
      <p:sp>
        <p:nvSpPr>
          <p:cNvPr id="38" name="bg object 21">
            <a:extLst>
              <a:ext uri="{FF2B5EF4-FFF2-40B4-BE49-F238E27FC236}">
                <a16:creationId xmlns:a16="http://schemas.microsoft.com/office/drawing/2014/main" id="{A81A904F-F80C-4949-927A-82E0522C2869}"/>
              </a:ext>
            </a:extLst>
          </p:cNvPr>
          <p:cNvSpPr>
            <a:spLocks noChangeAspect="1"/>
          </p:cNvSpPr>
          <p:nvPr/>
        </p:nvSpPr>
        <p:spPr>
          <a:xfrm>
            <a:off x="528625" y="504825"/>
            <a:ext cx="381520" cy="381000"/>
          </a:xfrm>
          <a:prstGeom prst="rect">
            <a:avLst/>
          </a:prstGeom>
          <a:blipFill>
            <a:blip r:embed="rId3" cstate="print"/>
            <a:stretch>
              <a:fillRect/>
            </a:stretch>
          </a:blipFill>
        </p:spPr>
        <p:txBody>
          <a:bodyPr wrap="square" lIns="0" tIns="0" rIns="0" bIns="0" rtlCol="0"/>
          <a:lstStyle/>
          <a:p>
            <a:endParaRPr/>
          </a:p>
        </p:txBody>
      </p:sp>
      <p:sp>
        <p:nvSpPr>
          <p:cNvPr id="17" name="Picture Placeholder 4">
            <a:extLst>
              <a:ext uri="{FF2B5EF4-FFF2-40B4-BE49-F238E27FC236}">
                <a16:creationId xmlns:a16="http://schemas.microsoft.com/office/drawing/2014/main" id="{A7320670-02E7-BC4E-BD82-F277B84A0EC5}"/>
              </a:ext>
            </a:extLst>
          </p:cNvPr>
          <p:cNvSpPr txBox="1">
            <a:spLocks/>
          </p:cNvSpPr>
          <p:nvPr/>
        </p:nvSpPr>
        <p:spPr>
          <a:xfrm>
            <a:off x="13972933" y="1885927"/>
            <a:ext cx="4796431" cy="4307082"/>
          </a:xfrm>
          <a:prstGeom prst="rect">
            <a:avLst/>
          </a:prstGeom>
        </p:spPr>
      </p:sp>
      <p:sp>
        <p:nvSpPr>
          <p:cNvPr id="20" name="Round Diagonal Corner Rectangle 53">
            <a:extLst>
              <a:ext uri="{FF2B5EF4-FFF2-40B4-BE49-F238E27FC236}">
                <a16:creationId xmlns:a16="http://schemas.microsoft.com/office/drawing/2014/main" id="{9FD81EB2-BC8A-4B1F-83B7-3994EA3308C9}"/>
              </a:ext>
            </a:extLst>
          </p:cNvPr>
          <p:cNvSpPr/>
          <p:nvPr/>
        </p:nvSpPr>
        <p:spPr>
          <a:xfrm rot="16200000">
            <a:off x="3849222" y="2810063"/>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50">
            <a:extLst>
              <a:ext uri="{FF2B5EF4-FFF2-40B4-BE49-F238E27FC236}">
                <a16:creationId xmlns:a16="http://schemas.microsoft.com/office/drawing/2014/main" id="{A2CDC88C-CFBC-428A-BBB6-1483187077A3}"/>
              </a:ext>
            </a:extLst>
          </p:cNvPr>
          <p:cNvSpPr/>
          <p:nvPr/>
        </p:nvSpPr>
        <p:spPr>
          <a:xfrm rot="16200000">
            <a:off x="3849222" y="1685157"/>
            <a:ext cx="856800"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hlinkClick r:id="" action="ppaction://hlinkshowjump?jump=nextslide"/>
            <a:extLst>
              <a:ext uri="{FF2B5EF4-FFF2-40B4-BE49-F238E27FC236}">
                <a16:creationId xmlns:a16="http://schemas.microsoft.com/office/drawing/2014/main" id="{1088DA63-AA48-4041-93C3-4B1458183640}"/>
              </a:ext>
            </a:extLst>
          </p:cNvPr>
          <p:cNvSpPr txBox="1"/>
          <p:nvPr/>
        </p:nvSpPr>
        <p:spPr>
          <a:xfrm>
            <a:off x="2416969" y="3213616"/>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A. 785 million</a:t>
            </a:r>
          </a:p>
        </p:txBody>
      </p:sp>
      <p:sp>
        <p:nvSpPr>
          <p:cNvPr id="23" name="TextBox 22">
            <a:hlinkClick r:id="" action="ppaction://hlinkshowjump?jump=nextslide"/>
            <a:extLst>
              <a:ext uri="{FF2B5EF4-FFF2-40B4-BE49-F238E27FC236}">
                <a16:creationId xmlns:a16="http://schemas.microsoft.com/office/drawing/2014/main" id="{9AC2E165-28EA-4668-B605-A63CDA206703}"/>
              </a:ext>
            </a:extLst>
          </p:cNvPr>
          <p:cNvSpPr txBox="1"/>
          <p:nvPr/>
        </p:nvSpPr>
        <p:spPr>
          <a:xfrm>
            <a:off x="2267960" y="4287757"/>
            <a:ext cx="3721306"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B. 1.8 billion</a:t>
            </a:r>
          </a:p>
        </p:txBody>
      </p:sp>
      <p:sp>
        <p:nvSpPr>
          <p:cNvPr id="24" name="Round Diagonal Corner Rectangle 53">
            <a:extLst>
              <a:ext uri="{FF2B5EF4-FFF2-40B4-BE49-F238E27FC236}">
                <a16:creationId xmlns:a16="http://schemas.microsoft.com/office/drawing/2014/main" id="{4D99C515-458A-4ABC-8F4A-D9B9A119DD4F}"/>
              </a:ext>
            </a:extLst>
          </p:cNvPr>
          <p:cNvSpPr/>
          <p:nvPr/>
        </p:nvSpPr>
        <p:spPr>
          <a:xfrm rot="16200000">
            <a:off x="3849203" y="3876844"/>
            <a:ext cx="856838" cy="3645106"/>
          </a:xfrm>
          <a:prstGeom prst="round2DiagRect">
            <a:avLst>
              <a:gd name="adj1" fmla="val 37573"/>
              <a:gd name="adj2" fmla="val 0"/>
            </a:avLst>
          </a:prstGeom>
          <a:solidFill>
            <a:srgbClr val="E4D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hlinkClick r:id="rId4" action="ppaction://hlinksldjump"/>
            <a:extLst>
              <a:ext uri="{FF2B5EF4-FFF2-40B4-BE49-F238E27FC236}">
                <a16:creationId xmlns:a16="http://schemas.microsoft.com/office/drawing/2014/main" id="{CDDD807E-F653-44D6-9F51-3120E723AA5B}"/>
              </a:ext>
            </a:extLst>
          </p:cNvPr>
          <p:cNvSpPr txBox="1"/>
          <p:nvPr/>
        </p:nvSpPr>
        <p:spPr>
          <a:xfrm>
            <a:off x="2143889" y="5361898"/>
            <a:ext cx="3722400" cy="646331"/>
          </a:xfrm>
          <a:prstGeom prst="rect">
            <a:avLst/>
          </a:prstGeom>
          <a:noFill/>
        </p:spPr>
        <p:txBody>
          <a:bodyPr wrap="square" rtlCol="0">
            <a:spAutoFit/>
          </a:bodyPr>
          <a:lstStyle/>
          <a:p>
            <a:pPr algn="ctr"/>
            <a:r>
              <a:rPr lang="en-AU" sz="3600" b="1" dirty="0">
                <a:solidFill>
                  <a:srgbClr val="761F00"/>
                </a:solidFill>
                <a:latin typeface="Roboto" pitchFamily="2" charset="0"/>
                <a:ea typeface="Roboto" pitchFamily="2" charset="0"/>
              </a:rPr>
              <a:t>C. 2 billion</a:t>
            </a:r>
          </a:p>
        </p:txBody>
      </p:sp>
      <p:sp>
        <p:nvSpPr>
          <p:cNvPr id="16" name="Text Placeholder 11">
            <a:extLst>
              <a:ext uri="{FF2B5EF4-FFF2-40B4-BE49-F238E27FC236}">
                <a16:creationId xmlns:a16="http://schemas.microsoft.com/office/drawing/2014/main" id="{A8EC1692-877B-496B-A276-E16EF77BB7F5}"/>
              </a:ext>
            </a:extLst>
          </p:cNvPr>
          <p:cNvSpPr txBox="1">
            <a:spLocks/>
          </p:cNvSpPr>
          <p:nvPr/>
        </p:nvSpPr>
        <p:spPr>
          <a:xfrm>
            <a:off x="7872332" y="5893541"/>
            <a:ext cx="4991502" cy="598935"/>
          </a:xfrm>
          <a:prstGeom prst="rect">
            <a:avLst/>
          </a:prstGeom>
        </p:spPr>
        <p:txBody>
          <a:bodyPr/>
          <a:lstStyle>
            <a:lvl1pPr marL="0">
              <a:defRPr>
                <a:latin typeface="+mn-lt"/>
                <a:ea typeface="+mn-ea"/>
                <a:cs typeface="+mn-cs"/>
              </a:defRPr>
            </a:lvl1pPr>
            <a:lvl2pPr marL="431141">
              <a:defRPr>
                <a:latin typeface="+mn-lt"/>
                <a:ea typeface="+mn-ea"/>
                <a:cs typeface="+mn-cs"/>
              </a:defRPr>
            </a:lvl2pPr>
            <a:lvl3pPr marL="862282">
              <a:defRPr>
                <a:latin typeface="+mn-lt"/>
                <a:ea typeface="+mn-ea"/>
                <a:cs typeface="+mn-cs"/>
              </a:defRPr>
            </a:lvl3pPr>
            <a:lvl4pPr marL="1293422">
              <a:defRPr>
                <a:latin typeface="+mn-lt"/>
                <a:ea typeface="+mn-ea"/>
                <a:cs typeface="+mn-cs"/>
              </a:defRPr>
            </a:lvl4pPr>
            <a:lvl5pPr marL="1724561">
              <a:defRPr>
                <a:latin typeface="+mn-lt"/>
                <a:ea typeface="+mn-ea"/>
                <a:cs typeface="+mn-cs"/>
              </a:defRPr>
            </a:lvl5pPr>
            <a:lvl6pPr marL="2155701">
              <a:defRPr>
                <a:latin typeface="+mn-lt"/>
                <a:ea typeface="+mn-ea"/>
                <a:cs typeface="+mn-cs"/>
              </a:defRPr>
            </a:lvl6pPr>
            <a:lvl7pPr marL="2586842">
              <a:defRPr>
                <a:latin typeface="+mn-lt"/>
                <a:ea typeface="+mn-ea"/>
                <a:cs typeface="+mn-cs"/>
              </a:defRPr>
            </a:lvl7pPr>
            <a:lvl8pPr marL="3017981">
              <a:defRPr>
                <a:latin typeface="+mn-lt"/>
                <a:ea typeface="+mn-ea"/>
                <a:cs typeface="+mn-cs"/>
              </a:defRPr>
            </a:lvl8pPr>
            <a:lvl9pPr marL="3449122">
              <a:defRPr>
                <a:latin typeface="+mn-lt"/>
                <a:ea typeface="+mn-ea"/>
                <a:cs typeface="+mn-cs"/>
              </a:defRPr>
            </a:lvl9pPr>
          </a:lstStyle>
          <a:p>
            <a:pPr lvl="0"/>
            <a:r>
              <a:rPr lang="en-AU" sz="1000" kern="0" dirty="0">
                <a:solidFill>
                  <a:sysClr val="windowText" lastClr="000000"/>
                </a:solidFill>
                <a:latin typeface="Roboto" pitchFamily="2" charset="0"/>
                <a:ea typeface="Roboto" pitchFamily="2" charset="0"/>
              </a:rPr>
              <a:t>Halima shows her daughter how to wash her hands correctly outside their shelter in a Rohingya refugee camp. </a:t>
            </a:r>
            <a:r>
              <a:rPr lang="en-AU" sz="1000" b="1" dirty="0">
                <a:solidFill>
                  <a:prstClr val="black"/>
                </a:solidFill>
                <a:latin typeface="Roboto" pitchFamily="2" charset="0"/>
                <a:ea typeface="Roboto" pitchFamily="2" charset="0"/>
              </a:rPr>
              <a:t>Photo credit: </a:t>
            </a:r>
            <a:r>
              <a:rPr lang="en-AU" sz="1000" dirty="0">
                <a:solidFill>
                  <a:prstClr val="black"/>
                </a:solidFill>
                <a:latin typeface="Roboto" pitchFamily="2" charset="0"/>
                <a:ea typeface="Roboto" pitchFamily="2" charset="0"/>
              </a:rPr>
              <a:t>Caritas Bangladesh</a:t>
            </a:r>
          </a:p>
        </p:txBody>
      </p:sp>
      <p:pic>
        <p:nvPicPr>
          <p:cNvPr id="19" name="Picture 4" descr="https://eastasia1-mediap.svc.ms/transform/thumbnail?provider=spo&amp;inputFormat=jpg&amp;cs=fFNQTw&amp;docid=https%3A%2F%2Fcaritasaus-my.sharepoint.com%3A443%2F_api%2Fv2.0%2Fdrives%2Fb!Q193SlK-PUyT61a6UID4bk0yfIKV3epFhe1xJoE7UY9NMwCeAN14T5gVKAjYNROC%2Fitems%2F01P3EFBMXGWAVMFLIZDNH2O3ES3D6UYV2Y%3Fversion%3DPublished&amp;access_token=eyJ0eXAiOiJKV1QiLCJhbGciOiJub25lIn0.eyJhdWQiOiIwMDAwMDAwMy0wMDAwLTBmZjEtY2UwMC0wMDAwMDAwMDAwMDAvY2FyaXRhc2F1cy1teS5zaGFyZXBvaW50LmNvbUBlNTcxMzUyNC1jYmI0LTQ1NzktOGMyNS1iMzRmNTM1ZTg0NDQiLCJpc3MiOiIwMDAwMDAwMy0wMDAwLTBmZjEtY2UwMC0wMDAwMDAwMDAwMDAiLCJuYmYiOiIxNjA3OTA0MDAwIiwiZXhwIjoiMTYwNzkyNTYwMCIsImVuZHBvaW50dXJsIjoiSEYyY2hJamd1VzFxWnpQYmxuVXVWSkhIRVNkcUFicWdlVVNmMG9ONTJ3az0iLCJlbmRwb2ludHVybExlbmd0aCI6IjEyMCIsImlzbG9vcGJhY2siOiJUcnVlIiwidmVyIjoiaGFzaGVkcHJvb2Z0b2tlbiIsInNpdGVpZCI6Ik5HRTNOelZtTkRNdFltVTFNaTAwWXpOa0xUa3paV0l0TlRaaVlUVXdPREJtT0RabCIsIm5hbWVpZCI6IjAjLmZ8bWVtYmVyc2hpcHx1cm4lM2FzcG8lM2Fhbm9uIzIxZGYwYzBmYzZjNWU3MmE2NmU0ZGUwOGE1OGFhMzEzMGJkZGFiMjBiM2YzZmE2NjZmYWI1ODMyMmVkZTE4YzQiLCJuaWkiOiJtaWNyb3NvZnQuc2hhcmVwb2ludCIsImlzdXNlciI6InRydWUiLCJjYWNoZWtleSI6IjBoLmZ8bWVtYmVyc2hpcHx1cm4lM2FzcG8lM2Fhbm9uIzIxZGYwYzBmYzZjNWU3MmE2NmU0ZGUwOGE1OGFhMzEzMGJkZGFiMjBiM2YzZmE2NjZmYWI1ODMyMmVkZTE4YzQiLCJzaGFyaW5naWQiOiJ2eTRSU1kzVThFaWw0OUFJczhEUERnIiwidHQiOiIwIiwidXNlUGVyc2lzdGVudENvb2tpZSI6IjIifQ.SlMwTkU4ZUsyWUJXT1RNcE9LNkJsLzZhTzBKVG1CZ05aN2pidmlBSktSND0&amp;encodeFailures=1&amp;srcWidth=&amp;srcHeight=&amp;width=1083&amp;height=722&amp;action=Access">
            <a:extLst>
              <a:ext uri="{FF2B5EF4-FFF2-40B4-BE49-F238E27FC236}">
                <a16:creationId xmlns:a16="http://schemas.microsoft.com/office/drawing/2014/main" id="{F26D4324-0D9D-407B-88CD-C506CA72AFA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3495" r="3495"/>
          <a:stretch/>
        </p:blipFill>
        <p:spPr bwMode="auto">
          <a:xfrm>
            <a:off x="7890359" y="2240448"/>
            <a:ext cx="4991502" cy="359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5295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Education 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Only" id="{13881B48-2DDF-184A-938B-59605512E7AC}" vid="{318FE15C-E0E6-E844-B559-BA56141B17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D18022CAF0CF4E8F2A2F1633DCF88F" ma:contentTypeVersion="16" ma:contentTypeDescription="Create a new document." ma:contentTypeScope="" ma:versionID="9143bfe0f8b2f30595dcd0d50264b73d">
  <xsd:schema xmlns:xsd="http://www.w3.org/2001/XMLSchema" xmlns:xs="http://www.w3.org/2001/XMLSchema" xmlns:p="http://schemas.microsoft.com/office/2006/metadata/properties" xmlns:ns3="827c324d-dd95-45ea-85ed-7126813b518f" xmlns:ns4="9e00334d-dd00-4f78-9815-2808d8351382" targetNamespace="http://schemas.microsoft.com/office/2006/metadata/properties" ma:root="true" ma:fieldsID="d8a08a905825d5ec22cd5e383d20675b" ns3:_="" ns4:_="">
    <xsd:import namespace="827c324d-dd95-45ea-85ed-7126813b518f"/>
    <xsd:import namespace="9e00334d-dd00-4f78-9815-2808d8351382"/>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c324d-dd95-45ea-85ed-7126813b518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e00334d-dd00-4f78-9815-2808d835138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BA37C6-62E4-4D0F-8FE2-0253EBEF683B}">
  <ds:schemaRefs>
    <ds:schemaRef ds:uri="http://purl.org/dc/dcmitype/"/>
    <ds:schemaRef ds:uri="http://purl.org/dc/elements/1.1/"/>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9e00334d-dd00-4f78-9815-2808d8351382"/>
    <ds:schemaRef ds:uri="827c324d-dd95-45ea-85ed-7126813b518f"/>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B02B2A76-F04A-43DE-8C51-E86C86E50DD5}">
  <ds:schemaRefs>
    <ds:schemaRef ds:uri="http://schemas.microsoft.com/sharepoint/v3/contenttype/forms"/>
  </ds:schemaRefs>
</ds:datastoreItem>
</file>

<file path=customXml/itemProps3.xml><?xml version="1.0" encoding="utf-8"?>
<ds:datastoreItem xmlns:ds="http://schemas.openxmlformats.org/officeDocument/2006/customXml" ds:itemID="{2BF76A95-B20A-4033-8166-7D6F713093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7c324d-dd95-45ea-85ed-7126813b518f"/>
    <ds:schemaRef ds:uri="9e00334d-dd00-4f78-9815-2808d8351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Only</Template>
  <TotalTime>1346</TotalTime>
  <Words>2136</Words>
  <Application>Microsoft Office PowerPoint</Application>
  <PresentationFormat>Custom</PresentationFormat>
  <Paragraphs>193</Paragraphs>
  <Slides>28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Roboto</vt:lpstr>
      <vt:lpstr>Roboto light</vt:lpstr>
      <vt:lpstr>Times New Roman</vt:lpstr>
      <vt:lpstr>Education Only</vt:lpstr>
      <vt:lpstr>Poverty QUIZ</vt:lpstr>
      <vt:lpstr>instructions</vt:lpstr>
      <vt:lpstr>PowerPoint Presentation</vt:lpstr>
      <vt:lpstr>Answer incorrect</vt:lpstr>
      <vt:lpstr>Answer  correct!</vt:lpstr>
      <vt:lpstr>PowerPoint Presentation</vt:lpstr>
      <vt:lpstr>Answer incorrect</vt:lpstr>
      <vt:lpstr>PowerPoint Presentation</vt:lpstr>
      <vt:lpstr>PowerPoint Presentation</vt:lpstr>
      <vt:lpstr>Answer incorrect</vt:lpstr>
      <vt:lpstr>PowerPoint Presentation</vt:lpstr>
      <vt:lpstr>PowerPoint Presentation</vt:lpstr>
      <vt:lpstr>Answer incorrect</vt:lpstr>
      <vt:lpstr>PowerPoint Presentation</vt:lpstr>
      <vt:lpstr>PowerPoint Presentation</vt:lpstr>
      <vt:lpstr>Answer incorrect</vt:lpstr>
      <vt:lpstr>PowerPoint Presentation</vt:lpstr>
      <vt:lpstr>PowerPoint Presentation</vt:lpstr>
      <vt:lpstr>Answer incorrect</vt:lpstr>
      <vt:lpstr>PowerPoint Presentation</vt:lpstr>
      <vt:lpstr>PowerPoint Presentation</vt:lpstr>
      <vt:lpstr>Answer incorrect</vt:lpstr>
      <vt:lpstr>PowerPoint Presentation</vt:lpstr>
      <vt:lpstr>PowerPoint Presentation</vt:lpstr>
      <vt:lpstr>Answer incorrect</vt:lpstr>
      <vt:lpstr>PowerPoint Presentation</vt:lpstr>
      <vt:lpstr>Learn more AT: www.caritas.org.au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Poverty Quiz</dc:title>
  <dc:creator>Nicole Dobrohotoff;Sarah.Latif@caritas.org.au</dc:creator>
  <cp:lastModifiedBy>Nicole Dobrohotoff</cp:lastModifiedBy>
  <cp:revision>131</cp:revision>
  <dcterms:created xsi:type="dcterms:W3CDTF">2020-09-07T01:18:04Z</dcterms:created>
  <dcterms:modified xsi:type="dcterms:W3CDTF">2021-08-10T23:10:45Z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2020-09-07T00:00:00Z</vt:filetime>
  </property>
  <property fmtid="{D5CDD505-2E9C-101B-9397-08002B2CF9AE}" pid="3" name="Creator">
    <vt:lpwstr>Adobe InDesign 15.1 (Macintosh)</vt:lpwstr>
  </property>
  <property fmtid="{D5CDD505-2E9C-101B-9397-08002B2CF9AE}" pid="4" name="LastSaved">
    <vt:filetime>2020-09-07T00:00:00Z</vt:filetime>
  </property>
  <property fmtid="{D5CDD505-2E9C-101B-9397-08002B2CF9AE}" pid="5" name="ContentTypeId">
    <vt:lpwstr>0x01010000D18022CAF0CF4E8F2A2F1633DCF88F</vt:lpwstr>
  </property>
  <property fmtid="{D5CDD505-2E9C-101B-9397-08002B2CF9AE}" pid="6" name="_dlc_DocIdItemGuid">
    <vt:lpwstr>bef1acbe-96af-424f-a313-e2f2921bdaa8</vt:lpwstr>
  </property>
</Properties>
</file>