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4"/>
  </p:sldMasterIdLst>
  <p:notesMasterIdLst>
    <p:notesMasterId r:id="rId17"/>
  </p:notesMasterIdLst>
  <p:handoutMasterIdLst>
    <p:handoutMasterId r:id="rId18"/>
  </p:handoutMasterIdLst>
  <p:sldIdLst>
    <p:sldId id="461" r:id="rId5"/>
    <p:sldId id="536" r:id="rId6"/>
    <p:sldId id="533" r:id="rId7"/>
    <p:sldId id="538" r:id="rId8"/>
    <p:sldId id="515" r:id="rId9"/>
    <p:sldId id="508" r:id="rId10"/>
    <p:sldId id="509" r:id="rId11"/>
    <p:sldId id="512" r:id="rId12"/>
    <p:sldId id="513" r:id="rId13"/>
    <p:sldId id="519" r:id="rId14"/>
    <p:sldId id="540" r:id="rId15"/>
    <p:sldId id="51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DBCB"/>
    <a:srgbClr val="762000"/>
    <a:srgbClr val="0C244C"/>
    <a:srgbClr val="D86075"/>
    <a:srgbClr val="DF918A"/>
    <a:srgbClr val="63B1A4"/>
    <a:srgbClr val="C3DDD7"/>
    <a:srgbClr val="CD594F"/>
    <a:srgbClr val="82B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80" y="108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kah Pryor" userId="S::rebekah.pryor@caritas.org.au::8d859597-0c52-4ddc-b3e3-bd9b1ef69f34" providerId="AD" clId="Web-{9C850534-D16C-E398-006C-1AFEE182E057}"/>
    <pc:docChg chg="modSld">
      <pc:chgData name="Rebekah Pryor" userId="S::rebekah.pryor@caritas.org.au::8d859597-0c52-4ddc-b3e3-bd9b1ef69f34" providerId="AD" clId="Web-{9C850534-D16C-E398-006C-1AFEE182E057}" dt="2022-07-20T06:41:46.679" v="10" actId="20577"/>
      <pc:docMkLst>
        <pc:docMk/>
      </pc:docMkLst>
      <pc:sldChg chg="addSp modSp">
        <pc:chgData name="Rebekah Pryor" userId="S::rebekah.pryor@caritas.org.au::8d859597-0c52-4ddc-b3e3-bd9b1ef69f34" providerId="AD" clId="Web-{9C850534-D16C-E398-006C-1AFEE182E057}" dt="2022-07-20T06:41:46.679" v="10" actId="20577"/>
        <pc:sldMkLst>
          <pc:docMk/>
          <pc:sldMk cId="1058568947" sldId="461"/>
        </pc:sldMkLst>
        <pc:spChg chg="add">
          <ac:chgData name="Rebekah Pryor" userId="S::rebekah.pryor@caritas.org.au::8d859597-0c52-4ddc-b3e3-bd9b1ef69f34" providerId="AD" clId="Web-{9C850534-D16C-E398-006C-1AFEE182E057}" dt="2022-07-20T06:41:07.364" v="0"/>
          <ac:spMkLst>
            <pc:docMk/>
            <pc:sldMk cId="1058568947" sldId="461"/>
            <ac:spMk id="3" creationId="{30373D99-D2BC-CCEE-A9AF-251B85601DEB}"/>
          </ac:spMkLst>
        </pc:spChg>
        <pc:spChg chg="add mod">
          <ac:chgData name="Rebekah Pryor" userId="S::rebekah.pryor@caritas.org.au::8d859597-0c52-4ddc-b3e3-bd9b1ef69f34" providerId="AD" clId="Web-{9C850534-D16C-E398-006C-1AFEE182E057}" dt="2022-07-20T06:41:46.679" v="10" actId="20577"/>
          <ac:spMkLst>
            <pc:docMk/>
            <pc:sldMk cId="1058568947" sldId="461"/>
            <ac:spMk id="4" creationId="{A537BDF1-1838-ADF0-9C96-3AA6BF660BE6}"/>
          </ac:spMkLst>
        </pc:spChg>
        <pc:grpChg chg="add">
          <ac:chgData name="Rebekah Pryor" userId="S::rebekah.pryor@caritas.org.au::8d859597-0c52-4ddc-b3e3-bd9b1ef69f34" providerId="AD" clId="Web-{9C850534-D16C-E398-006C-1AFEE182E057}" dt="2022-07-20T06:41:07.364" v="0"/>
          <ac:grpSpMkLst>
            <pc:docMk/>
            <pc:sldMk cId="1058568947" sldId="461"/>
            <ac:grpSpMk id="2" creationId="{BC35EA78-50E9-92B8-AAB7-47072FDD3EC6}"/>
          </ac:grpSpMkLst>
        </pc:grpChg>
      </pc:sldChg>
    </pc:docChg>
  </pc:docChgLst>
  <pc:docChgLst>
    <pc:chgData name="Rebekah Pryor" userId="8d859597-0c52-4ddc-b3e3-bd9b1ef69f34" providerId="ADAL" clId="{3025FBCA-F5F8-4B67-96D6-CFA460F6A2FE}"/>
    <pc:docChg chg="undo addSld delSld modSld">
      <pc:chgData name="Rebekah Pryor" userId="8d859597-0c52-4ddc-b3e3-bd9b1ef69f34" providerId="ADAL" clId="{3025FBCA-F5F8-4B67-96D6-CFA460F6A2FE}" dt="2022-07-20T05:30:35.699" v="86" actId="948"/>
      <pc:docMkLst>
        <pc:docMk/>
      </pc:docMkLst>
      <pc:sldChg chg="modSp">
        <pc:chgData name="Rebekah Pryor" userId="8d859597-0c52-4ddc-b3e3-bd9b1ef69f34" providerId="ADAL" clId="{3025FBCA-F5F8-4B67-96D6-CFA460F6A2FE}" dt="2022-07-20T05:28:54.471" v="82" actId="948"/>
        <pc:sldMkLst>
          <pc:docMk/>
          <pc:sldMk cId="4054387001" sldId="508"/>
        </pc:sldMkLst>
        <pc:spChg chg="mod">
          <ac:chgData name="Rebekah Pryor" userId="8d859597-0c52-4ddc-b3e3-bd9b1ef69f34" providerId="ADAL" clId="{3025FBCA-F5F8-4B67-96D6-CFA460F6A2FE}" dt="2022-07-20T05:28:54.471" v="82" actId="948"/>
          <ac:spMkLst>
            <pc:docMk/>
            <pc:sldMk cId="4054387001" sldId="508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3025FBCA-F5F8-4B67-96D6-CFA460F6A2FE}" dt="2022-07-20T05:30:11.504" v="85" actId="948"/>
        <pc:sldMkLst>
          <pc:docMk/>
          <pc:sldMk cId="136366245" sldId="512"/>
        </pc:sldMkLst>
        <pc:spChg chg="mod">
          <ac:chgData name="Rebekah Pryor" userId="8d859597-0c52-4ddc-b3e3-bd9b1ef69f34" providerId="ADAL" clId="{3025FBCA-F5F8-4B67-96D6-CFA460F6A2FE}" dt="2022-07-20T05:30:11.504" v="85" actId="948"/>
          <ac:spMkLst>
            <pc:docMk/>
            <pc:sldMk cId="136366245" sldId="512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3025FBCA-F5F8-4B67-96D6-CFA460F6A2FE}" dt="2022-07-20T05:30:35.699" v="86" actId="948"/>
        <pc:sldMkLst>
          <pc:docMk/>
          <pc:sldMk cId="2856365155" sldId="513"/>
        </pc:sldMkLst>
        <pc:spChg chg="mod">
          <ac:chgData name="Rebekah Pryor" userId="8d859597-0c52-4ddc-b3e3-bd9b1ef69f34" providerId="ADAL" clId="{3025FBCA-F5F8-4B67-96D6-CFA460F6A2FE}" dt="2022-07-20T05:30:35.699" v="86" actId="948"/>
          <ac:spMkLst>
            <pc:docMk/>
            <pc:sldMk cId="2856365155" sldId="513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3025FBCA-F5F8-4B67-96D6-CFA460F6A2FE}" dt="2022-07-20T05:28:20.379" v="81" actId="20577"/>
        <pc:sldMkLst>
          <pc:docMk/>
          <pc:sldMk cId="2398338694" sldId="515"/>
        </pc:sldMkLst>
        <pc:spChg chg="mod">
          <ac:chgData name="Rebekah Pryor" userId="8d859597-0c52-4ddc-b3e3-bd9b1ef69f34" providerId="ADAL" clId="{3025FBCA-F5F8-4B67-96D6-CFA460F6A2FE}" dt="2022-07-20T05:28:20.379" v="81" actId="20577"/>
          <ac:spMkLst>
            <pc:docMk/>
            <pc:sldMk cId="2398338694" sldId="515"/>
            <ac:spMk id="4" creationId="{0BCDFBD6-8590-4AED-A17B-ED1260D734A5}"/>
          </ac:spMkLst>
        </pc:spChg>
      </pc:sldChg>
    </pc:docChg>
  </pc:docChgLst>
  <pc:docChgLst>
    <pc:chgData name="Nicole Dobrohotoff" userId="2dc4cf58-dc7e-422a-950b-38460c74cb76" providerId="ADAL" clId="{FCAD0EC3-4488-450B-9D1F-8EBFA3B9BEE2}"/>
    <pc:docChg chg="custSel modSld">
      <pc:chgData name="Nicole Dobrohotoff" userId="2dc4cf58-dc7e-422a-950b-38460c74cb76" providerId="ADAL" clId="{FCAD0EC3-4488-450B-9D1F-8EBFA3B9BEE2}" dt="2022-07-22T01:31:28.622" v="29" actId="478"/>
      <pc:docMkLst>
        <pc:docMk/>
      </pc:docMkLst>
      <pc:sldChg chg="delSp modSp">
        <pc:chgData name="Nicole Dobrohotoff" userId="2dc4cf58-dc7e-422a-950b-38460c74cb76" providerId="ADAL" clId="{FCAD0EC3-4488-450B-9D1F-8EBFA3B9BEE2}" dt="2022-07-22T01:31:28.622" v="29" actId="478"/>
        <pc:sldMkLst>
          <pc:docMk/>
          <pc:sldMk cId="1058568947" sldId="461"/>
        </pc:sldMkLst>
        <pc:spChg chg="del">
          <ac:chgData name="Nicole Dobrohotoff" userId="2dc4cf58-dc7e-422a-950b-38460c74cb76" providerId="ADAL" clId="{FCAD0EC3-4488-450B-9D1F-8EBFA3B9BEE2}" dt="2022-07-22T01:31:28.622" v="29" actId="478"/>
          <ac:spMkLst>
            <pc:docMk/>
            <pc:sldMk cId="1058568947" sldId="461"/>
            <ac:spMk id="8" creationId="{47F2634C-4C6D-05A1-887D-6517D55A9A9A}"/>
          </ac:spMkLst>
        </pc:spChg>
        <pc:picChg chg="mod modCrop">
          <ac:chgData name="Nicole Dobrohotoff" userId="2dc4cf58-dc7e-422a-950b-38460c74cb76" providerId="ADAL" clId="{FCAD0EC3-4488-450B-9D1F-8EBFA3B9BEE2}" dt="2022-07-22T01:31:08.645" v="28" actId="18131"/>
          <ac:picMkLst>
            <pc:docMk/>
            <pc:sldMk cId="1058568947" sldId="461"/>
            <ac:picMk id="7" creationId="{EAD7C1F2-AED0-4FC6-8031-9F02CB7A4399}"/>
          </ac:picMkLst>
        </pc:picChg>
      </pc:sldChg>
      <pc:sldChg chg="addSp delSp modSp">
        <pc:chgData name="Nicole Dobrohotoff" userId="2dc4cf58-dc7e-422a-950b-38460c74cb76" providerId="ADAL" clId="{FCAD0EC3-4488-450B-9D1F-8EBFA3B9BEE2}" dt="2022-07-21T03:38:39.862" v="4" actId="478"/>
        <pc:sldMkLst>
          <pc:docMk/>
          <pc:sldMk cId="1143733942" sldId="536"/>
        </pc:sldMkLst>
        <pc:picChg chg="add del mod modCrop">
          <ac:chgData name="Nicole Dobrohotoff" userId="2dc4cf58-dc7e-422a-950b-38460c74cb76" providerId="ADAL" clId="{FCAD0EC3-4488-450B-9D1F-8EBFA3B9BEE2}" dt="2022-07-21T03:38:39.862" v="4" actId="478"/>
          <ac:picMkLst>
            <pc:docMk/>
            <pc:sldMk cId="1143733942" sldId="536"/>
            <ac:picMk id="5" creationId="{37A4825E-9A0A-4CA0-8810-3F31EF858B6F}"/>
          </ac:picMkLst>
        </pc:picChg>
      </pc:sldChg>
    </pc:docChg>
  </pc:docChgLst>
  <pc:docChgLst>
    <pc:chgData name="Rebekah Pryor" userId="S::rebekah.pryor@caritas.org.au::8d859597-0c52-4ddc-b3e3-bd9b1ef69f34" providerId="AD" clId="Web-{14172A1F-66C8-0A6A-24D7-FDA1569D01CE}"/>
    <pc:docChg chg="addSld modSld">
      <pc:chgData name="Rebekah Pryor" userId="S::rebekah.pryor@caritas.org.au::8d859597-0c52-4ddc-b3e3-bd9b1ef69f34" providerId="AD" clId="Web-{14172A1F-66C8-0A6A-24D7-FDA1569D01CE}" dt="2022-07-21T00:46:01.778" v="18" actId="20577"/>
      <pc:docMkLst>
        <pc:docMk/>
      </pc:docMkLst>
      <pc:sldChg chg="addSp delSp modSp">
        <pc:chgData name="Rebekah Pryor" userId="S::rebekah.pryor@caritas.org.au::8d859597-0c52-4ddc-b3e3-bd9b1ef69f34" providerId="AD" clId="Web-{14172A1F-66C8-0A6A-24D7-FDA1569D01CE}" dt="2022-07-21T00:45:31.403" v="15"/>
        <pc:sldMkLst>
          <pc:docMk/>
          <pc:sldMk cId="1058568947" sldId="461"/>
        </pc:sldMkLst>
        <pc:spChg chg="del topLvl">
          <ac:chgData name="Rebekah Pryor" userId="S::rebekah.pryor@caritas.org.au::8d859597-0c52-4ddc-b3e3-bd9b1ef69f34" providerId="AD" clId="Web-{14172A1F-66C8-0A6A-24D7-FDA1569D01CE}" dt="2022-07-21T00:45:19.231" v="13"/>
          <ac:spMkLst>
            <pc:docMk/>
            <pc:sldMk cId="1058568947" sldId="461"/>
            <ac:spMk id="3" creationId="{30373D99-D2BC-CCEE-A9AF-251B85601DEB}"/>
          </ac:spMkLst>
        </pc:spChg>
        <pc:spChg chg="topLvl">
          <ac:chgData name="Rebekah Pryor" userId="S::rebekah.pryor@caritas.org.au::8d859597-0c52-4ddc-b3e3-bd9b1ef69f34" providerId="AD" clId="Web-{14172A1F-66C8-0A6A-24D7-FDA1569D01CE}" dt="2022-07-21T00:45:15.277" v="12"/>
          <ac:spMkLst>
            <pc:docMk/>
            <pc:sldMk cId="1058568947" sldId="461"/>
            <ac:spMk id="4" creationId="{A537BDF1-1838-ADF0-9C96-3AA6BF660BE6}"/>
          </ac:spMkLst>
        </pc:spChg>
        <pc:spChg chg="add mod ord">
          <ac:chgData name="Rebekah Pryor" userId="S::rebekah.pryor@caritas.org.au::8d859597-0c52-4ddc-b3e3-bd9b1ef69f34" providerId="AD" clId="Web-{14172A1F-66C8-0A6A-24D7-FDA1569D01CE}" dt="2022-07-21T00:45:31.403" v="15"/>
          <ac:spMkLst>
            <pc:docMk/>
            <pc:sldMk cId="1058568947" sldId="461"/>
            <ac:spMk id="5" creationId="{B432EF16-3678-E599-0ED1-5C4D775287C8}"/>
          </ac:spMkLst>
        </pc:spChg>
        <pc:grpChg chg="add del">
          <ac:chgData name="Rebekah Pryor" userId="S::rebekah.pryor@caritas.org.au::8d859597-0c52-4ddc-b3e3-bd9b1ef69f34" providerId="AD" clId="Web-{14172A1F-66C8-0A6A-24D7-FDA1569D01CE}" dt="2022-07-21T00:45:15.277" v="12"/>
          <ac:grpSpMkLst>
            <pc:docMk/>
            <pc:sldMk cId="1058568947" sldId="461"/>
            <ac:grpSpMk id="2" creationId="{BC35EA78-50E9-92B8-AAB7-47072FDD3EC6}"/>
          </ac:grpSpMkLst>
        </pc:grpChg>
      </pc:sldChg>
      <pc:sldChg chg="add replId">
        <pc:chgData name="Rebekah Pryor" userId="S::rebekah.pryor@caritas.org.au::8d859597-0c52-4ddc-b3e3-bd9b1ef69f34" providerId="AD" clId="Web-{14172A1F-66C8-0A6A-24D7-FDA1569D01CE}" dt="2022-07-21T00:45:46.590" v="16"/>
        <pc:sldMkLst>
          <pc:docMk/>
          <pc:sldMk cId="753275350" sldId="533"/>
        </pc:sldMkLst>
      </pc:sldChg>
    </pc:docChg>
  </pc:docChgLst>
  <pc:docChgLst>
    <pc:chgData name="Rebekah Pryor" userId="8d859597-0c52-4ddc-b3e3-bd9b1ef69f34" providerId="ADAL" clId="{4C5DB2CB-95FF-4B0D-A53F-EFE79C888986}"/>
    <pc:docChg chg="addSld delSld modSld">
      <pc:chgData name="Rebekah Pryor" userId="8d859597-0c52-4ddc-b3e3-bd9b1ef69f34" providerId="ADAL" clId="{4C5DB2CB-95FF-4B0D-A53F-EFE79C888986}" dt="2022-07-25T01:32:20.138" v="4" actId="2696"/>
      <pc:docMkLst>
        <pc:docMk/>
      </pc:docMkLst>
      <pc:sldChg chg="del">
        <pc:chgData name="Rebekah Pryor" userId="8d859597-0c52-4ddc-b3e3-bd9b1ef69f34" providerId="ADAL" clId="{4C5DB2CB-95FF-4B0D-A53F-EFE79C888986}" dt="2022-07-25T01:32:20.138" v="4" actId="2696"/>
        <pc:sldMkLst>
          <pc:docMk/>
          <pc:sldMk cId="333565105" sldId="537"/>
        </pc:sldMkLst>
      </pc:sldChg>
      <pc:sldChg chg="modSp add">
        <pc:chgData name="Rebekah Pryor" userId="8d859597-0c52-4ddc-b3e3-bd9b1ef69f34" providerId="ADAL" clId="{4C5DB2CB-95FF-4B0D-A53F-EFE79C888986}" dt="2022-07-25T01:32:13.188" v="3" actId="20577"/>
        <pc:sldMkLst>
          <pc:docMk/>
          <pc:sldMk cId="329934401" sldId="540"/>
        </pc:sldMkLst>
        <pc:spChg chg="mod">
          <ac:chgData name="Rebekah Pryor" userId="8d859597-0c52-4ddc-b3e3-bd9b1ef69f34" providerId="ADAL" clId="{4C5DB2CB-95FF-4B0D-A53F-EFE79C888986}" dt="2022-07-25T01:32:13.188" v="3" actId="20577"/>
          <ac:spMkLst>
            <pc:docMk/>
            <pc:sldMk cId="329934401" sldId="540"/>
            <ac:spMk id="4" creationId="{0BCDFBD6-8590-4AED-A17B-ED1260D734A5}"/>
          </ac:spMkLst>
        </pc:spChg>
      </pc:sldChg>
    </pc:docChg>
  </pc:docChgLst>
  <pc:docChgLst>
    <pc:chgData name="Rebekah Pryor" userId="8d859597-0c52-4ddc-b3e3-bd9b1ef69f34" providerId="ADAL" clId="{1D3ED214-23EB-426E-AC6A-4EEC55E0E9CA}"/>
    <pc:docChg chg="undo custSel addSld delSld modSld sldOrd modMainMaster">
      <pc:chgData name="Rebekah Pryor" userId="8d859597-0c52-4ddc-b3e3-bd9b1ef69f34" providerId="ADAL" clId="{1D3ED214-23EB-426E-AC6A-4EEC55E0E9CA}" dt="2022-07-21T03:05:07.530" v="5800" actId="1037"/>
      <pc:docMkLst>
        <pc:docMk/>
      </pc:docMkLst>
      <pc:sldChg chg="modSp">
        <pc:chgData name="Rebekah Pryor" userId="8d859597-0c52-4ddc-b3e3-bd9b1ef69f34" providerId="ADAL" clId="{1D3ED214-23EB-426E-AC6A-4EEC55E0E9CA}" dt="2022-07-21T03:05:07.530" v="5800" actId="1037"/>
        <pc:sldMkLst>
          <pc:docMk/>
          <pc:sldMk cId="1058568947" sldId="461"/>
        </pc:sldMkLst>
        <pc:spChg chg="mod">
          <ac:chgData name="Rebekah Pryor" userId="8d859597-0c52-4ddc-b3e3-bd9b1ef69f34" providerId="ADAL" clId="{1D3ED214-23EB-426E-AC6A-4EEC55E0E9CA}" dt="2022-07-21T03:05:07.530" v="5800" actId="1037"/>
          <ac:spMkLst>
            <pc:docMk/>
            <pc:sldMk cId="1058568947" sldId="461"/>
            <ac:spMk id="4" creationId="{A537BDF1-1838-ADF0-9C96-3AA6BF660BE6}"/>
          </ac:spMkLst>
        </pc:spChg>
        <pc:spChg chg="mod">
          <ac:chgData name="Rebekah Pryor" userId="8d859597-0c52-4ddc-b3e3-bd9b1ef69f34" providerId="ADAL" clId="{1D3ED214-23EB-426E-AC6A-4EEC55E0E9CA}" dt="2022-07-21T03:05:01.274" v="5799" actId="1038"/>
          <ac:spMkLst>
            <pc:docMk/>
            <pc:sldMk cId="1058568947" sldId="461"/>
            <ac:spMk id="5" creationId="{B432EF16-3678-E599-0ED1-5C4D775287C8}"/>
          </ac:spMkLst>
        </pc:spChg>
        <pc:picChg chg="mod">
          <ac:chgData name="Rebekah Pryor" userId="8d859597-0c52-4ddc-b3e3-bd9b1ef69f34" providerId="ADAL" clId="{1D3ED214-23EB-426E-AC6A-4EEC55E0E9CA}" dt="2022-07-21T01:47:17.137" v="1031" actId="962"/>
          <ac:picMkLst>
            <pc:docMk/>
            <pc:sldMk cId="1058568947" sldId="461"/>
            <ac:picMk id="7" creationId="{EAD7C1F2-AED0-4FC6-8031-9F02CB7A4399}"/>
          </ac:picMkLst>
        </pc:picChg>
      </pc:sldChg>
      <pc:sldChg chg="addSp delSp modSp">
        <pc:chgData name="Rebekah Pryor" userId="8d859597-0c52-4ddc-b3e3-bd9b1ef69f34" providerId="ADAL" clId="{1D3ED214-23EB-426E-AC6A-4EEC55E0E9CA}" dt="2022-07-21T03:00:29.428" v="5747" actId="478"/>
        <pc:sldMkLst>
          <pc:docMk/>
          <pc:sldMk cId="4054387001" sldId="508"/>
        </pc:sldMkLst>
        <pc:spChg chg="del">
          <ac:chgData name="Rebekah Pryor" userId="8d859597-0c52-4ddc-b3e3-bd9b1ef69f34" providerId="ADAL" clId="{1D3ED214-23EB-426E-AC6A-4EEC55E0E9CA}" dt="2022-07-21T01:15:17.972" v="226" actId="478"/>
          <ac:spMkLst>
            <pc:docMk/>
            <pc:sldMk cId="4054387001" sldId="508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3:00:25.666" v="5746" actId="948"/>
          <ac:spMkLst>
            <pc:docMk/>
            <pc:sldMk cId="4054387001" sldId="508"/>
            <ac:spMk id="4" creationId="{0BCDFBD6-8590-4AED-A17B-ED1260D734A5}"/>
          </ac:spMkLst>
        </pc:spChg>
        <pc:spChg chg="add del mod">
          <ac:chgData name="Rebekah Pryor" userId="8d859597-0c52-4ddc-b3e3-bd9b1ef69f34" providerId="ADAL" clId="{1D3ED214-23EB-426E-AC6A-4EEC55E0E9CA}" dt="2022-07-21T03:00:29.428" v="5747" actId="478"/>
          <ac:spMkLst>
            <pc:docMk/>
            <pc:sldMk cId="4054387001" sldId="508"/>
            <ac:spMk id="5" creationId="{0C4034EB-3515-4E97-AC19-738DB6A088E0}"/>
          </ac:spMkLst>
        </pc:spChg>
        <pc:picChg chg="mod modCrop">
          <ac:chgData name="Rebekah Pryor" userId="8d859597-0c52-4ddc-b3e3-bd9b1ef69f34" providerId="ADAL" clId="{1D3ED214-23EB-426E-AC6A-4EEC55E0E9CA}" dt="2022-07-21T02:20:54.065" v="4105" actId="962"/>
          <ac:picMkLst>
            <pc:docMk/>
            <pc:sldMk cId="4054387001" sldId="508"/>
            <ac:picMk id="6" creationId="{2A57DEAF-352D-4AA9-9EF3-1D5F5CFA2AFD}"/>
          </ac:picMkLst>
        </pc:picChg>
      </pc:sldChg>
      <pc:sldChg chg="addSp delSp modSp">
        <pc:chgData name="Rebekah Pryor" userId="8d859597-0c52-4ddc-b3e3-bd9b1ef69f34" providerId="ADAL" clId="{1D3ED214-23EB-426E-AC6A-4EEC55E0E9CA}" dt="2022-07-21T03:00:13.214" v="5745" actId="478"/>
        <pc:sldMkLst>
          <pc:docMk/>
          <pc:sldMk cId="1869752924" sldId="509"/>
        </pc:sldMkLst>
        <pc:spChg chg="del">
          <ac:chgData name="Rebekah Pryor" userId="8d859597-0c52-4ddc-b3e3-bd9b1ef69f34" providerId="ADAL" clId="{1D3ED214-23EB-426E-AC6A-4EEC55E0E9CA}" dt="2022-07-21T01:16:28.458" v="235" actId="478"/>
          <ac:spMkLst>
            <pc:docMk/>
            <pc:sldMk cId="1869752924" sldId="509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3:00:09.646" v="5744" actId="948"/>
          <ac:spMkLst>
            <pc:docMk/>
            <pc:sldMk cId="1869752924" sldId="509"/>
            <ac:spMk id="4" creationId="{0BCDFBD6-8590-4AED-A17B-ED1260D734A5}"/>
          </ac:spMkLst>
        </pc:spChg>
        <pc:spChg chg="add del mod">
          <ac:chgData name="Rebekah Pryor" userId="8d859597-0c52-4ddc-b3e3-bd9b1ef69f34" providerId="ADAL" clId="{1D3ED214-23EB-426E-AC6A-4EEC55E0E9CA}" dt="2022-07-21T03:00:13.214" v="5745" actId="478"/>
          <ac:spMkLst>
            <pc:docMk/>
            <pc:sldMk cId="1869752924" sldId="509"/>
            <ac:spMk id="5" creationId="{068870EC-DE32-40BC-A539-50D36D122CB0}"/>
          </ac:spMkLst>
        </pc:spChg>
        <pc:picChg chg="mod">
          <ac:chgData name="Rebekah Pryor" userId="8d859597-0c52-4ddc-b3e3-bd9b1ef69f34" providerId="ADAL" clId="{1D3ED214-23EB-426E-AC6A-4EEC55E0E9CA}" dt="2022-07-21T02:21:44.930" v="4255" actId="962"/>
          <ac:picMkLst>
            <pc:docMk/>
            <pc:sldMk cId="1869752924" sldId="509"/>
            <ac:picMk id="6" creationId="{2A57DEAF-352D-4AA9-9EF3-1D5F5CFA2AFD}"/>
          </ac:picMkLst>
        </pc:picChg>
      </pc:sldChg>
      <pc:sldChg chg="addSp delSp modSp">
        <pc:chgData name="Rebekah Pryor" userId="8d859597-0c52-4ddc-b3e3-bd9b1ef69f34" providerId="ADAL" clId="{1D3ED214-23EB-426E-AC6A-4EEC55E0E9CA}" dt="2022-07-21T01:30:37.622" v="343"/>
        <pc:sldMkLst>
          <pc:docMk/>
          <pc:sldMk cId="618370732" sldId="511"/>
        </pc:sldMkLst>
        <pc:spChg chg="add del mod">
          <ac:chgData name="Rebekah Pryor" userId="8d859597-0c52-4ddc-b3e3-bd9b1ef69f34" providerId="ADAL" clId="{1D3ED214-23EB-426E-AC6A-4EEC55E0E9CA}" dt="2022-07-21T01:30:37.622" v="343"/>
          <ac:spMkLst>
            <pc:docMk/>
            <pc:sldMk cId="618370732" sldId="511"/>
            <ac:spMk id="2" creationId="{DACBC2CE-234D-4271-B60B-1648DA7D9B8C}"/>
          </ac:spMkLst>
        </pc:spChg>
      </pc:sldChg>
      <pc:sldChg chg="delSp modSp">
        <pc:chgData name="Rebekah Pryor" userId="8d859597-0c52-4ddc-b3e3-bd9b1ef69f34" providerId="ADAL" clId="{1D3ED214-23EB-426E-AC6A-4EEC55E0E9CA}" dt="2022-07-21T03:04:24.577" v="5795" actId="962"/>
        <pc:sldMkLst>
          <pc:docMk/>
          <pc:sldMk cId="136366245" sldId="512"/>
        </pc:sldMkLst>
        <pc:spChg chg="del">
          <ac:chgData name="Rebekah Pryor" userId="8d859597-0c52-4ddc-b3e3-bd9b1ef69f34" providerId="ADAL" clId="{1D3ED214-23EB-426E-AC6A-4EEC55E0E9CA}" dt="2022-07-21T01:18:13.221" v="237" actId="478"/>
          <ac:spMkLst>
            <pc:docMk/>
            <pc:sldMk cId="136366245" sldId="512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3:00:00.601" v="5743" actId="948"/>
          <ac:spMkLst>
            <pc:docMk/>
            <pc:sldMk cId="136366245" sldId="512"/>
            <ac:spMk id="4" creationId="{0BCDFBD6-8590-4AED-A17B-ED1260D734A5}"/>
          </ac:spMkLst>
        </pc:spChg>
        <pc:picChg chg="mod modCrop">
          <ac:chgData name="Rebekah Pryor" userId="8d859597-0c52-4ddc-b3e3-bd9b1ef69f34" providerId="ADAL" clId="{1D3ED214-23EB-426E-AC6A-4EEC55E0E9CA}" dt="2022-07-21T03:04:24.577" v="5795" actId="962"/>
          <ac:picMkLst>
            <pc:docMk/>
            <pc:sldMk cId="136366245" sldId="512"/>
            <ac:picMk id="6" creationId="{2A57DEAF-352D-4AA9-9EF3-1D5F5CFA2AFD}"/>
          </ac:picMkLst>
        </pc:picChg>
      </pc:sldChg>
      <pc:sldChg chg="delSp modSp">
        <pc:chgData name="Rebekah Pryor" userId="8d859597-0c52-4ddc-b3e3-bd9b1ef69f34" providerId="ADAL" clId="{1D3ED214-23EB-426E-AC6A-4EEC55E0E9CA}" dt="2022-07-21T02:59:50.235" v="5742" actId="948"/>
        <pc:sldMkLst>
          <pc:docMk/>
          <pc:sldMk cId="2856365155" sldId="513"/>
        </pc:sldMkLst>
        <pc:spChg chg="del">
          <ac:chgData name="Rebekah Pryor" userId="8d859597-0c52-4ddc-b3e3-bd9b1ef69f34" providerId="ADAL" clId="{1D3ED214-23EB-426E-AC6A-4EEC55E0E9CA}" dt="2022-07-21T01:18:51.635" v="241" actId="478"/>
          <ac:spMkLst>
            <pc:docMk/>
            <pc:sldMk cId="2856365155" sldId="513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2:59:50.235" v="5742" actId="948"/>
          <ac:spMkLst>
            <pc:docMk/>
            <pc:sldMk cId="2856365155" sldId="513"/>
            <ac:spMk id="4" creationId="{0BCDFBD6-8590-4AED-A17B-ED1260D734A5}"/>
          </ac:spMkLst>
        </pc:spChg>
        <pc:picChg chg="mod">
          <ac:chgData name="Rebekah Pryor" userId="8d859597-0c52-4ddc-b3e3-bd9b1ef69f34" providerId="ADAL" clId="{1D3ED214-23EB-426E-AC6A-4EEC55E0E9CA}" dt="2022-07-21T02:53:07.298" v="5633" actId="962"/>
          <ac:picMkLst>
            <pc:docMk/>
            <pc:sldMk cId="2856365155" sldId="513"/>
            <ac:picMk id="6" creationId="{2A57DEAF-352D-4AA9-9EF3-1D5F5CFA2AFD}"/>
          </ac:picMkLst>
        </pc:picChg>
      </pc:sldChg>
      <pc:sldChg chg="addSp delSp modSp">
        <pc:chgData name="Rebekah Pryor" userId="8d859597-0c52-4ddc-b3e3-bd9b1ef69f34" providerId="ADAL" clId="{1D3ED214-23EB-426E-AC6A-4EEC55E0E9CA}" dt="2022-07-21T03:00:44.653" v="5749" actId="478"/>
        <pc:sldMkLst>
          <pc:docMk/>
          <pc:sldMk cId="2398338694" sldId="515"/>
        </pc:sldMkLst>
        <pc:spChg chg="del">
          <ac:chgData name="Rebekah Pryor" userId="8d859597-0c52-4ddc-b3e3-bd9b1ef69f34" providerId="ADAL" clId="{1D3ED214-23EB-426E-AC6A-4EEC55E0E9CA}" dt="2022-07-21T01:12:02.156" v="187" actId="478"/>
          <ac:spMkLst>
            <pc:docMk/>
            <pc:sldMk cId="2398338694" sldId="515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3:00:41.949" v="5748" actId="948"/>
          <ac:spMkLst>
            <pc:docMk/>
            <pc:sldMk cId="2398338694" sldId="515"/>
            <ac:spMk id="4" creationId="{0BCDFBD6-8590-4AED-A17B-ED1260D734A5}"/>
          </ac:spMkLst>
        </pc:spChg>
        <pc:spChg chg="add del mod">
          <ac:chgData name="Rebekah Pryor" userId="8d859597-0c52-4ddc-b3e3-bd9b1ef69f34" providerId="ADAL" clId="{1D3ED214-23EB-426E-AC6A-4EEC55E0E9CA}" dt="2022-07-21T03:00:44.653" v="5749" actId="478"/>
          <ac:spMkLst>
            <pc:docMk/>
            <pc:sldMk cId="2398338694" sldId="515"/>
            <ac:spMk id="5" creationId="{E393F1B2-5244-46CE-8FD8-FAF40B2A3C7B}"/>
          </ac:spMkLst>
        </pc:spChg>
        <pc:picChg chg="mod modCrop">
          <ac:chgData name="Rebekah Pryor" userId="8d859597-0c52-4ddc-b3e3-bd9b1ef69f34" providerId="ADAL" clId="{1D3ED214-23EB-426E-AC6A-4EEC55E0E9CA}" dt="2022-07-21T02:14:16.701" v="3567" actId="962"/>
          <ac:picMkLst>
            <pc:docMk/>
            <pc:sldMk cId="2398338694" sldId="515"/>
            <ac:picMk id="6" creationId="{2A57DEAF-352D-4AA9-9EF3-1D5F5CFA2AFD}"/>
          </ac:picMkLst>
        </pc:picChg>
      </pc:sldChg>
      <pc:sldChg chg="delSp modSp">
        <pc:chgData name="Rebekah Pryor" userId="8d859597-0c52-4ddc-b3e3-bd9b1ef69f34" providerId="ADAL" clId="{1D3ED214-23EB-426E-AC6A-4EEC55E0E9CA}" dt="2022-07-21T02:59:39.030" v="5741" actId="948"/>
        <pc:sldMkLst>
          <pc:docMk/>
          <pc:sldMk cId="2794237426" sldId="519"/>
        </pc:sldMkLst>
        <pc:spChg chg="del">
          <ac:chgData name="Rebekah Pryor" userId="8d859597-0c52-4ddc-b3e3-bd9b1ef69f34" providerId="ADAL" clId="{1D3ED214-23EB-426E-AC6A-4EEC55E0E9CA}" dt="2022-07-21T01:20:27.502" v="252" actId="478"/>
          <ac:spMkLst>
            <pc:docMk/>
            <pc:sldMk cId="2794237426" sldId="519"/>
            <ac:spMk id="2" creationId="{B0F61683-C880-4327-A320-DEA1A621AC66}"/>
          </ac:spMkLst>
        </pc:spChg>
        <pc:spChg chg="mod">
          <ac:chgData name="Rebekah Pryor" userId="8d859597-0c52-4ddc-b3e3-bd9b1ef69f34" providerId="ADAL" clId="{1D3ED214-23EB-426E-AC6A-4EEC55E0E9CA}" dt="2022-07-21T02:59:39.030" v="5741" actId="948"/>
          <ac:spMkLst>
            <pc:docMk/>
            <pc:sldMk cId="2794237426" sldId="519"/>
            <ac:spMk id="4" creationId="{0BCDFBD6-8590-4AED-A17B-ED1260D734A5}"/>
          </ac:spMkLst>
        </pc:spChg>
        <pc:picChg chg="mod modCrop">
          <ac:chgData name="Rebekah Pryor" userId="8d859597-0c52-4ddc-b3e3-bd9b1ef69f34" providerId="ADAL" clId="{1D3ED214-23EB-426E-AC6A-4EEC55E0E9CA}" dt="2022-07-21T02:51:53.527" v="5327" actId="962"/>
          <ac:picMkLst>
            <pc:docMk/>
            <pc:sldMk cId="2794237426" sldId="519"/>
            <ac:picMk id="6" creationId="{2A57DEAF-352D-4AA9-9EF3-1D5F5CFA2AFD}"/>
          </ac:picMkLst>
        </pc:picChg>
      </pc:sldChg>
      <pc:sldChg chg="addSp delSp modSp">
        <pc:chgData name="Rebekah Pryor" userId="8d859597-0c52-4ddc-b3e3-bd9b1ef69f34" providerId="ADAL" clId="{1D3ED214-23EB-426E-AC6A-4EEC55E0E9CA}" dt="2022-07-21T03:01:25.735" v="5756" actId="948"/>
        <pc:sldMkLst>
          <pc:docMk/>
          <pc:sldMk cId="753275350" sldId="533"/>
        </pc:sldMkLst>
        <pc:spChg chg="add del mod">
          <ac:chgData name="Rebekah Pryor" userId="8d859597-0c52-4ddc-b3e3-bd9b1ef69f34" providerId="ADAL" clId="{1D3ED214-23EB-426E-AC6A-4EEC55E0E9CA}" dt="2022-07-21T01:02:22.143" v="68" actId="931"/>
          <ac:spMkLst>
            <pc:docMk/>
            <pc:sldMk cId="753275350" sldId="533"/>
            <ac:spMk id="3" creationId="{CCB35D53-DB61-47B0-9398-7691BA5CC87E}"/>
          </ac:spMkLst>
        </pc:spChg>
        <pc:spChg chg="mod">
          <ac:chgData name="Rebekah Pryor" userId="8d859597-0c52-4ddc-b3e3-bd9b1ef69f34" providerId="ADAL" clId="{1D3ED214-23EB-426E-AC6A-4EEC55E0E9CA}" dt="2022-07-21T03:01:25.735" v="5756" actId="948"/>
          <ac:spMkLst>
            <pc:docMk/>
            <pc:sldMk cId="753275350" sldId="533"/>
            <ac:spMk id="4" creationId="{0BCDFBD6-8590-4AED-A17B-ED1260D734A5}"/>
          </ac:spMkLst>
        </pc:spChg>
        <pc:spChg chg="del mod">
          <ac:chgData name="Rebekah Pryor" userId="8d859597-0c52-4ddc-b3e3-bd9b1ef69f34" providerId="ADAL" clId="{1D3ED214-23EB-426E-AC6A-4EEC55E0E9CA}" dt="2022-07-21T01:01:37.648" v="67" actId="478"/>
          <ac:spMkLst>
            <pc:docMk/>
            <pc:sldMk cId="753275350" sldId="533"/>
            <ac:spMk id="7" creationId="{639B5C21-B84E-4A63-B1F5-EA194B35C1AE}"/>
          </ac:spMkLst>
        </pc:spChg>
        <pc:spChg chg="add del mod">
          <ac:chgData name="Rebekah Pryor" userId="8d859597-0c52-4ddc-b3e3-bd9b1ef69f34" providerId="ADAL" clId="{1D3ED214-23EB-426E-AC6A-4EEC55E0E9CA}" dt="2022-07-21T02:44:42.234" v="4618" actId="478"/>
          <ac:spMkLst>
            <pc:docMk/>
            <pc:sldMk cId="753275350" sldId="533"/>
            <ac:spMk id="8" creationId="{0403BC19-E19B-44A0-AD86-4F1C5D986BF1}"/>
          </ac:spMkLst>
        </pc:spChg>
        <pc:picChg chg="add mod modCrop">
          <ac:chgData name="Rebekah Pryor" userId="8d859597-0c52-4ddc-b3e3-bd9b1ef69f34" providerId="ADAL" clId="{1D3ED214-23EB-426E-AC6A-4EEC55E0E9CA}" dt="2022-07-21T01:52:00.925" v="1376" actId="962"/>
          <ac:picMkLst>
            <pc:docMk/>
            <pc:sldMk cId="753275350" sldId="533"/>
            <ac:picMk id="6" creationId="{79FCD87B-08E0-4816-9272-7147E69E4F28}"/>
          </ac:picMkLst>
        </pc:picChg>
      </pc:sldChg>
      <pc:sldChg chg="delSp modSp add ord">
        <pc:chgData name="Rebekah Pryor" userId="8d859597-0c52-4ddc-b3e3-bd9b1ef69f34" providerId="ADAL" clId="{1D3ED214-23EB-426E-AC6A-4EEC55E0E9CA}" dt="2022-07-21T02:30:38.736" v="4448" actId="948"/>
        <pc:sldMkLst>
          <pc:docMk/>
          <pc:sldMk cId="1143733942" sldId="536"/>
        </pc:sldMkLst>
        <pc:spChg chg="mod">
          <ac:chgData name="Rebekah Pryor" userId="8d859597-0c52-4ddc-b3e3-bd9b1ef69f34" providerId="ADAL" clId="{1D3ED214-23EB-426E-AC6A-4EEC55E0E9CA}" dt="2022-07-21T02:30:38.736" v="4448" actId="948"/>
          <ac:spMkLst>
            <pc:docMk/>
            <pc:sldMk cId="1143733942" sldId="536"/>
            <ac:spMk id="4" creationId="{0BCDFBD6-8590-4AED-A17B-ED1260D734A5}"/>
          </ac:spMkLst>
        </pc:spChg>
        <pc:spChg chg="del">
          <ac:chgData name="Rebekah Pryor" userId="8d859597-0c52-4ddc-b3e3-bd9b1ef69f34" providerId="ADAL" clId="{1D3ED214-23EB-426E-AC6A-4EEC55E0E9CA}" dt="2022-07-21T01:48:36.276" v="1039" actId="478"/>
          <ac:spMkLst>
            <pc:docMk/>
            <pc:sldMk cId="1143733942" sldId="536"/>
            <ac:spMk id="5" creationId="{C65C17FE-E8C7-41FC-9F78-0BDDBF9D65DA}"/>
          </ac:spMkLst>
        </pc:spChg>
      </pc:sldChg>
      <pc:sldMasterChg chg="modSldLayout">
        <pc:chgData name="Rebekah Pryor" userId="8d859597-0c52-4ddc-b3e3-bd9b1ef69f34" providerId="ADAL" clId="{1D3ED214-23EB-426E-AC6A-4EEC55E0E9CA}" dt="2022-07-21T01:12:41.645" v="192" actId="14100"/>
        <pc:sldMasterMkLst>
          <pc:docMk/>
          <pc:sldMasterMk cId="3184829795" sldId="2147483834"/>
        </pc:sldMasterMkLst>
        <pc:sldLayoutChg chg="addSp delSp modSp">
          <pc:chgData name="Rebekah Pryor" userId="8d859597-0c52-4ddc-b3e3-bd9b1ef69f34" providerId="ADAL" clId="{1D3ED214-23EB-426E-AC6A-4EEC55E0E9CA}" dt="2022-07-21T01:12:41.645" v="192" actId="14100"/>
          <pc:sldLayoutMkLst>
            <pc:docMk/>
            <pc:sldMasterMk cId="3184829795" sldId="2147483834"/>
            <pc:sldLayoutMk cId="3640390855" sldId="2147483916"/>
          </pc:sldLayoutMkLst>
          <pc:spChg chg="add mod">
            <ac:chgData name="Rebekah Pryor" userId="8d859597-0c52-4ddc-b3e3-bd9b1ef69f34" providerId="ADAL" clId="{1D3ED214-23EB-426E-AC6A-4EEC55E0E9CA}" dt="2022-07-21T01:12:41.645" v="192" actId="14100"/>
            <ac:spMkLst>
              <pc:docMk/>
              <pc:sldMasterMk cId="3184829795" sldId="2147483834"/>
              <pc:sldLayoutMk cId="3640390855" sldId="2147483916"/>
              <ac:spMk id="6" creationId="{037A3479-1AC2-43F5-AF3F-CC55838DEEDC}"/>
            </ac:spMkLst>
          </pc:spChg>
          <pc:spChg chg="mod">
            <ac:chgData name="Rebekah Pryor" userId="8d859597-0c52-4ddc-b3e3-bd9b1ef69f34" providerId="ADAL" clId="{1D3ED214-23EB-426E-AC6A-4EEC55E0E9CA}" dt="2022-07-21T00:52:54.959" v="14" actId="12789"/>
            <ac:spMkLst>
              <pc:docMk/>
              <pc:sldMasterMk cId="3184829795" sldId="2147483834"/>
              <pc:sldLayoutMk cId="3640390855" sldId="2147483916"/>
              <ac:spMk id="13" creationId="{42EEBFC7-1BF6-4349-B248-522AAC0AE8C3}"/>
            </ac:spMkLst>
          </pc:spChg>
          <pc:spChg chg="mod ord">
            <ac:chgData name="Rebekah Pryor" userId="8d859597-0c52-4ddc-b3e3-bd9b1ef69f34" providerId="ADAL" clId="{1D3ED214-23EB-426E-AC6A-4EEC55E0E9CA}" dt="2022-07-21T01:08:53.427" v="175" actId="1076"/>
            <ac:spMkLst>
              <pc:docMk/>
              <pc:sldMasterMk cId="3184829795" sldId="2147483834"/>
              <pc:sldLayoutMk cId="3640390855" sldId="2147483916"/>
              <ac:spMk id="15" creationId="{9A8C6982-F74D-C344-BCD9-9DE59C7B3250}"/>
            </ac:spMkLst>
          </pc:spChg>
          <pc:picChg chg="del">
            <ac:chgData name="Rebekah Pryor" userId="8d859597-0c52-4ddc-b3e3-bd9b1ef69f34" providerId="ADAL" clId="{1D3ED214-23EB-426E-AC6A-4EEC55E0E9CA}" dt="2022-07-21T00:51:10.046" v="0" actId="478"/>
            <ac:picMkLst>
              <pc:docMk/>
              <pc:sldMasterMk cId="3184829795" sldId="2147483834"/>
              <pc:sldLayoutMk cId="3640390855" sldId="2147483916"/>
              <ac:picMk id="3" creationId="{2EC7BDEB-33D2-4D11-9064-89B78B52A199}"/>
            </ac:picMkLst>
          </pc:picChg>
        </pc:sldLayoutChg>
      </pc:sldMasterChg>
    </pc:docChg>
  </pc:docChgLst>
  <pc:docChgLst>
    <pc:chgData name="Rebekah Pryor" userId="8d859597-0c52-4ddc-b3e3-bd9b1ef69f34" providerId="ADAL" clId="{A9ABC73F-BE78-4EE3-8FF5-381262B6F619}"/>
    <pc:docChg chg="undo custSel addSld delSld modSld modMainMaster">
      <pc:chgData name="Rebekah Pryor" userId="8d859597-0c52-4ddc-b3e3-bd9b1ef69f34" providerId="ADAL" clId="{A9ABC73F-BE78-4EE3-8FF5-381262B6F619}" dt="2022-07-24T23:49:04.948" v="617" actId="20577"/>
      <pc:docMkLst>
        <pc:docMk/>
      </pc:docMkLst>
      <pc:sldChg chg="modSp">
        <pc:chgData name="Rebekah Pryor" userId="8d859597-0c52-4ddc-b3e3-bd9b1ef69f34" providerId="ADAL" clId="{A9ABC73F-BE78-4EE3-8FF5-381262B6F619}" dt="2022-07-22T01:58:01.385" v="255"/>
        <pc:sldMkLst>
          <pc:docMk/>
          <pc:sldMk cId="1058568947" sldId="461"/>
        </pc:sldMkLst>
        <pc:picChg chg="mod">
          <ac:chgData name="Rebekah Pryor" userId="8d859597-0c52-4ddc-b3e3-bd9b1ef69f34" providerId="ADAL" clId="{A9ABC73F-BE78-4EE3-8FF5-381262B6F619}" dt="2022-07-22T01:58:01.385" v="255"/>
          <ac:picMkLst>
            <pc:docMk/>
            <pc:sldMk cId="1058568947" sldId="461"/>
            <ac:picMk id="7" creationId="{EAD7C1F2-AED0-4FC6-8031-9F02CB7A4399}"/>
          </ac:picMkLst>
        </pc:picChg>
      </pc:sldChg>
      <pc:sldChg chg="modSp">
        <pc:chgData name="Rebekah Pryor" userId="8d859597-0c52-4ddc-b3e3-bd9b1ef69f34" providerId="ADAL" clId="{A9ABC73F-BE78-4EE3-8FF5-381262B6F619}" dt="2022-07-21T03:12:06.898" v="198" actId="20577"/>
        <pc:sldMkLst>
          <pc:docMk/>
          <pc:sldMk cId="4054387001" sldId="508"/>
        </pc:sldMkLst>
        <pc:spChg chg="mod">
          <ac:chgData name="Rebekah Pryor" userId="8d859597-0c52-4ddc-b3e3-bd9b1ef69f34" providerId="ADAL" clId="{A9ABC73F-BE78-4EE3-8FF5-381262B6F619}" dt="2022-07-21T03:12:06.898" v="198" actId="20577"/>
          <ac:spMkLst>
            <pc:docMk/>
            <pc:sldMk cId="4054387001" sldId="508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12:33.986" v="216" actId="20577"/>
        <pc:sldMkLst>
          <pc:docMk/>
          <pc:sldMk cId="1869752924" sldId="509"/>
        </pc:sldMkLst>
        <pc:spChg chg="mod">
          <ac:chgData name="Rebekah Pryor" userId="8d859597-0c52-4ddc-b3e3-bd9b1ef69f34" providerId="ADAL" clId="{A9ABC73F-BE78-4EE3-8FF5-381262B6F619}" dt="2022-07-21T03:12:33.986" v="216" actId="20577"/>
          <ac:spMkLst>
            <pc:docMk/>
            <pc:sldMk cId="1869752924" sldId="509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12:53.216" v="239" actId="20577"/>
        <pc:sldMkLst>
          <pc:docMk/>
          <pc:sldMk cId="136366245" sldId="512"/>
        </pc:sldMkLst>
        <pc:spChg chg="mod">
          <ac:chgData name="Rebekah Pryor" userId="8d859597-0c52-4ddc-b3e3-bd9b1ef69f34" providerId="ADAL" clId="{A9ABC73F-BE78-4EE3-8FF5-381262B6F619}" dt="2022-07-21T03:12:53.216" v="239" actId="20577"/>
          <ac:spMkLst>
            <pc:docMk/>
            <pc:sldMk cId="136366245" sldId="512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13:05.533" v="243" actId="20577"/>
        <pc:sldMkLst>
          <pc:docMk/>
          <pc:sldMk cId="2856365155" sldId="513"/>
        </pc:sldMkLst>
        <pc:spChg chg="mod">
          <ac:chgData name="Rebekah Pryor" userId="8d859597-0c52-4ddc-b3e3-bd9b1ef69f34" providerId="ADAL" clId="{A9ABC73F-BE78-4EE3-8FF5-381262B6F619}" dt="2022-07-21T03:13:05.533" v="243" actId="20577"/>
          <ac:spMkLst>
            <pc:docMk/>
            <pc:sldMk cId="2856365155" sldId="513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11:08.187" v="114" actId="20577"/>
        <pc:sldMkLst>
          <pc:docMk/>
          <pc:sldMk cId="2398338694" sldId="515"/>
        </pc:sldMkLst>
        <pc:spChg chg="mod">
          <ac:chgData name="Rebekah Pryor" userId="8d859597-0c52-4ddc-b3e3-bd9b1ef69f34" providerId="ADAL" clId="{A9ABC73F-BE78-4EE3-8FF5-381262B6F619}" dt="2022-07-21T03:11:08.187" v="114" actId="20577"/>
          <ac:spMkLst>
            <pc:docMk/>
            <pc:sldMk cId="2398338694" sldId="515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10:04.138" v="68" actId="20577"/>
        <pc:sldMkLst>
          <pc:docMk/>
          <pc:sldMk cId="753275350" sldId="533"/>
        </pc:sldMkLst>
        <pc:spChg chg="mod">
          <ac:chgData name="Rebekah Pryor" userId="8d859597-0c52-4ddc-b3e3-bd9b1ef69f34" providerId="ADAL" clId="{A9ABC73F-BE78-4EE3-8FF5-381262B6F619}" dt="2022-07-21T03:10:04.138" v="68" actId="20577"/>
          <ac:spMkLst>
            <pc:docMk/>
            <pc:sldMk cId="753275350" sldId="533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1T03:09:29.368" v="28" actId="6549"/>
        <pc:sldMkLst>
          <pc:docMk/>
          <pc:sldMk cId="1143733942" sldId="536"/>
        </pc:sldMkLst>
        <pc:spChg chg="mod">
          <ac:chgData name="Rebekah Pryor" userId="8d859597-0c52-4ddc-b3e3-bd9b1ef69f34" providerId="ADAL" clId="{A9ABC73F-BE78-4EE3-8FF5-381262B6F619}" dt="2022-07-21T03:09:29.368" v="28" actId="6549"/>
          <ac:spMkLst>
            <pc:docMk/>
            <pc:sldMk cId="1143733942" sldId="536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9ABC73F-BE78-4EE3-8FF5-381262B6F619}" dt="2022-07-24T23:49:04.948" v="617" actId="20577"/>
        <pc:sldMkLst>
          <pc:docMk/>
          <pc:sldMk cId="333565105" sldId="537"/>
        </pc:sldMkLst>
        <pc:spChg chg="mod">
          <ac:chgData name="Rebekah Pryor" userId="8d859597-0c52-4ddc-b3e3-bd9b1ef69f34" providerId="ADAL" clId="{A9ABC73F-BE78-4EE3-8FF5-381262B6F619}" dt="2022-07-24T23:49:04.948" v="617" actId="20577"/>
          <ac:spMkLst>
            <pc:docMk/>
            <pc:sldMk cId="333565105" sldId="537"/>
            <ac:spMk id="4" creationId="{0BCDFBD6-8590-4AED-A17B-ED1260D734A5}"/>
          </ac:spMkLst>
        </pc:spChg>
      </pc:sldChg>
      <pc:sldChg chg="addSp delSp modSp add">
        <pc:chgData name="Rebekah Pryor" userId="8d859597-0c52-4ddc-b3e3-bd9b1ef69f34" providerId="ADAL" clId="{A9ABC73F-BE78-4EE3-8FF5-381262B6F619}" dt="2022-07-22T02:21:54.023" v="460"/>
        <pc:sldMkLst>
          <pc:docMk/>
          <pc:sldMk cId="2433381198" sldId="538"/>
        </pc:sldMkLst>
        <pc:spChg chg="add del mod">
          <ac:chgData name="Rebekah Pryor" userId="8d859597-0c52-4ddc-b3e3-bd9b1ef69f34" providerId="ADAL" clId="{A9ABC73F-BE78-4EE3-8FF5-381262B6F619}" dt="2022-07-22T02:01:22.284" v="264" actId="931"/>
          <ac:spMkLst>
            <pc:docMk/>
            <pc:sldMk cId="2433381198" sldId="538"/>
            <ac:spMk id="5" creationId="{033E0049-4959-47EE-95DC-81AAF2CDE65B}"/>
          </ac:spMkLst>
        </pc:spChg>
        <pc:spChg chg="add del mod">
          <ac:chgData name="Rebekah Pryor" userId="8d859597-0c52-4ddc-b3e3-bd9b1ef69f34" providerId="ADAL" clId="{A9ABC73F-BE78-4EE3-8FF5-381262B6F619}" dt="2022-07-22T02:01:48.705" v="270" actId="478"/>
          <ac:spMkLst>
            <pc:docMk/>
            <pc:sldMk cId="2433381198" sldId="538"/>
            <ac:spMk id="10" creationId="{0D1D184D-01C2-4DCE-AFF4-A6401339E715}"/>
          </ac:spMkLst>
        </pc:spChg>
        <pc:picChg chg="add del mod modCrop">
          <ac:chgData name="Rebekah Pryor" userId="8d859597-0c52-4ddc-b3e3-bd9b1ef69f34" providerId="ADAL" clId="{A9ABC73F-BE78-4EE3-8FF5-381262B6F619}" dt="2022-07-22T02:21:54.023" v="460"/>
          <ac:picMkLst>
            <pc:docMk/>
            <pc:sldMk cId="2433381198" sldId="538"/>
            <ac:picMk id="7" creationId="{2F411C2F-FFFE-4013-8922-2F358449B68E}"/>
          </ac:picMkLst>
        </pc:picChg>
        <pc:picChg chg="del mod">
          <ac:chgData name="Rebekah Pryor" userId="8d859597-0c52-4ddc-b3e3-bd9b1ef69f34" providerId="ADAL" clId="{A9ABC73F-BE78-4EE3-8FF5-381262B6F619}" dt="2022-07-22T02:01:15.930" v="263" actId="478"/>
          <ac:picMkLst>
            <pc:docMk/>
            <pc:sldMk cId="2433381198" sldId="538"/>
            <ac:picMk id="8" creationId="{2D5206CC-F722-470E-BFB5-71D9D0524AE8}"/>
          </ac:picMkLst>
        </pc:picChg>
      </pc:sldChg>
      <pc:sldMasterChg chg="modSp">
        <pc:chgData name="Rebekah Pryor" userId="8d859597-0c52-4ddc-b3e3-bd9b1ef69f34" providerId="ADAL" clId="{A9ABC73F-BE78-4EE3-8FF5-381262B6F619}" dt="2022-07-24T23:45:57.489" v="597" actId="113"/>
        <pc:sldMasterMkLst>
          <pc:docMk/>
          <pc:sldMasterMk cId="3184829795" sldId="2147483834"/>
        </pc:sldMasterMkLst>
        <pc:spChg chg="mod">
          <ac:chgData name="Rebekah Pryor" userId="8d859597-0c52-4ddc-b3e3-bd9b1ef69f34" providerId="ADAL" clId="{A9ABC73F-BE78-4EE3-8FF5-381262B6F619}" dt="2022-07-24T23:45:57.489" v="597" actId="113"/>
          <ac:spMkLst>
            <pc:docMk/>
            <pc:sldMasterMk cId="3184829795" sldId="2147483834"/>
            <ac:spMk id="2" creationId="{B5943DB7-63BB-4408-838F-907E808DC0E2}"/>
          </ac:spMkLst>
        </pc:spChg>
      </pc:sldMasterChg>
    </pc:docChg>
  </pc:docChgLst>
  <pc:docChgLst>
    <pc:chgData name="Nicole Dobrohotoff" userId="2dc4cf58-dc7e-422a-950b-38460c74cb76" providerId="ADAL" clId="{33ACA44C-DE55-4B74-A071-70640F03DE2A}"/>
    <pc:docChg chg="undo custSel addSld delSld modSld sldOrd modMainMaster">
      <pc:chgData name="Nicole Dobrohotoff" userId="2dc4cf58-dc7e-422a-950b-38460c74cb76" providerId="ADAL" clId="{33ACA44C-DE55-4B74-A071-70640F03DE2A}" dt="2022-07-21T00:16:01.231" v="203" actId="2696"/>
      <pc:docMkLst>
        <pc:docMk/>
      </pc:docMkLst>
      <pc:sldMasterChg chg="modSp modSldLayout">
        <pc:chgData name="Nicole Dobrohotoff" userId="2dc4cf58-dc7e-422a-950b-38460c74cb76" providerId="ADAL" clId="{33ACA44C-DE55-4B74-A071-70640F03DE2A}" dt="2022-07-20T23:48:48.166" v="105" actId="14100"/>
        <pc:sldMasterMkLst>
          <pc:docMk/>
          <pc:sldMasterMk cId="3184829795" sldId="2147483834"/>
        </pc:sldMasterMkLst>
        <pc:spChg chg="mod">
          <ac:chgData name="Nicole Dobrohotoff" userId="2dc4cf58-dc7e-422a-950b-38460c74cb76" providerId="ADAL" clId="{33ACA44C-DE55-4B74-A071-70640F03DE2A}" dt="2022-07-20T23:41:21.696" v="84" actId="20577"/>
          <ac:spMkLst>
            <pc:docMk/>
            <pc:sldMasterMk cId="3184829795" sldId="2147483834"/>
            <ac:spMk id="2" creationId="{B5943DB7-63BB-4408-838F-907E808DC0E2}"/>
          </ac:spMkLst>
        </pc:spChg>
      </pc:sldMasterChg>
    </pc:docChg>
  </pc:docChgLst>
  <pc:docChgLst>
    <pc:chgData name="Nicole Dobrohotoff" userId="S::nicoled@caritas.org.au::2dc4cf58-dc7e-422a-950b-38460c74cb76" providerId="AD" clId="Web-{55C8B291-41CD-9821-F684-7F3F8B506772}"/>
    <pc:docChg chg="modSld">
      <pc:chgData name="Nicole Dobrohotoff" userId="S::nicoled@caritas.org.au::2dc4cf58-dc7e-422a-950b-38460c74cb76" providerId="AD" clId="Web-{55C8B291-41CD-9821-F684-7F3F8B506772}" dt="2022-07-22T01:27:37.028" v="4"/>
      <pc:docMkLst>
        <pc:docMk/>
      </pc:docMkLst>
      <pc:sldChg chg="addSp delSp modSp">
        <pc:chgData name="Nicole Dobrohotoff" userId="S::nicoled@caritas.org.au::2dc4cf58-dc7e-422a-950b-38460c74cb76" providerId="AD" clId="Web-{55C8B291-41CD-9821-F684-7F3F8B506772}" dt="2022-07-22T01:27:37.028" v="4"/>
        <pc:sldMkLst>
          <pc:docMk/>
          <pc:sldMk cId="1058568947" sldId="461"/>
        </pc:sldMkLst>
        <pc:spChg chg="del">
          <ac:chgData name="Nicole Dobrohotoff" userId="S::nicoled@caritas.org.au::2dc4cf58-dc7e-422a-950b-38460c74cb76" providerId="AD" clId="Web-{55C8B291-41CD-9821-F684-7F3F8B506772}" dt="2022-07-22T01:27:03.559" v="1"/>
          <ac:spMkLst>
            <pc:docMk/>
            <pc:sldMk cId="1058568947" sldId="461"/>
            <ac:spMk id="6" creationId="{35B931FC-C17E-4465-B6E7-86B95B567199}"/>
          </ac:spMkLst>
        </pc:spChg>
        <pc:spChg chg="add mod">
          <ac:chgData name="Nicole Dobrohotoff" userId="S::nicoled@caritas.org.au::2dc4cf58-dc7e-422a-950b-38460c74cb76" providerId="AD" clId="Web-{55C8B291-41CD-9821-F684-7F3F8B506772}" dt="2022-07-22T01:27:37.028" v="4"/>
          <ac:spMkLst>
            <pc:docMk/>
            <pc:sldMk cId="1058568947" sldId="461"/>
            <ac:spMk id="8" creationId="{47F2634C-4C6D-05A1-887D-6517D55A9A9A}"/>
          </ac:spMkLst>
        </pc:spChg>
        <pc:picChg chg="add del mod ord modCrop">
          <ac:chgData name="Nicole Dobrohotoff" userId="S::nicoled@caritas.org.au::2dc4cf58-dc7e-422a-950b-38460c74cb76" providerId="AD" clId="Web-{55C8B291-41CD-9821-F684-7F3F8B506772}" dt="2022-07-22T01:27:37.028" v="4"/>
          <ac:picMkLst>
            <pc:docMk/>
            <pc:sldMk cId="1058568947" sldId="461"/>
            <ac:picMk id="2" creationId="{610B11B6-A355-99EA-BC44-7B908FEB4226}"/>
          </ac:picMkLst>
        </pc:picChg>
        <pc:picChg chg="del">
          <ac:chgData name="Nicole Dobrohotoff" userId="S::nicoled@caritas.org.au::2dc4cf58-dc7e-422a-950b-38460c74cb76" providerId="AD" clId="Web-{55C8B291-41CD-9821-F684-7F3F8B506772}" dt="2022-07-22T01:26:55.059" v="0"/>
          <ac:picMkLst>
            <pc:docMk/>
            <pc:sldMk cId="1058568947" sldId="461"/>
            <ac:picMk id="7" creationId="{EAD7C1F2-AED0-4FC6-8031-9F02CB7A439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7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6096000" cy="62373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7BDEB-33D2-4D11-9064-89B78B52A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71" y="726234"/>
            <a:ext cx="5080659" cy="44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2"/>
            <a:ext cx="4406577" cy="3463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16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2"/>
            <a:ext cx="4406577" cy="3463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327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762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7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39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CE77E450-353B-4865-B8C6-9B969320BD3D}"/>
              </a:ext>
            </a:extLst>
          </p:cNvPr>
          <p:cNvSpPr/>
          <p:nvPr userDrawn="1"/>
        </p:nvSpPr>
        <p:spPr>
          <a:xfrm>
            <a:off x="0" y="0"/>
            <a:ext cx="12190552" cy="6855696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418FDE"/>
          </a:solidFill>
        </p:spPr>
        <p:txBody>
          <a:bodyPr wrap="square" lIns="0" tIns="0" rIns="0" bIns="0" rtlCol="0"/>
          <a:lstStyle/>
          <a:p>
            <a:r>
              <a:rPr lang="en-US" sz="1632"/>
              <a:t> </a:t>
            </a:r>
            <a:endParaRPr sz="1632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24A17A68-3337-4FE2-93BE-9F7C3909AFB5}"/>
              </a:ext>
            </a:extLst>
          </p:cNvPr>
          <p:cNvSpPr/>
          <p:nvPr userDrawn="1"/>
        </p:nvSpPr>
        <p:spPr>
          <a:xfrm flipV="1">
            <a:off x="4553900" y="3905779"/>
            <a:ext cx="3084200" cy="41458"/>
          </a:xfrm>
          <a:custGeom>
            <a:avLst/>
            <a:gdLst/>
            <a:ahLst/>
            <a:cxnLst/>
            <a:rect l="l" t="t" r="r" b="b"/>
            <a:pathLst>
              <a:path w="1287145">
                <a:moveTo>
                  <a:pt x="0" y="0"/>
                </a:moveTo>
                <a:lnTo>
                  <a:pt x="1287005" y="0"/>
                </a:lnTo>
              </a:path>
            </a:pathLst>
          </a:custGeom>
          <a:ln w="76200">
            <a:solidFill>
              <a:srgbClr val="144372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FE4DD1-1597-480C-A5EA-F00EDC142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5946" y="552472"/>
            <a:ext cx="1238662" cy="12184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312CC6-040B-4799-A0C5-746AB65D25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5178" y="2012486"/>
            <a:ext cx="8644447" cy="1278317"/>
          </a:xfrm>
          <a:prstGeom prst="rect">
            <a:avLst/>
          </a:prstGeom>
        </p:spPr>
        <p:txBody>
          <a:bodyPr/>
          <a:lstStyle>
            <a:lvl1pPr algn="ctr">
              <a:defRPr sz="3627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 sz="4897">
                <a:latin typeface="Roboto Slab" pitchFamily="2" charset="0"/>
                <a:ea typeface="Roboto Slab" pitchFamily="2" charset="0"/>
              </a:defRPr>
            </a:lvl2pPr>
            <a:lvl3pPr>
              <a:defRPr sz="4897">
                <a:latin typeface="Roboto Slab" pitchFamily="2" charset="0"/>
                <a:ea typeface="Roboto Slab" pitchFamily="2" charset="0"/>
              </a:defRPr>
            </a:lvl3pPr>
            <a:lvl4pPr>
              <a:defRPr sz="4897">
                <a:latin typeface="Roboto Slab" pitchFamily="2" charset="0"/>
                <a:ea typeface="Roboto Slab" pitchFamily="2" charset="0"/>
              </a:defRPr>
            </a:lvl4pPr>
            <a:lvl5pPr>
              <a:defRPr sz="4897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TITLE OF YOUR </a:t>
            </a:r>
          </a:p>
          <a:p>
            <a:pPr lvl="0"/>
            <a:r>
              <a:rPr lang="en-US"/>
              <a:t>PRESENTATION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0F6994-9E7D-4E39-AB1E-C0C614579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7406" y="4396376"/>
            <a:ext cx="6993748" cy="127831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This is the subtitle or the extra information</a:t>
            </a:r>
          </a:p>
          <a:p>
            <a:pPr lvl="0"/>
            <a:r>
              <a:rPr lang="en-US"/>
              <a:t>like name or contact</a:t>
            </a:r>
          </a:p>
        </p:txBody>
      </p:sp>
    </p:spTree>
    <p:extLst>
      <p:ext uri="{BB962C8B-B14F-4D97-AF65-F5344CB8AC3E}">
        <p14:creationId xmlns:p14="http://schemas.microsoft.com/office/powerpoint/2010/main" val="3702572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0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0239-F937-4298-9C56-08A07988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D1EC-27EA-4DE2-A416-97E21AEE8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A03B-918E-47B8-8EE3-193D1E9B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25/07/2022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AF5D-0B15-4AFA-B438-20E200F0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CDCBF-4660-4057-98BE-DA7DCEA8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937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0BD-9FC0-4715-A181-18B731241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1F479-4625-43A3-AACB-70932216E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EDB97-4F63-4F87-80DA-5F2FF157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25/07/2022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D3CB6-D04D-494E-8D00-0B44FFC3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4742-3268-4E3D-9ED5-2654B761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66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62373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5550" y="328656"/>
            <a:ext cx="5580000" cy="5580000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7A3479-1AC2-43F5-AF3F-CC55838DEE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451" y="620688"/>
            <a:ext cx="5580000" cy="496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39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1DBE4A-13EE-492A-980F-A1D3DF843561}"/>
              </a:ext>
            </a:extLst>
          </p:cNvPr>
          <p:cNvSpPr/>
          <p:nvPr userDrawn="1"/>
        </p:nvSpPr>
        <p:spPr>
          <a:xfrm>
            <a:off x="6095998" y="6237312"/>
            <a:ext cx="6096001" cy="62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6096000" cy="6237311"/>
          </a:xfrm>
          <a:prstGeom prst="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7BDEB-33D2-4D11-9064-89B78B52A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69" y="1826933"/>
            <a:ext cx="5080659" cy="4410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2B87D9-734A-4E39-8544-B028ADA68FA5}"/>
              </a:ext>
            </a:extLst>
          </p:cNvPr>
          <p:cNvSpPr/>
          <p:nvPr userDrawn="1"/>
        </p:nvSpPr>
        <p:spPr>
          <a:xfrm>
            <a:off x="0" y="6353175"/>
            <a:ext cx="6095997" cy="5048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6DC89-D8DC-4D1A-94F4-A35CA7FEA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14" y="592058"/>
            <a:ext cx="3340766" cy="5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2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67" y="368525"/>
            <a:ext cx="5281954" cy="15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7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480" y="35168"/>
            <a:ext cx="8434774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938" y="35168"/>
            <a:ext cx="8295316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8A97D-18F4-4F32-9C4C-038CE8CAB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406399"/>
            <a:ext cx="6096000" cy="482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14A22-3FC2-4355-9E59-7C410377F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938" y="1582738"/>
            <a:ext cx="5551750" cy="449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47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8A97D-18F4-4F32-9C4C-038CE8CAB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26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14A22-3FC2-4355-9E59-7C410377F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368508"/>
            <a:ext cx="5691188" cy="57068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24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480" y="35168"/>
            <a:ext cx="8434774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A6762EF-67E2-4615-8F1B-FB4A90E28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6025" y="1612488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D77F75-DBFE-4524-BE61-68A4E493A1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6000" y="1612488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5AF52-9272-4CEC-8832-D57344563A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975" y="1612487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000" b="1" cap="all" baseline="0">
                <a:solidFill>
                  <a:srgbClr val="762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="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0"/>
            <a:ext cx="4111200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643" y="1"/>
            <a:ext cx="4018832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1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943DB7-63BB-4408-838F-907E808DC0E2}"/>
              </a:ext>
            </a:extLst>
          </p:cNvPr>
          <p:cNvSpPr txBox="1"/>
          <p:nvPr userDrawn="1"/>
        </p:nvSpPr>
        <p:spPr>
          <a:xfrm>
            <a:off x="251470" y="6373685"/>
            <a:ext cx="1039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50" baseline="0" dirty="0">
                <a:solidFill>
                  <a:schemeClr val="bg1"/>
                </a:solidFill>
              </a:rPr>
              <a:t>#</a:t>
            </a:r>
            <a:r>
              <a:rPr lang="en-US" b="1" spc="150" baseline="0" dirty="0" err="1">
                <a:solidFill>
                  <a:schemeClr val="bg1"/>
                </a:solidFill>
              </a:rPr>
              <a:t>makehungerhistory</a:t>
            </a:r>
            <a:endParaRPr lang="en-AU" b="1" spc="1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916" r:id="rId2"/>
    <p:sldLayoutId id="2147483911" r:id="rId3"/>
    <p:sldLayoutId id="2147483909" r:id="rId4"/>
    <p:sldLayoutId id="2147483910" r:id="rId5"/>
    <p:sldLayoutId id="2147483913" r:id="rId6"/>
    <p:sldLayoutId id="2147483915" r:id="rId7"/>
    <p:sldLayoutId id="2147483912" r:id="rId8"/>
    <p:sldLayoutId id="2147483852" r:id="rId9"/>
    <p:sldLayoutId id="2147483900" r:id="rId10"/>
    <p:sldLayoutId id="2147483914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EAD7C1F2-AED0-4FC6-8031-9F02CB7A4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B432EF16-3678-E599-0ED1-5C4D775287C8}"/>
              </a:ext>
            </a:extLst>
          </p:cNvPr>
          <p:cNvSpPr/>
          <p:nvPr/>
        </p:nvSpPr>
        <p:spPr>
          <a:xfrm>
            <a:off x="9837822" y="4992429"/>
            <a:ext cx="2352840" cy="1281369"/>
          </a:xfrm>
          <a:prstGeom prst="round2Diag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37BDF1-1838-ADF0-9C96-3AA6BF660BE6}"/>
              </a:ext>
            </a:extLst>
          </p:cNvPr>
          <p:cNvSpPr txBox="1">
            <a:spLocks/>
          </p:cNvSpPr>
          <p:nvPr/>
        </p:nvSpPr>
        <p:spPr>
          <a:xfrm>
            <a:off x="9850522" y="5194300"/>
            <a:ext cx="2352840" cy="883742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AU" sz="3200" b="1" dirty="0">
                <a:solidFill>
                  <a:srgbClr val="000000"/>
                </a:solidFill>
                <a:latin typeface="Arial"/>
                <a:cs typeface="Arial"/>
              </a:rPr>
              <a:t>PRAYER</a:t>
            </a:r>
            <a:endParaRPr lang="en-US"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56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Ethiopian man sits with his hands held together in front of him. 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Help us to work together and 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make hunger history.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Amen.</a:t>
            </a:r>
            <a:endParaRPr lang="en-US" b="1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23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450" y="319596"/>
            <a:ext cx="11705037" cy="5263057"/>
          </a:xfrm>
        </p:spPr>
        <p:txBody>
          <a:bodyPr lIns="91440" tIns="45720" rIns="91440" bIns="45720" anchor="t"/>
          <a:lstStyle/>
          <a:p>
            <a:pPr>
              <a:lnSpc>
                <a:spcPts val="50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Photo Captions and Credits</a:t>
            </a:r>
          </a:p>
          <a:p>
            <a:pPr>
              <a:lnSpc>
                <a:spcPct val="150000"/>
              </a:lnSpc>
            </a:pPr>
            <a:endParaRPr lang="en-AU" sz="1400" b="1" dirty="0">
              <a:ea typeface="+mn-lt"/>
              <a:cs typeface="+mn-lt"/>
            </a:endParaRP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mother and her children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field of maize in the Horn of Africa. Photo: Zacharias </a:t>
            </a:r>
            <a:r>
              <a:rPr lang="en-AU" sz="1400" dirty="0" err="1"/>
              <a:t>Abubeker</a:t>
            </a:r>
            <a:r>
              <a:rPr lang="en-AU" sz="1400" dirty="0"/>
              <a:t> 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Caritas Australia’s local partners help communities access supplies in the Horn of Africa. Photo: 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Children smile together inside a tent at an Internally Displaced Persons (IDP)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 err="1"/>
              <a:t>Ayoyo</a:t>
            </a:r>
            <a:r>
              <a:rPr lang="en-AU" sz="1400" dirty="0"/>
              <a:t>, a community leader, works at the cash distribution centre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International supplies of split peas, vegetable oil and water bring relief to people at an IDP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woman cooking injera at an IDP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water pump and taps funded by Caritas Germany,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Community in discussion with Caritas Australia staff and local partners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member of the community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endParaRPr lang="en-AU" sz="1400" dirty="0"/>
          </a:p>
          <a:p>
            <a:pPr>
              <a:lnSpc>
                <a:spcPct val="150000"/>
              </a:lnSpc>
            </a:pPr>
            <a:r>
              <a:rPr lang="en-AU" sz="1400" dirty="0"/>
              <a:t>Prayer by Dr Rebekah Pryor/Caritas Australia.</a:t>
            </a:r>
          </a:p>
          <a:p>
            <a:pPr>
              <a:lnSpc>
                <a:spcPct val="150000"/>
              </a:lnSpc>
            </a:pPr>
            <a:r>
              <a:rPr lang="en-AU" sz="1400" dirty="0"/>
              <a:t>Resource first published on 25 July 2022. </a:t>
            </a:r>
          </a:p>
          <a:p>
            <a:pPr>
              <a:lnSpc>
                <a:spcPct val="150000"/>
              </a:lnSpc>
            </a:pPr>
            <a:r>
              <a:rPr lang="en-AU" sz="1200" dirty="0"/>
              <a:t> </a:t>
            </a:r>
          </a:p>
          <a:p>
            <a:endParaRPr lang="en-AU" sz="1200" dirty="0"/>
          </a:p>
          <a:p>
            <a:endParaRPr lang="en-AU" dirty="0">
              <a:cs typeface="Arial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3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1837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mall tree in the middle of a field of maize in the Horn of Africa. ">
            <a:extLst>
              <a:ext uri="{FF2B5EF4-FFF2-40B4-BE49-F238E27FC236}">
                <a16:creationId xmlns:a16="http://schemas.microsoft.com/office/drawing/2014/main" id="{30432C26-2CED-4E2A-A106-211A7B4358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Living God,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made the earth and everything in it to live to the full.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dirty="0">
              <a:cs typeface="Arial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373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F582B-E2BE-41BC-87E3-19DD8D4B41DA}"/>
              </a:ext>
            </a:extLst>
          </p:cNvPr>
          <p:cNvSpPr/>
          <p:nvPr/>
        </p:nvSpPr>
        <p:spPr>
          <a:xfrm>
            <a:off x="0" y="0"/>
            <a:ext cx="12192000" cy="6226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Placeholder 5" descr="Two officials sit at a table outdoors. People queue for assistance in front of them. ">
            <a:extLst>
              <a:ext uri="{FF2B5EF4-FFF2-40B4-BE49-F238E27FC236}">
                <a16:creationId xmlns:a16="http://schemas.microsoft.com/office/drawing/2014/main" id="{79FCD87B-08E0-4816-9272-7147E69E4F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But today,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in the Horn of Africa,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waterholes run dry,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desert locusts swarm,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crops die and people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go hungry. </a:t>
            </a:r>
            <a:endParaRPr lang="en-US" dirty="0">
              <a:cs typeface="Arial"/>
            </a:endParaRPr>
          </a:p>
          <a:p>
            <a:pPr>
              <a:lnSpc>
                <a:spcPct val="120000"/>
              </a:lnSpc>
            </a:pP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75327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F582B-E2BE-41BC-87E3-19DD8D4B41DA}"/>
              </a:ext>
            </a:extLst>
          </p:cNvPr>
          <p:cNvSpPr/>
          <p:nvPr/>
        </p:nvSpPr>
        <p:spPr>
          <a:xfrm>
            <a:off x="0" y="0"/>
            <a:ext cx="12192000" cy="6226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Help us bring the world </a:t>
            </a:r>
          </a:p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back to lif</a:t>
            </a:r>
            <a:r>
              <a:rPr lang="en-AU" dirty="0">
                <a:ea typeface="+mn-lt"/>
                <a:cs typeface="+mn-lt"/>
              </a:rPr>
              <a:t>e.</a:t>
            </a:r>
          </a:p>
          <a:p>
            <a:pPr>
              <a:lnSpc>
                <a:spcPts val="4500"/>
              </a:lnSpc>
            </a:pPr>
            <a:r>
              <a:rPr lang="en-AU" sz="3200" b="1" dirty="0">
                <a:ea typeface="+mn-lt"/>
                <a:cs typeface="+mn-lt"/>
              </a:rPr>
              <a:t>Amen.</a:t>
            </a:r>
          </a:p>
          <a:p>
            <a:pPr>
              <a:lnSpc>
                <a:spcPct val="120000"/>
              </a:lnSpc>
            </a:pPr>
            <a:endParaRPr lang="en-AU" sz="3000" dirty="0"/>
          </a:p>
        </p:txBody>
      </p:sp>
      <p:pic>
        <p:nvPicPr>
          <p:cNvPr id="7" name="Picture Placeholder 6" descr="Two girls stand together, smiling, inside an internally displaced persons camp tent in Ethiopia.">
            <a:extLst>
              <a:ext uri="{FF2B5EF4-FFF2-40B4-BE49-F238E27FC236}">
                <a16:creationId xmlns:a16="http://schemas.microsoft.com/office/drawing/2014/main" id="{2F411C2F-FFFE-4013-8922-2F358449B6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8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05550" y="328613"/>
            <a:ext cx="5580063" cy="5580062"/>
          </a:xfrm>
        </p:spPr>
      </p:pic>
    </p:spTree>
    <p:extLst>
      <p:ext uri="{BB962C8B-B14F-4D97-AF65-F5344CB8AC3E}">
        <p14:creationId xmlns:p14="http://schemas.microsoft.com/office/powerpoint/2010/main" val="2433381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oman wearing colourful beads and cloth stands in front of her community in Ethiopi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Loving Christ,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walk alongside all people in need.</a:t>
            </a: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33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man stands on large bags of split peas while a crowd gathers close by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May Caritas Australia and its local partners help the people in Africa. With our support, may the people and their communities survive, rebuild and recover.</a:t>
            </a: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38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oman sits by a small fire, cooking a large, round piece of injer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451" y="620688"/>
            <a:ext cx="5580000" cy="4961965"/>
          </a:xfrm>
        </p:spPr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Help us share what we have so that everyone has enough. 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Amen. </a:t>
            </a: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752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ater pump with two taps, a bucket and several other water containers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Inspiring Spirit: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make all things possible! 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6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mmunity of people sit in the shade, watching as representatives talk with officials in Ethiopi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May we love and care for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the earth and each other as you do.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AU" dirty="0"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365155"/>
      </p:ext>
    </p:extLst>
  </p:cSld>
  <p:clrMapOvr>
    <a:masterClrMapping/>
  </p:clrMapOvr>
</p:sld>
</file>

<file path=ppt/theme/theme1.xml><?xml version="1.0" encoding="utf-8"?>
<a:theme xmlns:a="http://schemas.openxmlformats.org/drawingml/2006/main" name="1_Education PPT Template">
  <a:themeElements>
    <a:clrScheme name="Education Updated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80B7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337d96-0e85-4589-872c-2e195909a23e">
      <Terms xmlns="http://schemas.microsoft.com/office/infopath/2007/PartnerControls"/>
    </lcf76f155ced4ddcb4097134ff3c332f>
    <TaxCatchAll xmlns="de95e100-9dbe-48b4-b085-f305a627ac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4C5E096CC3840B0C03DCDE7A79817" ma:contentTypeVersion="16" ma:contentTypeDescription="Create a new document." ma:contentTypeScope="" ma:versionID="7c016a535c23729c4021fc1dac84330a">
  <xsd:schema xmlns:xsd="http://www.w3.org/2001/XMLSchema" xmlns:xs="http://www.w3.org/2001/XMLSchema" xmlns:p="http://schemas.microsoft.com/office/2006/metadata/properties" xmlns:ns2="83337d96-0e85-4589-872c-2e195909a23e" xmlns:ns3="de95e100-9dbe-48b4-b085-f305a627acc8" targetNamespace="http://schemas.microsoft.com/office/2006/metadata/properties" ma:root="true" ma:fieldsID="16b856908a2a30cfdf71755b8b644239" ns2:_="" ns3:_="">
    <xsd:import namespace="83337d96-0e85-4589-872c-2e195909a23e"/>
    <xsd:import namespace="de95e100-9dbe-48b4-b085-f305a627ac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37d96-0e85-4589-872c-2e195909a2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5e100-9dbe-48b4-b085-f305a627a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31ed22-7271-4e5a-808d-02becfd22093}" ma:internalName="TaxCatchAll" ma:showField="CatchAllData" ma:web="de95e100-9dbe-48b4-b085-f305a627a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E9FC7-F488-4CBC-BC57-3C13B4B4EA8E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e95e100-9dbe-48b4-b085-f305a627acc8"/>
    <ds:schemaRef ds:uri="83337d96-0e85-4589-872c-2e195909a23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69C74CD-BBD8-4BE0-B7DA-47455E6885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337d96-0e85-4589-872c-2e195909a23e"/>
    <ds:schemaRef ds:uri="de95e100-9dbe-48b4-b085-f305a627a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367</Words>
  <Application>Microsoft Office PowerPoint</Application>
  <PresentationFormat>Widescreen</PresentationFormat>
  <Paragraphs>45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Roboto</vt:lpstr>
      <vt:lpstr>Roboto light</vt:lpstr>
      <vt:lpstr>Roboto Slab</vt:lpstr>
      <vt:lpstr>1_Education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Marlin Communications</dc:creator>
  <cp:lastModifiedBy>Rebekah Pryor</cp:lastModifiedBy>
  <cp:revision>203</cp:revision>
  <dcterms:created xsi:type="dcterms:W3CDTF">2014-11-30T23:21:17Z</dcterms:created>
  <dcterms:modified xsi:type="dcterms:W3CDTF">2022-07-25T01:32:28Z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0x01010047D4C5E096CC3840B0C03DCDE7A79817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