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9"/>
  </p:notesMasterIdLst>
  <p:handoutMasterIdLst>
    <p:handoutMasterId r:id="rId20"/>
  </p:handoutMasterIdLst>
  <p:sldIdLst>
    <p:sldId id="478" r:id="rId5"/>
    <p:sldId id="502" r:id="rId6"/>
    <p:sldId id="517" r:id="rId7"/>
    <p:sldId id="518" r:id="rId8"/>
    <p:sldId id="519" r:id="rId9"/>
    <p:sldId id="520" r:id="rId10"/>
    <p:sldId id="521" r:id="rId11"/>
    <p:sldId id="522" r:id="rId12"/>
    <p:sldId id="523" r:id="rId13"/>
    <p:sldId id="524" r:id="rId14"/>
    <p:sldId id="526" r:id="rId15"/>
    <p:sldId id="525" r:id="rId16"/>
    <p:sldId id="527" r:id="rId17"/>
    <p:sldId id="50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8B5886-4D10-4DC6-839A-2167642DAE42}">
          <p14:sldIdLst>
            <p14:sldId id="478"/>
            <p14:sldId id="502"/>
            <p14:sldId id="517"/>
            <p14:sldId id="518"/>
            <p14:sldId id="519"/>
            <p14:sldId id="520"/>
            <p14:sldId id="521"/>
            <p14:sldId id="522"/>
            <p14:sldId id="523"/>
            <p14:sldId id="524"/>
            <p14:sldId id="526"/>
            <p14:sldId id="525"/>
            <p14:sldId id="527"/>
            <p14:sldId id="508"/>
          </p14:sldIdLst>
        </p14:section>
      </p14:sectionLst>
    </p:ex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48A8-C7DF-2238-5860-147EDD04E4AC}" name="Nicole Dobrohotoff" initials="ND" userId="S::NicoleD@caritas.org.au::2dc4cf58-dc7e-422a-950b-38460c74cb76" providerId="AD"/>
  <p188:author id="{88DD36BE-2BF0-8C51-4147-0272E405388E}" name="Sally Murphy" initials="SM" userId="S::Sally.Murphy@caritas.org.au::dc8129e8-3764-4b90-858b-69271ffb6eb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414042"/>
    <a:srgbClr val="0C244C"/>
    <a:srgbClr val="E5DBCB"/>
    <a:srgbClr val="FFFFFF"/>
    <a:srgbClr val="004851"/>
    <a:srgbClr val="5C867E"/>
    <a:srgbClr val="D86075"/>
    <a:srgbClr val="DF918A"/>
    <a:srgbClr val="C3DD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6F7D65-F3DF-708F-BA37-FF678893D244}" v="1" dt="2025-01-30T07:54:36.321"/>
    <p1510:client id="{E17CB4F5-6250-4DAC-BB29-65372385BB77}" v="3" dt="2025-01-31T02:15:37.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795"/>
        <p:guide orient="horz" pos="4020"/>
        <p:guide pos="5352"/>
        <p:guide pos="7045"/>
      </p:guideLst>
    </p:cSldViewPr>
  </p:slideViewPr>
  <p:notesTextViewPr>
    <p:cViewPr>
      <p:scale>
        <a:sx n="1" d="1"/>
        <a:sy n="1" d="1"/>
      </p:scale>
      <p:origin x="0" y="-318"/>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Murphy" userId="dc8129e8-3764-4b90-858b-69271ffb6ebe" providerId="ADAL" clId="{E17CB4F5-6250-4DAC-BB29-65372385BB77}"/>
    <pc:docChg chg="undo custSel addSld delSld modSld modSection">
      <pc:chgData name="Sally Murphy" userId="dc8129e8-3764-4b90-858b-69271ffb6ebe" providerId="ADAL" clId="{E17CB4F5-6250-4DAC-BB29-65372385BB77}" dt="2025-01-31T02:17:25.371" v="3691" actId="6549"/>
      <pc:docMkLst>
        <pc:docMk/>
      </pc:docMkLst>
      <pc:sldChg chg="modSp mod modCm">
        <pc:chgData name="Sally Murphy" userId="dc8129e8-3764-4b90-858b-69271ffb6ebe" providerId="ADAL" clId="{E17CB4F5-6250-4DAC-BB29-65372385BB77}" dt="2025-01-30T22:18:44.385" v="3688" actId="20577"/>
        <pc:sldMkLst>
          <pc:docMk/>
          <pc:sldMk cId="4039052268" sldId="502"/>
        </pc:sldMkLst>
        <pc:spChg chg="mod">
          <ac:chgData name="Sally Murphy" userId="dc8129e8-3764-4b90-858b-69271ffb6ebe" providerId="ADAL" clId="{E17CB4F5-6250-4DAC-BB29-65372385BB77}" dt="2025-01-30T22:18:44.385" v="3688" actId="20577"/>
          <ac:spMkLst>
            <pc:docMk/>
            <pc:sldMk cId="4039052268" sldId="502"/>
            <ac:spMk id="7" creationId="{5A6103F2-7FA9-426A-BE30-8F7F6D544371}"/>
          </ac:spMkLst>
        </pc:spChg>
        <pc:spChg chg="mod">
          <ac:chgData name="Sally Murphy" userId="dc8129e8-3764-4b90-858b-69271ffb6ebe" providerId="ADAL" clId="{E17CB4F5-6250-4DAC-BB29-65372385BB77}" dt="2025-01-15T02:58:24.567" v="3507" actId="20577"/>
          <ac:spMkLst>
            <pc:docMk/>
            <pc:sldMk cId="4039052268" sldId="502"/>
            <ac:spMk id="11" creationId="{140E57B5-2372-4C5C-909B-52F1B7202C10}"/>
          </ac:spMkLst>
        </pc:spChg>
        <pc:extLst>
          <p:ext xmlns:p="http://schemas.openxmlformats.org/presentationml/2006/main" uri="{D6D511B9-2390-475A-947B-AFAB55BFBCF1}">
            <pc226:cmChg xmlns:pc226="http://schemas.microsoft.com/office/powerpoint/2022/06/main/command" chg="mod">
              <pc226:chgData name="Sally Murphy" userId="dc8129e8-3764-4b90-858b-69271ffb6ebe" providerId="ADAL" clId="{E17CB4F5-6250-4DAC-BB29-65372385BB77}" dt="2025-01-30T22:18:44.385" v="3688" actId="20577"/>
              <pc2:cmMkLst xmlns:pc2="http://schemas.microsoft.com/office/powerpoint/2019/9/main/command">
                <pc:docMk/>
                <pc:sldMk cId="4039052268" sldId="502"/>
                <pc2:cmMk id="{3CEA07CB-7704-4DCB-8421-E88CDF67BAD2}"/>
              </pc2:cmMkLst>
            </pc226:cmChg>
          </p:ext>
        </pc:extLst>
      </pc:sldChg>
      <pc:sldChg chg="modSp mod">
        <pc:chgData name="Sally Murphy" userId="dc8129e8-3764-4b90-858b-69271ffb6ebe" providerId="ADAL" clId="{E17CB4F5-6250-4DAC-BB29-65372385BB77}" dt="2025-01-15T02:58:16.194" v="3495" actId="962"/>
        <pc:sldMkLst>
          <pc:docMk/>
          <pc:sldMk cId="4162617943" sldId="517"/>
        </pc:sldMkLst>
        <pc:picChg chg="mod">
          <ac:chgData name="Sally Murphy" userId="dc8129e8-3764-4b90-858b-69271ffb6ebe" providerId="ADAL" clId="{E17CB4F5-6250-4DAC-BB29-65372385BB77}" dt="2025-01-15T02:58:16.194" v="3495" actId="962"/>
          <ac:picMkLst>
            <pc:docMk/>
            <pc:sldMk cId="4162617943" sldId="517"/>
            <ac:picMk id="6" creationId="{44BA76F7-1E4A-EC61-EFAF-088553D3DC41}"/>
          </ac:picMkLst>
        </pc:picChg>
      </pc:sldChg>
      <pc:sldChg chg="addSp delSp modSp mod delCm">
        <pc:chgData name="Sally Murphy" userId="dc8129e8-3764-4b90-858b-69271ffb6ebe" providerId="ADAL" clId="{E17CB4F5-6250-4DAC-BB29-65372385BB77}" dt="2025-01-15T03:01:42.807" v="3526" actId="948"/>
        <pc:sldMkLst>
          <pc:docMk/>
          <pc:sldMk cId="2136585981" sldId="518"/>
        </pc:sldMkLst>
        <pc:spChg chg="del">
          <ac:chgData name="Sally Murphy" userId="dc8129e8-3764-4b90-858b-69271ffb6ebe" providerId="ADAL" clId="{E17CB4F5-6250-4DAC-BB29-65372385BB77}" dt="2025-01-15T01:22:49.810" v="54"/>
          <ac:spMkLst>
            <pc:docMk/>
            <pc:sldMk cId="2136585981" sldId="518"/>
            <ac:spMk id="4" creationId="{17527470-6557-5E3F-CFBB-52297DFD78EF}"/>
          </ac:spMkLst>
        </pc:spChg>
        <pc:spChg chg="mod">
          <ac:chgData name="Sally Murphy" userId="dc8129e8-3764-4b90-858b-69271ffb6ebe" providerId="ADAL" clId="{E17CB4F5-6250-4DAC-BB29-65372385BB77}" dt="2025-01-15T01:26:06.931" v="133" actId="20577"/>
          <ac:spMkLst>
            <pc:docMk/>
            <pc:sldMk cId="2136585981" sldId="518"/>
            <ac:spMk id="5" creationId="{689EFD19-FDC4-4484-2A52-56604790E98A}"/>
          </ac:spMkLst>
        </pc:spChg>
        <pc:spChg chg="mod">
          <ac:chgData name="Sally Murphy" userId="dc8129e8-3764-4b90-858b-69271ffb6ebe" providerId="ADAL" clId="{E17CB4F5-6250-4DAC-BB29-65372385BB77}" dt="2025-01-15T03:01:42.807" v="3526" actId="948"/>
          <ac:spMkLst>
            <pc:docMk/>
            <pc:sldMk cId="2136585981" sldId="518"/>
            <ac:spMk id="6" creationId="{7B1C8059-702D-CA58-0A82-42CBEBD73AA8}"/>
          </ac:spMkLst>
        </pc:spChg>
        <pc:spChg chg="add mod ord">
          <ac:chgData name="Sally Murphy" userId="dc8129e8-3764-4b90-858b-69271ffb6ebe" providerId="ADAL" clId="{E17CB4F5-6250-4DAC-BB29-65372385BB77}" dt="2025-01-15T03:00:11.377" v="3524" actId="12789"/>
          <ac:spMkLst>
            <pc:docMk/>
            <pc:sldMk cId="2136585981" sldId="518"/>
            <ac:spMk id="7" creationId="{1C77DA4D-53DD-31ED-51A2-B82BB42A431D}"/>
          </ac:spMkLst>
        </pc:spChg>
        <pc:picChg chg="add mod modCrop">
          <ac:chgData name="Sally Murphy" userId="dc8129e8-3764-4b90-858b-69271ffb6ebe" providerId="ADAL" clId="{E17CB4F5-6250-4DAC-BB29-65372385BB77}" dt="2025-01-15T01:41:37.300" v="445" actId="962"/>
          <ac:picMkLst>
            <pc:docMk/>
            <pc:sldMk cId="2136585981" sldId="518"/>
            <ac:picMk id="3" creationId="{26BE07F2-2506-3A29-E85F-81FAEB96F3FA}"/>
          </ac:picMkLst>
        </pc:picChg>
        <pc:extLst>
          <p:ext xmlns:p="http://schemas.openxmlformats.org/presentationml/2006/main" uri="{D6D511B9-2390-475A-947B-AFAB55BFBCF1}">
            <pc226:cmChg xmlns:pc226="http://schemas.microsoft.com/office/powerpoint/2022/06/main/command" chg="del">
              <pc226:chgData name="Sally Murphy" userId="dc8129e8-3764-4b90-858b-69271ffb6ebe" providerId="ADAL" clId="{E17CB4F5-6250-4DAC-BB29-65372385BB77}" dt="2025-01-15T01:29:43.031" v="177"/>
              <pc2:cmMkLst xmlns:pc2="http://schemas.microsoft.com/office/powerpoint/2019/9/main/command">
                <pc:docMk/>
                <pc:sldMk cId="2136585981" sldId="518"/>
                <pc2:cmMk id="{05A9E2D5-06F7-46A2-8D8D-C49B961971C7}"/>
              </pc2:cmMkLst>
            </pc226:cmChg>
          </p:ext>
        </pc:extLst>
      </pc:sldChg>
      <pc:sldChg chg="addSp delSp modSp mod delCm">
        <pc:chgData name="Sally Murphy" userId="dc8129e8-3764-4b90-858b-69271ffb6ebe" providerId="ADAL" clId="{E17CB4F5-6250-4DAC-BB29-65372385BB77}" dt="2025-01-30T22:13:49.734" v="3596" actId="207"/>
        <pc:sldMkLst>
          <pc:docMk/>
          <pc:sldMk cId="2815939240" sldId="519"/>
        </pc:sldMkLst>
        <pc:spChg chg="del">
          <ac:chgData name="Sally Murphy" userId="dc8129e8-3764-4b90-858b-69271ffb6ebe" providerId="ADAL" clId="{E17CB4F5-6250-4DAC-BB29-65372385BB77}" dt="2025-01-15T01:24:32.624" v="67"/>
          <ac:spMkLst>
            <pc:docMk/>
            <pc:sldMk cId="2815939240" sldId="519"/>
            <ac:spMk id="2" creationId="{A2C06364-3B3B-8C3B-60D7-40BC6E014376}"/>
          </ac:spMkLst>
        </pc:spChg>
        <pc:spChg chg="mod">
          <ac:chgData name="Sally Murphy" userId="dc8129e8-3764-4b90-858b-69271ffb6ebe" providerId="ADAL" clId="{E17CB4F5-6250-4DAC-BB29-65372385BB77}" dt="2025-01-15T01:25:48.756" v="106" actId="20577"/>
          <ac:spMkLst>
            <pc:docMk/>
            <pc:sldMk cId="2815939240" sldId="519"/>
            <ac:spMk id="3" creationId="{18FA618E-293C-066C-5670-26EBD9EAB2A7}"/>
          </ac:spMkLst>
        </pc:spChg>
        <pc:spChg chg="mod ord">
          <ac:chgData name="Sally Murphy" userId="dc8129e8-3764-4b90-858b-69271ffb6ebe" providerId="ADAL" clId="{E17CB4F5-6250-4DAC-BB29-65372385BB77}" dt="2025-01-15T03:02:16.925" v="3532" actId="12788"/>
          <ac:spMkLst>
            <pc:docMk/>
            <pc:sldMk cId="2815939240" sldId="519"/>
            <ac:spMk id="4" creationId="{7EF078EE-1E0E-244F-CF35-134EB50E6A4F}"/>
          </ac:spMkLst>
        </pc:spChg>
        <pc:spChg chg="add mod">
          <ac:chgData name="Sally Murphy" userId="dc8129e8-3764-4b90-858b-69271ffb6ebe" providerId="ADAL" clId="{E17CB4F5-6250-4DAC-BB29-65372385BB77}" dt="2025-01-30T22:13:49.734" v="3596" actId="207"/>
          <ac:spMkLst>
            <pc:docMk/>
            <pc:sldMk cId="2815939240" sldId="519"/>
            <ac:spMk id="7" creationId="{BBF3DD86-F323-2198-795C-67C3A87D1027}"/>
          </ac:spMkLst>
        </pc:spChg>
        <pc:picChg chg="add mod">
          <ac:chgData name="Sally Murphy" userId="dc8129e8-3764-4b90-858b-69271ffb6ebe" providerId="ADAL" clId="{E17CB4F5-6250-4DAC-BB29-65372385BB77}" dt="2025-01-15T03:02:04.469" v="3529" actId="12789"/>
          <ac:picMkLst>
            <pc:docMk/>
            <pc:sldMk cId="2815939240" sldId="519"/>
            <ac:picMk id="6" creationId="{D7D54113-FE67-8CB3-E8D7-03F8268AAA6F}"/>
          </ac:picMkLst>
        </pc:picChg>
        <pc:extLst>
          <p:ext xmlns:p="http://schemas.openxmlformats.org/presentationml/2006/main" uri="{D6D511B9-2390-475A-947B-AFAB55BFBCF1}">
            <pc226:cmChg xmlns:pc226="http://schemas.microsoft.com/office/powerpoint/2022/06/main/command" chg="del">
              <pc226:chgData name="Sally Murphy" userId="dc8129e8-3764-4b90-858b-69271ffb6ebe" providerId="ADAL" clId="{E17CB4F5-6250-4DAC-BB29-65372385BB77}" dt="2025-01-15T01:25:51.213" v="107"/>
              <pc2:cmMkLst xmlns:pc2="http://schemas.microsoft.com/office/powerpoint/2019/9/main/command">
                <pc:docMk/>
                <pc:sldMk cId="2815939240" sldId="519"/>
                <pc2:cmMk id="{81A16D2D-5988-4AE8-8860-F251E5B22CB0}"/>
              </pc2:cmMkLst>
            </pc226:cmChg>
          </p:ext>
        </pc:extLst>
      </pc:sldChg>
      <pc:sldChg chg="addSp delSp modSp mod delCm">
        <pc:chgData name="Sally Murphy" userId="dc8129e8-3764-4b90-858b-69271ffb6ebe" providerId="ADAL" clId="{E17CB4F5-6250-4DAC-BB29-65372385BB77}" dt="2025-01-30T22:13:58.462" v="3597" actId="207"/>
        <pc:sldMkLst>
          <pc:docMk/>
          <pc:sldMk cId="3677421118" sldId="520"/>
        </pc:sldMkLst>
        <pc:spChg chg="del">
          <ac:chgData name="Sally Murphy" userId="dc8129e8-3764-4b90-858b-69271ffb6ebe" providerId="ADAL" clId="{E17CB4F5-6250-4DAC-BB29-65372385BB77}" dt="2025-01-15T01:16:16.798" v="0"/>
          <ac:spMkLst>
            <pc:docMk/>
            <pc:sldMk cId="3677421118" sldId="520"/>
            <ac:spMk id="2" creationId="{258AFAAF-1AE3-A012-F42A-2475E2190C5F}"/>
          </ac:spMkLst>
        </pc:spChg>
        <pc:spChg chg="mod">
          <ac:chgData name="Sally Murphy" userId="dc8129e8-3764-4b90-858b-69271ffb6ebe" providerId="ADAL" clId="{E17CB4F5-6250-4DAC-BB29-65372385BB77}" dt="2025-01-15T01:21:28.333" v="52" actId="20577"/>
          <ac:spMkLst>
            <pc:docMk/>
            <pc:sldMk cId="3677421118" sldId="520"/>
            <ac:spMk id="3" creationId="{0391239E-BEA7-9545-3785-BD59C847D187}"/>
          </ac:spMkLst>
        </pc:spChg>
        <pc:spChg chg="mod ord">
          <ac:chgData name="Sally Murphy" userId="dc8129e8-3764-4b90-858b-69271ffb6ebe" providerId="ADAL" clId="{E17CB4F5-6250-4DAC-BB29-65372385BB77}" dt="2025-01-15T03:03:10.345" v="3548" actId="12789"/>
          <ac:spMkLst>
            <pc:docMk/>
            <pc:sldMk cId="3677421118" sldId="520"/>
            <ac:spMk id="4" creationId="{29E5460C-48DD-1A7D-5ECD-ED90C84AA358}"/>
          </ac:spMkLst>
        </pc:spChg>
        <pc:spChg chg="add mod">
          <ac:chgData name="Sally Murphy" userId="dc8129e8-3764-4b90-858b-69271ffb6ebe" providerId="ADAL" clId="{E17CB4F5-6250-4DAC-BB29-65372385BB77}" dt="2025-01-30T22:13:58.462" v="3597" actId="207"/>
          <ac:spMkLst>
            <pc:docMk/>
            <pc:sldMk cId="3677421118" sldId="520"/>
            <ac:spMk id="7" creationId="{58C84955-5AFC-1717-AB05-8449A83546C2}"/>
          </ac:spMkLst>
        </pc:spChg>
        <pc:picChg chg="add mod modCrop">
          <ac:chgData name="Sally Murphy" userId="dc8129e8-3764-4b90-858b-69271ffb6ebe" providerId="ADAL" clId="{E17CB4F5-6250-4DAC-BB29-65372385BB77}" dt="2025-01-15T03:02:55.713" v="3544" actId="12789"/>
          <ac:picMkLst>
            <pc:docMk/>
            <pc:sldMk cId="3677421118" sldId="520"/>
            <ac:picMk id="6" creationId="{5CF6B9EC-92A5-DE6A-87DC-33AC091E26A5}"/>
          </ac:picMkLst>
        </pc:picChg>
        <pc:extLst>
          <p:ext xmlns:p="http://schemas.openxmlformats.org/presentationml/2006/main" uri="{D6D511B9-2390-475A-947B-AFAB55BFBCF1}">
            <pc226:cmChg xmlns:pc226="http://schemas.microsoft.com/office/powerpoint/2022/06/main/command" chg="del">
              <pc226:chgData name="Sally Murphy" userId="dc8129e8-3764-4b90-858b-69271ffb6ebe" providerId="ADAL" clId="{E17CB4F5-6250-4DAC-BB29-65372385BB77}" dt="2025-01-15T01:29:38.302" v="176"/>
              <pc2:cmMkLst xmlns:pc2="http://schemas.microsoft.com/office/powerpoint/2019/9/main/command">
                <pc:docMk/>
                <pc:sldMk cId="3677421118" sldId="520"/>
                <pc2:cmMk id="{59CEA96A-05B4-4E39-B25A-E911F9A7121F}"/>
              </pc2:cmMkLst>
            </pc226:cmChg>
          </p:ext>
        </pc:extLst>
      </pc:sldChg>
      <pc:sldChg chg="addSp delSp modSp mod delCm">
        <pc:chgData name="Sally Murphy" userId="dc8129e8-3764-4b90-858b-69271ffb6ebe" providerId="ADAL" clId="{E17CB4F5-6250-4DAC-BB29-65372385BB77}" dt="2025-01-30T22:14:07.065" v="3598" actId="207"/>
        <pc:sldMkLst>
          <pc:docMk/>
          <pc:sldMk cId="1636326297" sldId="521"/>
        </pc:sldMkLst>
        <pc:spChg chg="del">
          <ac:chgData name="Sally Murphy" userId="dc8129e8-3764-4b90-858b-69271ffb6ebe" providerId="ADAL" clId="{E17CB4F5-6250-4DAC-BB29-65372385BB77}" dt="2025-01-15T01:26:32.633" v="134"/>
          <ac:spMkLst>
            <pc:docMk/>
            <pc:sldMk cId="1636326297" sldId="521"/>
            <ac:spMk id="2" creationId="{88B8AAAC-CE9A-84ED-52F7-621C5AF6F410}"/>
          </ac:spMkLst>
        </pc:spChg>
        <pc:spChg chg="mod">
          <ac:chgData name="Sally Murphy" userId="dc8129e8-3764-4b90-858b-69271ffb6ebe" providerId="ADAL" clId="{E17CB4F5-6250-4DAC-BB29-65372385BB77}" dt="2025-01-15T01:29:25.089" v="174" actId="20577"/>
          <ac:spMkLst>
            <pc:docMk/>
            <pc:sldMk cId="1636326297" sldId="521"/>
            <ac:spMk id="3" creationId="{2D462385-5E1A-93BD-FDF8-D17C32B68872}"/>
          </ac:spMkLst>
        </pc:spChg>
        <pc:spChg chg="mod ord">
          <ac:chgData name="Sally Murphy" userId="dc8129e8-3764-4b90-858b-69271ffb6ebe" providerId="ADAL" clId="{E17CB4F5-6250-4DAC-BB29-65372385BB77}" dt="2025-01-15T03:04:04.878" v="3557" actId="12789"/>
          <ac:spMkLst>
            <pc:docMk/>
            <pc:sldMk cId="1636326297" sldId="521"/>
            <ac:spMk id="4" creationId="{2FE70EF6-2C76-7E06-4C72-C441E7B2A951}"/>
          </ac:spMkLst>
        </pc:spChg>
        <pc:spChg chg="add mod">
          <ac:chgData name="Sally Murphy" userId="dc8129e8-3764-4b90-858b-69271ffb6ebe" providerId="ADAL" clId="{E17CB4F5-6250-4DAC-BB29-65372385BB77}" dt="2025-01-30T22:14:07.065" v="3598" actId="207"/>
          <ac:spMkLst>
            <pc:docMk/>
            <pc:sldMk cId="1636326297" sldId="521"/>
            <ac:spMk id="7" creationId="{BBF679EB-1D8E-3913-BBFB-03024D9F1293}"/>
          </ac:spMkLst>
        </pc:spChg>
        <pc:picChg chg="add mod modCrop">
          <ac:chgData name="Sally Murphy" userId="dc8129e8-3764-4b90-858b-69271ffb6ebe" providerId="ADAL" clId="{E17CB4F5-6250-4DAC-BB29-65372385BB77}" dt="2025-01-15T01:42:19.874" v="639" actId="962"/>
          <ac:picMkLst>
            <pc:docMk/>
            <pc:sldMk cId="1636326297" sldId="521"/>
            <ac:picMk id="6" creationId="{DB3918A6-5A40-6D7F-9D1A-F984AB484E0D}"/>
          </ac:picMkLst>
        </pc:picChg>
        <pc:extLst>
          <p:ext xmlns:p="http://schemas.openxmlformats.org/presentationml/2006/main" uri="{D6D511B9-2390-475A-947B-AFAB55BFBCF1}">
            <pc226:cmChg xmlns:pc226="http://schemas.microsoft.com/office/powerpoint/2022/06/main/command" chg="del">
              <pc226:chgData name="Sally Murphy" userId="dc8129e8-3764-4b90-858b-69271ffb6ebe" providerId="ADAL" clId="{E17CB4F5-6250-4DAC-BB29-65372385BB77}" dt="2025-01-15T01:29:34.948" v="175"/>
              <pc2:cmMkLst xmlns:pc2="http://schemas.microsoft.com/office/powerpoint/2019/9/main/command">
                <pc:docMk/>
                <pc:sldMk cId="1636326297" sldId="521"/>
                <pc2:cmMk id="{58D79B7B-9E81-4214-B9FD-C6EAE5444BD3}"/>
              </pc2:cmMkLst>
            </pc226:cmChg>
          </p:ext>
        </pc:extLst>
      </pc:sldChg>
      <pc:sldChg chg="modSp mod">
        <pc:chgData name="Sally Murphy" userId="dc8129e8-3764-4b90-858b-69271ffb6ebe" providerId="ADAL" clId="{E17CB4F5-6250-4DAC-BB29-65372385BB77}" dt="2025-01-30T22:14:16.552" v="3599" actId="207"/>
        <pc:sldMkLst>
          <pc:docMk/>
          <pc:sldMk cId="3001615316" sldId="522"/>
        </pc:sldMkLst>
        <pc:spChg chg="mod">
          <ac:chgData name="Sally Murphy" userId="dc8129e8-3764-4b90-858b-69271ffb6ebe" providerId="ADAL" clId="{E17CB4F5-6250-4DAC-BB29-65372385BB77}" dt="2025-01-15T03:04:27.861" v="3561" actId="12789"/>
          <ac:spMkLst>
            <pc:docMk/>
            <pc:sldMk cId="3001615316" sldId="522"/>
            <ac:spMk id="4" creationId="{9A91FF2F-1786-2D32-DB03-5A0F26E8B72B}"/>
          </ac:spMkLst>
        </pc:spChg>
        <pc:spChg chg="mod">
          <ac:chgData name="Sally Murphy" userId="dc8129e8-3764-4b90-858b-69271ffb6ebe" providerId="ADAL" clId="{E17CB4F5-6250-4DAC-BB29-65372385BB77}" dt="2025-01-30T22:14:16.552" v="3599" actId="207"/>
          <ac:spMkLst>
            <pc:docMk/>
            <pc:sldMk cId="3001615316" sldId="522"/>
            <ac:spMk id="7" creationId="{CE55E47A-F338-ABF6-3706-5792218F718F}"/>
          </ac:spMkLst>
        </pc:spChg>
        <pc:picChg chg="mod">
          <ac:chgData name="Sally Murphy" userId="dc8129e8-3764-4b90-858b-69271ffb6ebe" providerId="ADAL" clId="{E17CB4F5-6250-4DAC-BB29-65372385BB77}" dt="2025-01-15T01:44:47.822" v="957" actId="962"/>
          <ac:picMkLst>
            <pc:docMk/>
            <pc:sldMk cId="3001615316" sldId="522"/>
            <ac:picMk id="6" creationId="{13BF7514-7D6D-9523-0359-58D7930E4EA3}"/>
          </ac:picMkLst>
        </pc:picChg>
      </pc:sldChg>
      <pc:sldChg chg="modSp mod">
        <pc:chgData name="Sally Murphy" userId="dc8129e8-3764-4b90-858b-69271ffb6ebe" providerId="ADAL" clId="{E17CB4F5-6250-4DAC-BB29-65372385BB77}" dt="2025-01-30T22:14:26.062" v="3600" actId="207"/>
        <pc:sldMkLst>
          <pc:docMk/>
          <pc:sldMk cId="1922452563" sldId="523"/>
        </pc:sldMkLst>
        <pc:spChg chg="mod">
          <ac:chgData name="Sally Murphy" userId="dc8129e8-3764-4b90-858b-69271ffb6ebe" providerId="ADAL" clId="{E17CB4F5-6250-4DAC-BB29-65372385BB77}" dt="2025-01-15T03:04:38.732" v="3562" actId="948"/>
          <ac:spMkLst>
            <pc:docMk/>
            <pc:sldMk cId="1922452563" sldId="523"/>
            <ac:spMk id="4" creationId="{19BA6035-0C91-F10F-4462-79D9476A4DAA}"/>
          </ac:spMkLst>
        </pc:spChg>
        <pc:spChg chg="mod">
          <ac:chgData name="Sally Murphy" userId="dc8129e8-3764-4b90-858b-69271ffb6ebe" providerId="ADAL" clId="{E17CB4F5-6250-4DAC-BB29-65372385BB77}" dt="2025-01-30T22:14:26.062" v="3600" actId="207"/>
          <ac:spMkLst>
            <pc:docMk/>
            <pc:sldMk cId="1922452563" sldId="523"/>
            <ac:spMk id="7" creationId="{CCE1DF00-86CD-DDA2-8BBF-B625B4A51782}"/>
          </ac:spMkLst>
        </pc:spChg>
        <pc:picChg chg="mod">
          <ac:chgData name="Sally Murphy" userId="dc8129e8-3764-4b90-858b-69271ffb6ebe" providerId="ADAL" clId="{E17CB4F5-6250-4DAC-BB29-65372385BB77}" dt="2025-01-15T01:45:09.748" v="1039" actId="962"/>
          <ac:picMkLst>
            <pc:docMk/>
            <pc:sldMk cId="1922452563" sldId="523"/>
            <ac:picMk id="9" creationId="{E6C86B6D-4FEA-8AEC-FF51-3802BF991AC9}"/>
          </ac:picMkLst>
        </pc:picChg>
      </pc:sldChg>
      <pc:sldChg chg="modSp mod">
        <pc:chgData name="Sally Murphy" userId="dc8129e8-3764-4b90-858b-69271ffb6ebe" providerId="ADAL" clId="{E17CB4F5-6250-4DAC-BB29-65372385BB77}" dt="2025-01-30T22:15:51.390" v="3606"/>
        <pc:sldMkLst>
          <pc:docMk/>
          <pc:sldMk cId="1384906939" sldId="524"/>
        </pc:sldMkLst>
        <pc:spChg chg="mod">
          <ac:chgData name="Sally Murphy" userId="dc8129e8-3764-4b90-858b-69271ffb6ebe" providerId="ADAL" clId="{E17CB4F5-6250-4DAC-BB29-65372385BB77}" dt="2025-01-30T22:15:51.390" v="3606"/>
          <ac:spMkLst>
            <pc:docMk/>
            <pc:sldMk cId="1384906939" sldId="524"/>
            <ac:spMk id="4" creationId="{39F67562-9337-4917-CE13-808A590EF3BE}"/>
          </ac:spMkLst>
        </pc:spChg>
        <pc:spChg chg="mod">
          <ac:chgData name="Sally Murphy" userId="dc8129e8-3764-4b90-858b-69271ffb6ebe" providerId="ADAL" clId="{E17CB4F5-6250-4DAC-BB29-65372385BB77}" dt="2025-01-30T22:14:39.778" v="3601" actId="207"/>
          <ac:spMkLst>
            <pc:docMk/>
            <pc:sldMk cId="1384906939" sldId="524"/>
            <ac:spMk id="7" creationId="{D806397C-B26B-41E3-6DE5-9FC38242CFDB}"/>
          </ac:spMkLst>
        </pc:spChg>
        <pc:picChg chg="mod">
          <ac:chgData name="Sally Murphy" userId="dc8129e8-3764-4b90-858b-69271ffb6ebe" providerId="ADAL" clId="{E17CB4F5-6250-4DAC-BB29-65372385BB77}" dt="2025-01-15T01:46:43.450" v="1697" actId="962"/>
          <ac:picMkLst>
            <pc:docMk/>
            <pc:sldMk cId="1384906939" sldId="524"/>
            <ac:picMk id="6" creationId="{0EB623D1-E9C3-DC45-3E0A-A52AACEBA914}"/>
          </ac:picMkLst>
        </pc:picChg>
      </pc:sldChg>
      <pc:sldChg chg="modSp mod modNotesTx">
        <pc:chgData name="Sally Murphy" userId="dc8129e8-3764-4b90-858b-69271ffb6ebe" providerId="ADAL" clId="{E17CB4F5-6250-4DAC-BB29-65372385BB77}" dt="2025-01-31T02:17:25.371" v="3691" actId="6549"/>
        <pc:sldMkLst>
          <pc:docMk/>
          <pc:sldMk cId="3581282348" sldId="525"/>
        </pc:sldMkLst>
        <pc:spChg chg="mod">
          <ac:chgData name="Sally Murphy" userId="dc8129e8-3764-4b90-858b-69271ffb6ebe" providerId="ADAL" clId="{E17CB4F5-6250-4DAC-BB29-65372385BB77}" dt="2025-01-31T02:17:11.486" v="3689" actId="20577"/>
          <ac:spMkLst>
            <pc:docMk/>
            <pc:sldMk cId="3581282348" sldId="525"/>
            <ac:spMk id="4" creationId="{A8D6F4BC-80B4-56E8-E98C-09198932B3A0}"/>
          </ac:spMkLst>
        </pc:spChg>
        <pc:spChg chg="mod">
          <ac:chgData name="Sally Murphy" userId="dc8129e8-3764-4b90-858b-69271ffb6ebe" providerId="ADAL" clId="{E17CB4F5-6250-4DAC-BB29-65372385BB77}" dt="2025-01-30T22:15:07.357" v="3603" actId="207"/>
          <ac:spMkLst>
            <pc:docMk/>
            <pc:sldMk cId="3581282348" sldId="525"/>
            <ac:spMk id="7" creationId="{194A2E93-FB83-EA07-12BF-C4DF9D87A3A1}"/>
          </ac:spMkLst>
        </pc:spChg>
        <pc:spChg chg="mod">
          <ac:chgData name="Sally Murphy" userId="dc8129e8-3764-4b90-858b-69271ffb6ebe" providerId="ADAL" clId="{E17CB4F5-6250-4DAC-BB29-65372385BB77}" dt="2025-01-15T03:06:26.083" v="3585" actId="1076"/>
          <ac:spMkLst>
            <pc:docMk/>
            <pc:sldMk cId="3581282348" sldId="525"/>
            <ac:spMk id="8" creationId="{F840897C-C2E1-AA28-2C02-A5923E5F930C}"/>
          </ac:spMkLst>
        </pc:spChg>
        <pc:spChg chg="mod">
          <ac:chgData name="Sally Murphy" userId="dc8129e8-3764-4b90-858b-69271ffb6ebe" providerId="ADAL" clId="{E17CB4F5-6250-4DAC-BB29-65372385BB77}" dt="2025-01-15T03:06:34.953" v="3587" actId="1076"/>
          <ac:spMkLst>
            <pc:docMk/>
            <pc:sldMk cId="3581282348" sldId="525"/>
            <ac:spMk id="9" creationId="{9CDDF850-1245-8B36-9A09-929586216E5D}"/>
          </ac:spMkLst>
        </pc:spChg>
        <pc:picChg chg="mod">
          <ac:chgData name="Sally Murphy" userId="dc8129e8-3764-4b90-858b-69271ffb6ebe" providerId="ADAL" clId="{E17CB4F5-6250-4DAC-BB29-65372385BB77}" dt="2025-01-15T03:06:00.493" v="3573" actId="12789"/>
          <ac:picMkLst>
            <pc:docMk/>
            <pc:sldMk cId="3581282348" sldId="525"/>
            <ac:picMk id="6" creationId="{AF547C5F-DC24-DA8C-4E22-021E804164C8}"/>
          </ac:picMkLst>
        </pc:picChg>
      </pc:sldChg>
      <pc:sldChg chg="modSp mod">
        <pc:chgData name="Sally Murphy" userId="dc8129e8-3764-4b90-858b-69271ffb6ebe" providerId="ADAL" clId="{E17CB4F5-6250-4DAC-BB29-65372385BB77}" dt="2025-01-30T22:14:56.833" v="3602" actId="207"/>
        <pc:sldMkLst>
          <pc:docMk/>
          <pc:sldMk cId="1967940138" sldId="526"/>
        </pc:sldMkLst>
        <pc:spChg chg="mod">
          <ac:chgData name="Sally Murphy" userId="dc8129e8-3764-4b90-858b-69271ffb6ebe" providerId="ADAL" clId="{E17CB4F5-6250-4DAC-BB29-65372385BB77}" dt="2025-01-15T03:05:06.902" v="3564" actId="948"/>
          <ac:spMkLst>
            <pc:docMk/>
            <pc:sldMk cId="1967940138" sldId="526"/>
            <ac:spMk id="4" creationId="{B716D750-2E00-057E-65AB-874FFA0333A1}"/>
          </ac:spMkLst>
        </pc:spChg>
        <pc:spChg chg="mod">
          <ac:chgData name="Sally Murphy" userId="dc8129e8-3764-4b90-858b-69271ffb6ebe" providerId="ADAL" clId="{E17CB4F5-6250-4DAC-BB29-65372385BB77}" dt="2025-01-30T22:14:56.833" v="3602" actId="207"/>
          <ac:spMkLst>
            <pc:docMk/>
            <pc:sldMk cId="1967940138" sldId="526"/>
            <ac:spMk id="7" creationId="{2BC5F533-C9B2-E203-155B-B734AC02BAD7}"/>
          </ac:spMkLst>
        </pc:spChg>
        <pc:picChg chg="mod">
          <ac:chgData name="Sally Murphy" userId="dc8129e8-3764-4b90-858b-69271ffb6ebe" providerId="ADAL" clId="{E17CB4F5-6250-4DAC-BB29-65372385BB77}" dt="2025-01-15T01:52:09.691" v="2851" actId="962"/>
          <ac:picMkLst>
            <pc:docMk/>
            <pc:sldMk cId="1967940138" sldId="526"/>
            <ac:picMk id="6" creationId="{8E4739F0-180E-21D7-36C2-6889F2D5474F}"/>
          </ac:picMkLst>
        </pc:picChg>
      </pc:sldChg>
      <pc:sldChg chg="modSp mod">
        <pc:chgData name="Sally Murphy" userId="dc8129e8-3764-4b90-858b-69271ffb6ebe" providerId="ADAL" clId="{E17CB4F5-6250-4DAC-BB29-65372385BB77}" dt="2025-01-30T22:15:16.627" v="3604" actId="207"/>
        <pc:sldMkLst>
          <pc:docMk/>
          <pc:sldMk cId="1691386256" sldId="527"/>
        </pc:sldMkLst>
        <pc:spChg chg="mod">
          <ac:chgData name="Sally Murphy" userId="dc8129e8-3764-4b90-858b-69271ffb6ebe" providerId="ADAL" clId="{E17CB4F5-6250-4DAC-BB29-65372385BB77}" dt="2025-01-15T03:07:06.124" v="3593" actId="12789"/>
          <ac:spMkLst>
            <pc:docMk/>
            <pc:sldMk cId="1691386256" sldId="527"/>
            <ac:spMk id="4" creationId="{C10D5EA2-E975-7E92-70AB-56658C0BEEDC}"/>
          </ac:spMkLst>
        </pc:spChg>
        <pc:spChg chg="mod">
          <ac:chgData name="Sally Murphy" userId="dc8129e8-3764-4b90-858b-69271ffb6ebe" providerId="ADAL" clId="{E17CB4F5-6250-4DAC-BB29-65372385BB77}" dt="2025-01-30T22:15:16.627" v="3604" actId="207"/>
          <ac:spMkLst>
            <pc:docMk/>
            <pc:sldMk cId="1691386256" sldId="527"/>
            <ac:spMk id="7" creationId="{B76A931D-9E39-DB69-C243-9838FEA73915}"/>
          </ac:spMkLst>
        </pc:spChg>
        <pc:spChg chg="mod">
          <ac:chgData name="Sally Murphy" userId="dc8129e8-3764-4b90-858b-69271ffb6ebe" providerId="ADAL" clId="{E17CB4F5-6250-4DAC-BB29-65372385BB77}" dt="2025-01-15T03:07:16.259" v="3595" actId="1076"/>
          <ac:spMkLst>
            <pc:docMk/>
            <pc:sldMk cId="1691386256" sldId="527"/>
            <ac:spMk id="8" creationId="{B8BD84FB-3507-9F92-AD08-53C6AD28A690}"/>
          </ac:spMkLst>
        </pc:spChg>
        <pc:spChg chg="mod">
          <ac:chgData name="Sally Murphy" userId="dc8129e8-3764-4b90-858b-69271ffb6ebe" providerId="ADAL" clId="{E17CB4F5-6250-4DAC-BB29-65372385BB77}" dt="2025-01-15T03:07:11.333" v="3594" actId="1076"/>
          <ac:spMkLst>
            <pc:docMk/>
            <pc:sldMk cId="1691386256" sldId="527"/>
            <ac:spMk id="9" creationId="{89EFD38B-29DD-1077-776D-5CBC378B3D7B}"/>
          </ac:spMkLst>
        </pc:spChg>
        <pc:picChg chg="mod">
          <ac:chgData name="Sally Murphy" userId="dc8129e8-3764-4b90-858b-69271ffb6ebe" providerId="ADAL" clId="{E17CB4F5-6250-4DAC-BB29-65372385BB77}" dt="2025-01-15T03:06:57.425" v="3590" actId="12789"/>
          <ac:picMkLst>
            <pc:docMk/>
            <pc:sldMk cId="1691386256" sldId="527"/>
            <ac:picMk id="6" creationId="{42BE35D3-4F61-B868-327A-29370D70769F}"/>
          </ac:picMkLst>
        </pc:picChg>
      </pc:sldChg>
      <pc:sldChg chg="addSp delSp modSp new del mod modClrScheme chgLayout">
        <pc:chgData name="Sally Murphy" userId="dc8129e8-3764-4b90-858b-69271ffb6ebe" providerId="ADAL" clId="{E17CB4F5-6250-4DAC-BB29-65372385BB77}" dt="2025-01-15T01:22:07.834" v="53" actId="47"/>
        <pc:sldMkLst>
          <pc:docMk/>
          <pc:sldMk cId="3652430501" sldId="528"/>
        </pc:sldMkLst>
        <pc:spChg chg="del mod ord">
          <ac:chgData name="Sally Murphy" userId="dc8129e8-3764-4b90-858b-69271ffb6ebe" providerId="ADAL" clId="{E17CB4F5-6250-4DAC-BB29-65372385BB77}" dt="2025-01-15T01:18:23.485" v="10" actId="700"/>
          <ac:spMkLst>
            <pc:docMk/>
            <pc:sldMk cId="3652430501" sldId="528"/>
            <ac:spMk id="2" creationId="{1F2B1425-D052-65AD-2197-C9BDCB4837E1}"/>
          </ac:spMkLst>
        </pc:spChg>
        <pc:spChg chg="del mod ord">
          <ac:chgData name="Sally Murphy" userId="dc8129e8-3764-4b90-858b-69271ffb6ebe" providerId="ADAL" clId="{E17CB4F5-6250-4DAC-BB29-65372385BB77}" dt="2025-01-15T01:18:23.485" v="10" actId="700"/>
          <ac:spMkLst>
            <pc:docMk/>
            <pc:sldMk cId="3652430501" sldId="528"/>
            <ac:spMk id="3" creationId="{E2DE504D-1E20-A611-8A5E-6EB58843185B}"/>
          </ac:spMkLst>
        </pc:spChg>
        <pc:spChg chg="del mod ord">
          <ac:chgData name="Sally Murphy" userId="dc8129e8-3764-4b90-858b-69271ffb6ebe" providerId="ADAL" clId="{E17CB4F5-6250-4DAC-BB29-65372385BB77}" dt="2025-01-15T01:18:23.485" v="10" actId="700"/>
          <ac:spMkLst>
            <pc:docMk/>
            <pc:sldMk cId="3652430501" sldId="528"/>
            <ac:spMk id="4" creationId="{67EEF439-C12E-A969-951B-69EF72EB1670}"/>
          </ac:spMkLst>
        </pc:spChg>
        <pc:spChg chg="add mod ord">
          <ac:chgData name="Sally Murphy" userId="dc8129e8-3764-4b90-858b-69271ffb6ebe" providerId="ADAL" clId="{E17CB4F5-6250-4DAC-BB29-65372385BB77}" dt="2025-01-15T01:18:23.485" v="10" actId="700"/>
          <ac:spMkLst>
            <pc:docMk/>
            <pc:sldMk cId="3652430501" sldId="528"/>
            <ac:spMk id="5" creationId="{21DDE8FC-FB52-46D1-4D99-EA875FCF0B7E}"/>
          </ac:spMkLst>
        </pc:spChg>
        <pc:spChg chg="add mod ord">
          <ac:chgData name="Sally Murphy" userId="dc8129e8-3764-4b90-858b-69271ffb6ebe" providerId="ADAL" clId="{E17CB4F5-6250-4DAC-BB29-65372385BB77}" dt="2025-01-15T01:18:23.485" v="10" actId="700"/>
          <ac:spMkLst>
            <pc:docMk/>
            <pc:sldMk cId="3652430501" sldId="528"/>
            <ac:spMk id="6" creationId="{7EAE1FC1-DEA5-18FB-E1BB-74DCD868E4BB}"/>
          </ac:spMkLst>
        </pc:spChg>
        <pc:spChg chg="add mod ord">
          <ac:chgData name="Sally Murphy" userId="dc8129e8-3764-4b90-858b-69271ffb6ebe" providerId="ADAL" clId="{E17CB4F5-6250-4DAC-BB29-65372385BB77}" dt="2025-01-15T01:18:23.485" v="10" actId="700"/>
          <ac:spMkLst>
            <pc:docMk/>
            <pc:sldMk cId="3652430501" sldId="528"/>
            <ac:spMk id="7" creationId="{C61442F3-A347-612D-72AE-1EDDBDA636B0}"/>
          </ac:spMkLst>
        </pc:spChg>
        <pc:spChg chg="add del mod ord">
          <ac:chgData name="Sally Murphy" userId="dc8129e8-3764-4b90-858b-69271ffb6ebe" providerId="ADAL" clId="{E17CB4F5-6250-4DAC-BB29-65372385BB77}" dt="2025-01-15T01:18:27.784" v="11"/>
          <ac:spMkLst>
            <pc:docMk/>
            <pc:sldMk cId="3652430501" sldId="528"/>
            <ac:spMk id="8" creationId="{FB08E053-E4F4-4131-A0CE-9ABBE2AFCD4B}"/>
          </ac:spMkLst>
        </pc:spChg>
        <pc:picChg chg="add mod">
          <ac:chgData name="Sally Murphy" userId="dc8129e8-3764-4b90-858b-69271ffb6ebe" providerId="ADAL" clId="{E17CB4F5-6250-4DAC-BB29-65372385BB77}" dt="2025-01-15T01:18:30.386" v="13" actId="962"/>
          <ac:picMkLst>
            <pc:docMk/>
            <pc:sldMk cId="3652430501" sldId="528"/>
            <ac:picMk id="10" creationId="{10AC2429-F169-7A02-7FAD-C04B37D815E9}"/>
          </ac:picMkLst>
        </pc:picChg>
      </pc:sldChg>
    </pc:docChg>
  </pc:docChgLst>
  <pc:docChgLst>
    <pc:chgData name="Nicole Dobrohotoff" userId="S::nicoled@caritas.org.au::2dc4cf58-dc7e-422a-950b-38460c74cb76" providerId="AD" clId="Web-{E16F7D65-F3DF-708F-BA37-FF678893D244}"/>
    <pc:docChg chg="modSld">
      <pc:chgData name="Nicole Dobrohotoff" userId="S::nicoled@caritas.org.au::2dc4cf58-dc7e-422a-950b-38460c74cb76" providerId="AD" clId="Web-{E16F7D65-F3DF-708F-BA37-FF678893D244}" dt="2025-01-30T07:54:36.321" v="0"/>
      <pc:docMkLst>
        <pc:docMk/>
      </pc:docMkLst>
      <pc:sldChg chg="modSp">
        <pc:chgData name="Nicole Dobrohotoff" userId="S::nicoled@caritas.org.au::2dc4cf58-dc7e-422a-950b-38460c74cb76" providerId="AD" clId="Web-{E16F7D65-F3DF-708F-BA37-FF678893D244}" dt="2025-01-30T07:54:36.321" v="0"/>
        <pc:sldMkLst>
          <pc:docMk/>
          <pc:sldMk cId="4039052268" sldId="502"/>
        </pc:sldMkLst>
        <pc:picChg chg="mod">
          <ac:chgData name="Nicole Dobrohotoff" userId="S::nicoled@caritas.org.au::2dc4cf58-dc7e-422a-950b-38460c74cb76" providerId="AD" clId="Web-{E16F7D65-F3DF-708F-BA37-FF678893D244}" dt="2025-01-30T07:54:36.321" v="0"/>
          <ac:picMkLst>
            <pc:docMk/>
            <pc:sldMk cId="4039052268" sldId="502"/>
            <ac:picMk id="4" creationId="{010F1543-0A57-0767-F965-CF288BD3C9B8}"/>
          </ac:picMkLst>
        </pc:picChg>
      </pc:sldChg>
    </pc:docChg>
  </pc:docChgLst>
  <pc:docChgLst>
    <pc:chgData name="Sally Murphy" userId="dc8129e8-3764-4b90-858b-69271ffb6ebe" providerId="ADAL" clId="{DDC09A13-FD13-4A3C-A2DD-5DE39D9E4BAB}"/>
    <pc:docChg chg="undo custSel addSld delSld modSld sldOrd modMainMaster addSection delSection modSection">
      <pc:chgData name="Sally Murphy" userId="dc8129e8-3764-4b90-858b-69271ffb6ebe" providerId="ADAL" clId="{DDC09A13-FD13-4A3C-A2DD-5DE39D9E4BAB}" dt="2024-11-12T03:30:42.593" v="3701"/>
      <pc:docMkLst>
        <pc:docMk/>
      </pc:docMkLst>
      <pc:sldChg chg="del">
        <pc:chgData name="Sally Murphy" userId="dc8129e8-3764-4b90-858b-69271ffb6ebe" providerId="ADAL" clId="{DDC09A13-FD13-4A3C-A2DD-5DE39D9E4BAB}" dt="2024-10-28T23:28:09.128" v="3134" actId="47"/>
        <pc:sldMkLst>
          <pc:docMk/>
          <pc:sldMk cId="1777774040" sldId="272"/>
        </pc:sldMkLst>
      </pc:sldChg>
      <pc:sldChg chg="del">
        <pc:chgData name="Sally Murphy" userId="dc8129e8-3764-4b90-858b-69271ffb6ebe" providerId="ADAL" clId="{DDC09A13-FD13-4A3C-A2DD-5DE39D9E4BAB}" dt="2024-10-28T23:28:09.128" v="3134" actId="47"/>
        <pc:sldMkLst>
          <pc:docMk/>
          <pc:sldMk cId="2597571758" sldId="273"/>
        </pc:sldMkLst>
      </pc:sldChg>
      <pc:sldChg chg="del">
        <pc:chgData name="Sally Murphy" userId="dc8129e8-3764-4b90-858b-69271ffb6ebe" providerId="ADAL" clId="{DDC09A13-FD13-4A3C-A2DD-5DE39D9E4BAB}" dt="2024-10-28T23:28:09.128" v="3134" actId="47"/>
        <pc:sldMkLst>
          <pc:docMk/>
          <pc:sldMk cId="2730856356" sldId="274"/>
        </pc:sldMkLst>
      </pc:sldChg>
      <pc:sldChg chg="del">
        <pc:chgData name="Sally Murphy" userId="dc8129e8-3764-4b90-858b-69271ffb6ebe" providerId="ADAL" clId="{DDC09A13-FD13-4A3C-A2DD-5DE39D9E4BAB}" dt="2024-10-28T23:28:09.128" v="3134" actId="47"/>
        <pc:sldMkLst>
          <pc:docMk/>
          <pc:sldMk cId="1928975247" sldId="275"/>
        </pc:sldMkLst>
      </pc:sldChg>
      <pc:sldChg chg="del">
        <pc:chgData name="Sally Murphy" userId="dc8129e8-3764-4b90-858b-69271ffb6ebe" providerId="ADAL" clId="{DDC09A13-FD13-4A3C-A2DD-5DE39D9E4BAB}" dt="2024-10-28T23:28:09.128" v="3134" actId="47"/>
        <pc:sldMkLst>
          <pc:docMk/>
          <pc:sldMk cId="3380343180" sldId="276"/>
        </pc:sldMkLst>
      </pc:sldChg>
      <pc:sldChg chg="del">
        <pc:chgData name="Sally Murphy" userId="dc8129e8-3764-4b90-858b-69271ffb6ebe" providerId="ADAL" clId="{DDC09A13-FD13-4A3C-A2DD-5DE39D9E4BAB}" dt="2024-10-28T23:28:09.128" v="3134" actId="47"/>
        <pc:sldMkLst>
          <pc:docMk/>
          <pc:sldMk cId="687335591" sldId="277"/>
        </pc:sldMkLst>
      </pc:sldChg>
      <pc:sldChg chg="del">
        <pc:chgData name="Sally Murphy" userId="dc8129e8-3764-4b90-858b-69271ffb6ebe" providerId="ADAL" clId="{DDC09A13-FD13-4A3C-A2DD-5DE39D9E4BAB}" dt="2024-10-28T23:28:09.128" v="3134" actId="47"/>
        <pc:sldMkLst>
          <pc:docMk/>
          <pc:sldMk cId="1351624121" sldId="278"/>
        </pc:sldMkLst>
      </pc:sldChg>
      <pc:sldChg chg="del">
        <pc:chgData name="Sally Murphy" userId="dc8129e8-3764-4b90-858b-69271ffb6ebe" providerId="ADAL" clId="{DDC09A13-FD13-4A3C-A2DD-5DE39D9E4BAB}" dt="2024-10-28T23:28:09.128" v="3134" actId="47"/>
        <pc:sldMkLst>
          <pc:docMk/>
          <pc:sldMk cId="4068136221" sldId="279"/>
        </pc:sldMkLst>
      </pc:sldChg>
      <pc:sldChg chg="del">
        <pc:chgData name="Sally Murphy" userId="dc8129e8-3764-4b90-858b-69271ffb6ebe" providerId="ADAL" clId="{DDC09A13-FD13-4A3C-A2DD-5DE39D9E4BAB}" dt="2024-10-28T23:28:09.128" v="3134" actId="47"/>
        <pc:sldMkLst>
          <pc:docMk/>
          <pc:sldMk cId="3938664697" sldId="280"/>
        </pc:sldMkLst>
      </pc:sldChg>
      <pc:sldChg chg="del">
        <pc:chgData name="Sally Murphy" userId="dc8129e8-3764-4b90-858b-69271ffb6ebe" providerId="ADAL" clId="{DDC09A13-FD13-4A3C-A2DD-5DE39D9E4BAB}" dt="2024-10-28T23:28:09.128" v="3134" actId="47"/>
        <pc:sldMkLst>
          <pc:docMk/>
          <pc:sldMk cId="4269613264" sldId="281"/>
        </pc:sldMkLst>
      </pc:sldChg>
      <pc:sldChg chg="del">
        <pc:chgData name="Sally Murphy" userId="dc8129e8-3764-4b90-858b-69271ffb6ebe" providerId="ADAL" clId="{DDC09A13-FD13-4A3C-A2DD-5DE39D9E4BAB}" dt="2024-10-28T23:28:09.128" v="3134" actId="47"/>
        <pc:sldMkLst>
          <pc:docMk/>
          <pc:sldMk cId="834566072" sldId="282"/>
        </pc:sldMkLst>
      </pc:sldChg>
      <pc:sldChg chg="del">
        <pc:chgData name="Sally Murphy" userId="dc8129e8-3764-4b90-858b-69271ffb6ebe" providerId="ADAL" clId="{DDC09A13-FD13-4A3C-A2DD-5DE39D9E4BAB}" dt="2024-10-28T23:28:09.128" v="3134" actId="47"/>
        <pc:sldMkLst>
          <pc:docMk/>
          <pc:sldMk cId="1229539769" sldId="283"/>
        </pc:sldMkLst>
      </pc:sldChg>
      <pc:sldChg chg="del">
        <pc:chgData name="Sally Murphy" userId="dc8129e8-3764-4b90-858b-69271ffb6ebe" providerId="ADAL" clId="{DDC09A13-FD13-4A3C-A2DD-5DE39D9E4BAB}" dt="2024-10-28T23:28:09.128" v="3134" actId="47"/>
        <pc:sldMkLst>
          <pc:docMk/>
          <pc:sldMk cId="1264931758" sldId="284"/>
        </pc:sldMkLst>
      </pc:sldChg>
      <pc:sldChg chg="del">
        <pc:chgData name="Sally Murphy" userId="dc8129e8-3764-4b90-858b-69271ffb6ebe" providerId="ADAL" clId="{DDC09A13-FD13-4A3C-A2DD-5DE39D9E4BAB}" dt="2024-10-28T23:28:09.128" v="3134" actId="47"/>
        <pc:sldMkLst>
          <pc:docMk/>
          <pc:sldMk cId="1419597320" sldId="285"/>
        </pc:sldMkLst>
      </pc:sldChg>
      <pc:sldChg chg="del">
        <pc:chgData name="Sally Murphy" userId="dc8129e8-3764-4b90-858b-69271ffb6ebe" providerId="ADAL" clId="{DDC09A13-FD13-4A3C-A2DD-5DE39D9E4BAB}" dt="2024-10-28T23:28:09.128" v="3134" actId="47"/>
        <pc:sldMkLst>
          <pc:docMk/>
          <pc:sldMk cId="1228143029" sldId="288"/>
        </pc:sldMkLst>
      </pc:sldChg>
      <pc:sldChg chg="del">
        <pc:chgData name="Sally Murphy" userId="dc8129e8-3764-4b90-858b-69271ffb6ebe" providerId="ADAL" clId="{DDC09A13-FD13-4A3C-A2DD-5DE39D9E4BAB}" dt="2024-10-28T23:28:09.128" v="3134" actId="47"/>
        <pc:sldMkLst>
          <pc:docMk/>
          <pc:sldMk cId="2377400379" sldId="291"/>
        </pc:sldMkLst>
      </pc:sldChg>
      <pc:sldChg chg="del">
        <pc:chgData name="Sally Murphy" userId="dc8129e8-3764-4b90-858b-69271ffb6ebe" providerId="ADAL" clId="{DDC09A13-FD13-4A3C-A2DD-5DE39D9E4BAB}" dt="2024-10-28T23:28:09.128" v="3134" actId="47"/>
        <pc:sldMkLst>
          <pc:docMk/>
          <pc:sldMk cId="1960419384" sldId="292"/>
        </pc:sldMkLst>
      </pc:sldChg>
      <pc:sldChg chg="del">
        <pc:chgData name="Sally Murphy" userId="dc8129e8-3764-4b90-858b-69271ffb6ebe" providerId="ADAL" clId="{DDC09A13-FD13-4A3C-A2DD-5DE39D9E4BAB}" dt="2024-10-28T23:28:09.128" v="3134" actId="47"/>
        <pc:sldMkLst>
          <pc:docMk/>
          <pc:sldMk cId="2963298327" sldId="293"/>
        </pc:sldMkLst>
      </pc:sldChg>
      <pc:sldChg chg="del">
        <pc:chgData name="Sally Murphy" userId="dc8129e8-3764-4b90-858b-69271ffb6ebe" providerId="ADAL" clId="{DDC09A13-FD13-4A3C-A2DD-5DE39D9E4BAB}" dt="2024-10-28T23:28:09.128" v="3134" actId="47"/>
        <pc:sldMkLst>
          <pc:docMk/>
          <pc:sldMk cId="3949290118" sldId="294"/>
        </pc:sldMkLst>
      </pc:sldChg>
      <pc:sldChg chg="del">
        <pc:chgData name="Sally Murphy" userId="dc8129e8-3764-4b90-858b-69271ffb6ebe" providerId="ADAL" clId="{DDC09A13-FD13-4A3C-A2DD-5DE39D9E4BAB}" dt="2024-10-28T23:28:09.128" v="3134" actId="47"/>
        <pc:sldMkLst>
          <pc:docMk/>
          <pc:sldMk cId="1866541470" sldId="461"/>
        </pc:sldMkLst>
      </pc:sldChg>
      <pc:sldChg chg="modSp add mod">
        <pc:chgData name="Sally Murphy" userId="dc8129e8-3764-4b90-858b-69271ffb6ebe" providerId="ADAL" clId="{DDC09A13-FD13-4A3C-A2DD-5DE39D9E4BAB}" dt="2024-10-15T05:52:57.840" v="2044" actId="6549"/>
        <pc:sldMkLst>
          <pc:docMk/>
          <pc:sldMk cId="1813045316" sldId="478"/>
        </pc:sldMkLst>
        <pc:spChg chg="mod">
          <ac:chgData name="Sally Murphy" userId="dc8129e8-3764-4b90-858b-69271ffb6ebe" providerId="ADAL" clId="{DDC09A13-FD13-4A3C-A2DD-5DE39D9E4BAB}" dt="2024-10-15T05:52:57.840" v="2044" actId="6549"/>
          <ac:spMkLst>
            <pc:docMk/>
            <pc:sldMk cId="1813045316" sldId="478"/>
            <ac:spMk id="6" creationId="{AC8C4E50-D9F3-456D-A715-2FF6B11FC952}"/>
          </ac:spMkLst>
        </pc:spChg>
      </pc:sldChg>
      <pc:sldChg chg="del">
        <pc:chgData name="Sally Murphy" userId="dc8129e8-3764-4b90-858b-69271ffb6ebe" providerId="ADAL" clId="{DDC09A13-FD13-4A3C-A2DD-5DE39D9E4BAB}" dt="2024-10-15T05:52:39.669" v="2041" actId="2696"/>
        <pc:sldMkLst>
          <pc:docMk/>
          <pc:sldMk cId="4159516301" sldId="478"/>
        </pc:sldMkLst>
      </pc:sldChg>
      <pc:sldChg chg="modSp mod ord">
        <pc:chgData name="Sally Murphy" userId="dc8129e8-3764-4b90-858b-69271ffb6ebe" providerId="ADAL" clId="{DDC09A13-FD13-4A3C-A2DD-5DE39D9E4BAB}" dt="2024-10-15T05:56:29.766" v="2149" actId="13926"/>
        <pc:sldMkLst>
          <pc:docMk/>
          <pc:sldMk cId="4039052268" sldId="502"/>
        </pc:sldMkLst>
        <pc:spChg chg="mod">
          <ac:chgData name="Sally Murphy" userId="dc8129e8-3764-4b90-858b-69271ffb6ebe" providerId="ADAL" clId="{DDC09A13-FD13-4A3C-A2DD-5DE39D9E4BAB}" dt="2024-10-15T05:56:29.766" v="2149" actId="13926"/>
          <ac:spMkLst>
            <pc:docMk/>
            <pc:sldMk cId="4039052268" sldId="502"/>
            <ac:spMk id="7" creationId="{5A6103F2-7FA9-426A-BE30-8F7F6D544371}"/>
          </ac:spMkLst>
        </pc:spChg>
        <pc:spChg chg="mod">
          <ac:chgData name="Sally Murphy" userId="dc8129e8-3764-4b90-858b-69271ffb6ebe" providerId="ADAL" clId="{DDC09A13-FD13-4A3C-A2DD-5DE39D9E4BAB}" dt="2024-10-15T05:53:44.054" v="2068" actId="1076"/>
          <ac:spMkLst>
            <pc:docMk/>
            <pc:sldMk cId="4039052268" sldId="502"/>
            <ac:spMk id="11" creationId="{140E57B5-2372-4C5C-909B-52F1B7202C10}"/>
          </ac:spMkLst>
        </pc:spChg>
      </pc:sldChg>
      <pc:sldChg chg="del">
        <pc:chgData name="Sally Murphy" userId="dc8129e8-3764-4b90-858b-69271ffb6ebe" providerId="ADAL" clId="{DDC09A13-FD13-4A3C-A2DD-5DE39D9E4BAB}" dt="2024-10-28T23:28:09.128" v="3134" actId="47"/>
        <pc:sldMkLst>
          <pc:docMk/>
          <pc:sldMk cId="3486309105" sldId="503"/>
        </pc:sldMkLst>
      </pc:sldChg>
      <pc:sldChg chg="del">
        <pc:chgData name="Sally Murphy" userId="dc8129e8-3764-4b90-858b-69271ffb6ebe" providerId="ADAL" clId="{DDC09A13-FD13-4A3C-A2DD-5DE39D9E4BAB}" dt="2024-10-28T23:28:09.128" v="3134" actId="47"/>
        <pc:sldMkLst>
          <pc:docMk/>
          <pc:sldMk cId="387442378" sldId="504"/>
        </pc:sldMkLst>
      </pc:sldChg>
      <pc:sldChg chg="del">
        <pc:chgData name="Sally Murphy" userId="dc8129e8-3764-4b90-858b-69271ffb6ebe" providerId="ADAL" clId="{DDC09A13-FD13-4A3C-A2DD-5DE39D9E4BAB}" dt="2024-10-28T23:28:09.128" v="3134" actId="47"/>
        <pc:sldMkLst>
          <pc:docMk/>
          <pc:sldMk cId="926868221" sldId="506"/>
        </pc:sldMkLst>
      </pc:sldChg>
      <pc:sldChg chg="ord">
        <pc:chgData name="Sally Murphy" userId="dc8129e8-3764-4b90-858b-69271ffb6ebe" providerId="ADAL" clId="{DDC09A13-FD13-4A3C-A2DD-5DE39D9E4BAB}" dt="2024-10-15T05:56:41.606" v="2151"/>
        <pc:sldMkLst>
          <pc:docMk/>
          <pc:sldMk cId="934452627" sldId="508"/>
        </pc:sldMkLst>
      </pc:sldChg>
      <pc:sldChg chg="del">
        <pc:chgData name="Sally Murphy" userId="dc8129e8-3764-4b90-858b-69271ffb6ebe" providerId="ADAL" clId="{DDC09A13-FD13-4A3C-A2DD-5DE39D9E4BAB}" dt="2024-10-28T23:28:09.128" v="3134" actId="47"/>
        <pc:sldMkLst>
          <pc:docMk/>
          <pc:sldMk cId="786979012" sldId="509"/>
        </pc:sldMkLst>
      </pc:sldChg>
      <pc:sldChg chg="del">
        <pc:chgData name="Sally Murphy" userId="dc8129e8-3764-4b90-858b-69271ffb6ebe" providerId="ADAL" clId="{DDC09A13-FD13-4A3C-A2DD-5DE39D9E4BAB}" dt="2024-10-28T23:28:09.128" v="3134" actId="47"/>
        <pc:sldMkLst>
          <pc:docMk/>
          <pc:sldMk cId="2395671816" sldId="512"/>
        </pc:sldMkLst>
      </pc:sldChg>
      <pc:sldChg chg="del">
        <pc:chgData name="Sally Murphy" userId="dc8129e8-3764-4b90-858b-69271ffb6ebe" providerId="ADAL" clId="{DDC09A13-FD13-4A3C-A2DD-5DE39D9E4BAB}" dt="2024-10-28T23:28:09.128" v="3134" actId="47"/>
        <pc:sldMkLst>
          <pc:docMk/>
          <pc:sldMk cId="2436438521" sldId="513"/>
        </pc:sldMkLst>
      </pc:sldChg>
      <pc:sldChg chg="del">
        <pc:chgData name="Sally Murphy" userId="dc8129e8-3764-4b90-858b-69271ffb6ebe" providerId="ADAL" clId="{DDC09A13-FD13-4A3C-A2DD-5DE39D9E4BAB}" dt="2024-10-28T23:28:09.128" v="3134" actId="47"/>
        <pc:sldMkLst>
          <pc:docMk/>
          <pc:sldMk cId="21512671" sldId="514"/>
        </pc:sldMkLst>
      </pc:sldChg>
      <pc:sldChg chg="del">
        <pc:chgData name="Sally Murphy" userId="dc8129e8-3764-4b90-858b-69271ffb6ebe" providerId="ADAL" clId="{DDC09A13-FD13-4A3C-A2DD-5DE39D9E4BAB}" dt="2024-10-28T23:28:09.128" v="3134" actId="47"/>
        <pc:sldMkLst>
          <pc:docMk/>
          <pc:sldMk cId="1215706987" sldId="515"/>
        </pc:sldMkLst>
      </pc:sldChg>
      <pc:sldChg chg="del">
        <pc:chgData name="Sally Murphy" userId="dc8129e8-3764-4b90-858b-69271ffb6ebe" providerId="ADAL" clId="{DDC09A13-FD13-4A3C-A2DD-5DE39D9E4BAB}" dt="2024-10-28T23:28:09.128" v="3134" actId="47"/>
        <pc:sldMkLst>
          <pc:docMk/>
          <pc:sldMk cId="0" sldId="516"/>
        </pc:sldMkLst>
      </pc:sldChg>
      <pc:sldChg chg="addSp delSp modSp new mod modClrScheme addCm delCm modCm chgLayout">
        <pc:chgData name="Sally Murphy" userId="dc8129e8-3764-4b90-858b-69271ffb6ebe" providerId="ADAL" clId="{DDC09A13-FD13-4A3C-A2DD-5DE39D9E4BAB}" dt="2024-11-12T03:30:42.593" v="3701"/>
        <pc:sldMkLst>
          <pc:docMk/>
          <pc:sldMk cId="4162617943" sldId="517"/>
        </pc:sldMkLst>
        <pc:spChg chg="del mod ord">
          <ac:chgData name="Sally Murphy" userId="dc8129e8-3764-4b90-858b-69271ffb6ebe" providerId="ADAL" clId="{DDC09A13-FD13-4A3C-A2DD-5DE39D9E4BAB}" dt="2024-10-15T03:20:07.070" v="3" actId="700"/>
          <ac:spMkLst>
            <pc:docMk/>
            <pc:sldMk cId="4162617943" sldId="517"/>
            <ac:spMk id="2" creationId="{317B58B1-943C-2EAD-AD53-4DA9E12B6844}"/>
          </ac:spMkLst>
        </pc:spChg>
        <pc:spChg chg="add del mod">
          <ac:chgData name="Sally Murphy" userId="dc8129e8-3764-4b90-858b-69271ffb6ebe" providerId="ADAL" clId="{DDC09A13-FD13-4A3C-A2DD-5DE39D9E4BAB}" dt="2024-10-28T23:34:11.708" v="3172"/>
          <ac:spMkLst>
            <pc:docMk/>
            <pc:sldMk cId="4162617943" sldId="517"/>
            <ac:spMk id="3" creationId="{3A233F9D-E7D3-B704-EEBB-8CE041FCB152}"/>
          </ac:spMkLst>
        </pc:spChg>
        <pc:spChg chg="del mod ord">
          <ac:chgData name="Sally Murphy" userId="dc8129e8-3764-4b90-858b-69271ffb6ebe" providerId="ADAL" clId="{DDC09A13-FD13-4A3C-A2DD-5DE39D9E4BAB}" dt="2024-10-15T03:20:07.070" v="3" actId="700"/>
          <ac:spMkLst>
            <pc:docMk/>
            <pc:sldMk cId="4162617943" sldId="517"/>
            <ac:spMk id="3" creationId="{C4353956-5865-7790-7BD3-CECA288D071E}"/>
          </ac:spMkLst>
        </pc:spChg>
        <pc:spChg chg="add mod ord">
          <ac:chgData name="Sally Murphy" userId="dc8129e8-3764-4b90-858b-69271ffb6ebe" providerId="ADAL" clId="{DDC09A13-FD13-4A3C-A2DD-5DE39D9E4BAB}" dt="2024-10-15T05:37:09.693" v="1645" actId="1037"/>
          <ac:spMkLst>
            <pc:docMk/>
            <pc:sldMk cId="4162617943" sldId="517"/>
            <ac:spMk id="4" creationId="{ECC4DA02-36A6-AB0E-2FD5-805F37B30B79}"/>
          </ac:spMkLst>
        </pc:spChg>
        <pc:spChg chg="add del mod ord">
          <ac:chgData name="Sally Murphy" userId="dc8129e8-3764-4b90-858b-69271ffb6ebe" providerId="ADAL" clId="{DDC09A13-FD13-4A3C-A2DD-5DE39D9E4BAB}" dt="2024-10-15T05:33:57.770" v="1491"/>
          <ac:spMkLst>
            <pc:docMk/>
            <pc:sldMk cId="4162617943" sldId="517"/>
            <ac:spMk id="5" creationId="{B2268DAD-EE3C-F207-B270-17CDDF7F958F}"/>
          </ac:spMkLst>
        </pc:spChg>
        <pc:spChg chg="add del mod">
          <ac:chgData name="Sally Murphy" userId="dc8129e8-3764-4b90-858b-69271ffb6ebe" providerId="ADAL" clId="{DDC09A13-FD13-4A3C-A2DD-5DE39D9E4BAB}" dt="2024-10-15T05:35:14.174" v="1495"/>
          <ac:spMkLst>
            <pc:docMk/>
            <pc:sldMk cId="4162617943" sldId="517"/>
            <ac:spMk id="9" creationId="{5D454BD8-6132-5834-2EB3-82C9087D6D3A}"/>
          </ac:spMkLst>
        </pc:spChg>
        <pc:spChg chg="add mod">
          <ac:chgData name="Sally Murphy" userId="dc8129e8-3764-4b90-858b-69271ffb6ebe" providerId="ADAL" clId="{DDC09A13-FD13-4A3C-A2DD-5DE39D9E4BAB}" dt="2024-11-12T03:30:34.988" v="3700" actId="14100"/>
          <ac:spMkLst>
            <pc:docMk/>
            <pc:sldMk cId="4162617943" sldId="517"/>
            <ac:spMk id="12" creationId="{032454C6-4D1C-1A8B-D3B5-A96DF537D6D8}"/>
          </ac:spMkLst>
        </pc:spChg>
        <pc:picChg chg="add mod modCrop">
          <ac:chgData name="Sally Murphy" userId="dc8129e8-3764-4b90-858b-69271ffb6ebe" providerId="ADAL" clId="{DDC09A13-FD13-4A3C-A2DD-5DE39D9E4BAB}" dt="2024-10-28T23:34:29.793" v="3175" actId="18131"/>
          <ac:picMkLst>
            <pc:docMk/>
            <pc:sldMk cId="4162617943" sldId="517"/>
            <ac:picMk id="6" creationId="{44BA76F7-1E4A-EC61-EFAF-088553D3DC41}"/>
          </ac:picMkLst>
        </pc:picChg>
        <pc:picChg chg="add del mod">
          <ac:chgData name="Sally Murphy" userId="dc8129e8-3764-4b90-858b-69271ffb6ebe" providerId="ADAL" clId="{DDC09A13-FD13-4A3C-A2DD-5DE39D9E4BAB}" dt="2024-10-15T05:34:04.402" v="1494" actId="478"/>
          <ac:picMkLst>
            <pc:docMk/>
            <pc:sldMk cId="4162617943" sldId="517"/>
            <ac:picMk id="7" creationId="{07C2D60A-8391-5AE5-8246-D0912F625121}"/>
          </ac:picMkLst>
        </pc:picChg>
        <pc:picChg chg="add del mod">
          <ac:chgData name="Sally Murphy" userId="dc8129e8-3764-4b90-858b-69271ffb6ebe" providerId="ADAL" clId="{DDC09A13-FD13-4A3C-A2DD-5DE39D9E4BAB}" dt="2024-10-28T23:34:03.312" v="3171" actId="478"/>
          <ac:picMkLst>
            <pc:docMk/>
            <pc:sldMk cId="4162617943" sldId="517"/>
            <ac:picMk id="11" creationId="{9FFD6A81-5C9E-6CAA-6306-8024803AA695}"/>
          </ac:picMkLst>
        </pc:picChg>
        <pc:extLst>
          <p:ext xmlns:p="http://schemas.openxmlformats.org/presentationml/2006/main" uri="{D6D511B9-2390-475A-947B-AFAB55BFBCF1}">
            <pc226:cmChg xmlns:pc226="http://schemas.microsoft.com/office/powerpoint/2022/06/main/command" chg="add del">
              <pc226:chgData name="Sally Murphy" userId="dc8129e8-3764-4b90-858b-69271ffb6ebe" providerId="ADAL" clId="{DDC09A13-FD13-4A3C-A2DD-5DE39D9E4BAB}" dt="2024-11-12T03:30:42.593" v="3701"/>
              <pc2:cmMkLst xmlns:pc2="http://schemas.microsoft.com/office/powerpoint/2019/9/main/command">
                <pc:docMk/>
                <pc:sldMk cId="4162617943" sldId="517"/>
                <pc2:cmMk id="{8B7D450F-B61A-4F1A-8B0D-062522A96D59}"/>
              </pc2:cmMkLst>
            </pc226:cmChg>
            <pc226:cmChg xmlns:pc226="http://schemas.microsoft.com/office/powerpoint/2022/06/main/command" chg="add del mod">
              <pc226:chgData name="Sally Murphy" userId="dc8129e8-3764-4b90-858b-69271ffb6ebe" providerId="ADAL" clId="{DDC09A13-FD13-4A3C-A2DD-5DE39D9E4BAB}" dt="2024-10-28T23:41:00.122" v="3507"/>
              <pc2:cmMkLst xmlns:pc2="http://schemas.microsoft.com/office/powerpoint/2019/9/main/command">
                <pc:docMk/>
                <pc:sldMk cId="4162617943" sldId="517"/>
                <pc2:cmMk id="{05896C61-A92D-44D5-942C-A25CE9F27F19}"/>
              </pc2:cmMkLst>
            </pc226:cmChg>
          </p:ext>
        </pc:extLst>
      </pc:sldChg>
      <pc:sldChg chg="new del">
        <pc:chgData name="Sally Murphy" userId="dc8129e8-3764-4b90-858b-69271ffb6ebe" providerId="ADAL" clId="{DDC09A13-FD13-4A3C-A2DD-5DE39D9E4BAB}" dt="2024-10-15T03:19:07.248" v="1" actId="47"/>
        <pc:sldMkLst>
          <pc:docMk/>
          <pc:sldMk cId="4208513438" sldId="517"/>
        </pc:sldMkLst>
      </pc:sldChg>
      <pc:sldChg chg="addSp delSp modSp new mod modClrScheme addCm chgLayout modNotesTx">
        <pc:chgData name="Sally Murphy" userId="dc8129e8-3764-4b90-858b-69271ffb6ebe" providerId="ADAL" clId="{DDC09A13-FD13-4A3C-A2DD-5DE39D9E4BAB}" dt="2024-10-15T03:43:06.423" v="435"/>
        <pc:sldMkLst>
          <pc:docMk/>
          <pc:sldMk cId="2136585981" sldId="518"/>
        </pc:sldMkLst>
        <pc:spChg chg="del">
          <ac:chgData name="Sally Murphy" userId="dc8129e8-3764-4b90-858b-69271ffb6ebe" providerId="ADAL" clId="{DDC09A13-FD13-4A3C-A2DD-5DE39D9E4BAB}" dt="2024-10-15T03:21:43.571" v="37" actId="700"/>
          <ac:spMkLst>
            <pc:docMk/>
            <pc:sldMk cId="2136585981" sldId="518"/>
            <ac:spMk id="2" creationId="{BD175A2B-A8F0-2373-A916-EF112B5800B7}"/>
          </ac:spMkLst>
        </pc:spChg>
        <pc:spChg chg="del mod ord">
          <ac:chgData name="Sally Murphy" userId="dc8129e8-3764-4b90-858b-69271ffb6ebe" providerId="ADAL" clId="{DDC09A13-FD13-4A3C-A2DD-5DE39D9E4BAB}" dt="2024-10-15T03:21:43.571" v="37" actId="700"/>
          <ac:spMkLst>
            <pc:docMk/>
            <pc:sldMk cId="2136585981" sldId="518"/>
            <ac:spMk id="3" creationId="{E03248B8-E08B-ABC2-7E7F-E455C74B81CF}"/>
          </ac:spMkLst>
        </pc:spChg>
        <pc:spChg chg="add mod ord">
          <ac:chgData name="Sally Murphy" userId="dc8129e8-3764-4b90-858b-69271ffb6ebe" providerId="ADAL" clId="{DDC09A13-FD13-4A3C-A2DD-5DE39D9E4BAB}" dt="2024-10-15T03:21:43.571" v="37" actId="700"/>
          <ac:spMkLst>
            <pc:docMk/>
            <pc:sldMk cId="2136585981" sldId="518"/>
            <ac:spMk id="4" creationId="{17527470-6557-5E3F-CFBB-52297DFD78EF}"/>
          </ac:spMkLst>
        </pc:spChg>
        <pc:spChg chg="add mod ord">
          <ac:chgData name="Sally Murphy" userId="dc8129e8-3764-4b90-858b-69271ffb6ebe" providerId="ADAL" clId="{DDC09A13-FD13-4A3C-A2DD-5DE39D9E4BAB}" dt="2024-10-15T03:21:43.571" v="37" actId="700"/>
          <ac:spMkLst>
            <pc:docMk/>
            <pc:sldMk cId="2136585981" sldId="518"/>
            <ac:spMk id="5" creationId="{689EFD19-FDC4-4484-2A52-56604790E98A}"/>
          </ac:spMkLst>
        </pc:spChg>
        <pc:spChg chg="add mod ord">
          <ac:chgData name="Sally Murphy" userId="dc8129e8-3764-4b90-858b-69271ffb6ebe" providerId="ADAL" clId="{DDC09A13-FD13-4A3C-A2DD-5DE39D9E4BAB}" dt="2024-10-15T03:22:28.864" v="163" actId="20577"/>
          <ac:spMkLst>
            <pc:docMk/>
            <pc:sldMk cId="2136585981" sldId="518"/>
            <ac:spMk id="6" creationId="{7B1C8059-702D-CA58-0A82-42CBEBD73AA8}"/>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DDC09A13-FD13-4A3C-A2DD-5DE39D9E4BAB}" dt="2024-10-15T03:43:06.423" v="435"/>
              <pc2:cmMkLst xmlns:pc2="http://schemas.microsoft.com/office/powerpoint/2019/9/main/command">
                <pc:docMk/>
                <pc:sldMk cId="2136585981" sldId="518"/>
                <pc2:cmMk id="{05A9E2D5-06F7-46A2-8D8D-C49B961971C7}"/>
              </pc2:cmMkLst>
            </pc226:cmChg>
          </p:ext>
        </pc:extLst>
      </pc:sldChg>
      <pc:sldChg chg="modSp new mod addCm modCm">
        <pc:chgData name="Sally Murphy" userId="dc8129e8-3764-4b90-858b-69271ffb6ebe" providerId="ADAL" clId="{DDC09A13-FD13-4A3C-A2DD-5DE39D9E4BAB}" dt="2024-10-15T03:44:35.671" v="439"/>
        <pc:sldMkLst>
          <pc:docMk/>
          <pc:sldMk cId="2815939240" sldId="519"/>
        </pc:sldMkLst>
        <pc:spChg chg="mod">
          <ac:chgData name="Sally Murphy" userId="dc8129e8-3764-4b90-858b-69271ffb6ebe" providerId="ADAL" clId="{DDC09A13-FD13-4A3C-A2DD-5DE39D9E4BAB}" dt="2024-10-15T03:27:20.168" v="255" actId="14100"/>
          <ac:spMkLst>
            <pc:docMk/>
            <pc:sldMk cId="2815939240" sldId="519"/>
            <ac:spMk id="4" creationId="{7EF078EE-1E0E-244F-CF35-134EB50E6A4F}"/>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DDC09A13-FD13-4A3C-A2DD-5DE39D9E4BAB}" dt="2024-10-15T03:44:35.671" v="439"/>
              <pc2:cmMkLst xmlns:pc2="http://schemas.microsoft.com/office/powerpoint/2019/9/main/command">
                <pc:docMk/>
                <pc:sldMk cId="2815939240" sldId="519"/>
                <pc2:cmMk id="{81A16D2D-5988-4AE8-8860-F251E5B22CB0}"/>
              </pc2:cmMkLst>
              <pc226:cmRplyChg chg="add">
                <pc226:chgData name="Sally Murphy" userId="dc8129e8-3764-4b90-858b-69271ffb6ebe" providerId="ADAL" clId="{DDC09A13-FD13-4A3C-A2DD-5DE39D9E4BAB}" dt="2024-10-15T03:44:35.671" v="439"/>
                <pc2:cmRplyMkLst xmlns:pc2="http://schemas.microsoft.com/office/powerpoint/2019/9/main/command">
                  <pc:docMk/>
                  <pc:sldMk cId="2815939240" sldId="519"/>
                  <pc2:cmMk id="{81A16D2D-5988-4AE8-8860-F251E5B22CB0}"/>
                  <pc2:cmRplyMk id="{937E632C-E93E-448C-BDB4-E75340C016D3}"/>
                </pc2:cmRplyMkLst>
              </pc226:cmRplyChg>
            </pc226:cmChg>
          </p:ext>
        </pc:extLst>
      </pc:sldChg>
      <pc:sldChg chg="modSp new mod addCm modCm">
        <pc:chgData name="Sally Murphy" userId="dc8129e8-3764-4b90-858b-69271ffb6ebe" providerId="ADAL" clId="{DDC09A13-FD13-4A3C-A2DD-5DE39D9E4BAB}" dt="2024-10-15T03:45:21.013" v="440"/>
        <pc:sldMkLst>
          <pc:docMk/>
          <pc:sldMk cId="3677421118" sldId="520"/>
        </pc:sldMkLst>
        <pc:spChg chg="mod">
          <ac:chgData name="Sally Murphy" userId="dc8129e8-3764-4b90-858b-69271ffb6ebe" providerId="ADAL" clId="{DDC09A13-FD13-4A3C-A2DD-5DE39D9E4BAB}" dt="2024-10-15T03:39:13.030" v="351" actId="20577"/>
          <ac:spMkLst>
            <pc:docMk/>
            <pc:sldMk cId="3677421118" sldId="520"/>
            <ac:spMk id="4" creationId="{29E5460C-48DD-1A7D-5ECD-ED90C84AA358}"/>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DDC09A13-FD13-4A3C-A2DD-5DE39D9E4BAB}" dt="2024-10-15T03:45:21.013" v="440"/>
              <pc2:cmMkLst xmlns:pc2="http://schemas.microsoft.com/office/powerpoint/2019/9/main/command">
                <pc:docMk/>
                <pc:sldMk cId="3677421118" sldId="520"/>
                <pc2:cmMk id="{59CEA96A-05B4-4E39-B25A-E911F9A7121F}"/>
              </pc2:cmMkLst>
              <pc226:cmRplyChg chg="add">
                <pc226:chgData name="Sally Murphy" userId="dc8129e8-3764-4b90-858b-69271ffb6ebe" providerId="ADAL" clId="{DDC09A13-FD13-4A3C-A2DD-5DE39D9E4BAB}" dt="2024-10-15T03:45:21.013" v="440"/>
                <pc2:cmRplyMkLst xmlns:pc2="http://schemas.microsoft.com/office/powerpoint/2019/9/main/command">
                  <pc:docMk/>
                  <pc:sldMk cId="3677421118" sldId="520"/>
                  <pc2:cmMk id="{59CEA96A-05B4-4E39-B25A-E911F9A7121F}"/>
                  <pc2:cmRplyMk id="{2785A775-B9BD-4633-9449-D062C5C2A023}"/>
                </pc2:cmRplyMkLst>
              </pc226:cmRplyChg>
            </pc226:cmChg>
          </p:ext>
        </pc:extLst>
      </pc:sldChg>
      <pc:sldChg chg="modSp new mod addCm modCm">
        <pc:chgData name="Sally Murphy" userId="dc8129e8-3764-4b90-858b-69271ffb6ebe" providerId="ADAL" clId="{DDC09A13-FD13-4A3C-A2DD-5DE39D9E4BAB}" dt="2024-10-15T03:45:51.803" v="441"/>
        <pc:sldMkLst>
          <pc:docMk/>
          <pc:sldMk cId="1636326297" sldId="521"/>
        </pc:sldMkLst>
        <pc:spChg chg="mod">
          <ac:chgData name="Sally Murphy" userId="dc8129e8-3764-4b90-858b-69271ffb6ebe" providerId="ADAL" clId="{DDC09A13-FD13-4A3C-A2DD-5DE39D9E4BAB}" dt="2024-10-15T03:29:02.243" v="290" actId="1076"/>
          <ac:spMkLst>
            <pc:docMk/>
            <pc:sldMk cId="1636326297" sldId="521"/>
            <ac:spMk id="2" creationId="{88B8AAAC-CE9A-84ED-52F7-621C5AF6F410}"/>
          </ac:spMkLst>
        </pc:spChg>
        <pc:spChg chg="mod">
          <ac:chgData name="Sally Murphy" userId="dc8129e8-3764-4b90-858b-69271ffb6ebe" providerId="ADAL" clId="{DDC09A13-FD13-4A3C-A2DD-5DE39D9E4BAB}" dt="2024-10-15T03:29:07.242" v="291" actId="108"/>
          <ac:spMkLst>
            <pc:docMk/>
            <pc:sldMk cId="1636326297" sldId="521"/>
            <ac:spMk id="4" creationId="{2FE70EF6-2C76-7E06-4C72-C441E7B2A951}"/>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DDC09A13-FD13-4A3C-A2DD-5DE39D9E4BAB}" dt="2024-10-15T03:45:51.803" v="441"/>
              <pc2:cmMkLst xmlns:pc2="http://schemas.microsoft.com/office/powerpoint/2019/9/main/command">
                <pc:docMk/>
                <pc:sldMk cId="1636326297" sldId="521"/>
                <pc2:cmMk id="{58D79B7B-9E81-4214-B9FD-C6EAE5444BD3}"/>
              </pc2:cmMkLst>
              <pc226:cmRplyChg chg="add">
                <pc226:chgData name="Sally Murphy" userId="dc8129e8-3764-4b90-858b-69271ffb6ebe" providerId="ADAL" clId="{DDC09A13-FD13-4A3C-A2DD-5DE39D9E4BAB}" dt="2024-10-15T03:45:51.803" v="441"/>
                <pc2:cmRplyMkLst xmlns:pc2="http://schemas.microsoft.com/office/powerpoint/2019/9/main/command">
                  <pc:docMk/>
                  <pc:sldMk cId="1636326297" sldId="521"/>
                  <pc2:cmMk id="{58D79B7B-9E81-4214-B9FD-C6EAE5444BD3}"/>
                  <pc2:cmRplyMk id="{5F6E8713-826F-4835-AF56-EA2D1DF3E4C7}"/>
                </pc2:cmRplyMkLst>
              </pc226:cmRplyChg>
            </pc226:cmChg>
          </p:ext>
        </pc:extLst>
      </pc:sldChg>
      <pc:sldChg chg="addSp delSp modSp new mod modClrScheme chgLayout">
        <pc:chgData name="Sally Murphy" userId="dc8129e8-3764-4b90-858b-69271ffb6ebe" providerId="ADAL" clId="{DDC09A13-FD13-4A3C-A2DD-5DE39D9E4BAB}" dt="2024-10-15T05:48:58.766" v="2038" actId="1036"/>
        <pc:sldMkLst>
          <pc:docMk/>
          <pc:sldMk cId="3001615316" sldId="522"/>
        </pc:sldMkLst>
        <pc:spChg chg="del">
          <ac:chgData name="Sally Murphy" userId="dc8129e8-3764-4b90-858b-69271ffb6ebe" providerId="ADAL" clId="{DDC09A13-FD13-4A3C-A2DD-5DE39D9E4BAB}" dt="2024-10-15T03:51:42.301" v="442"/>
          <ac:spMkLst>
            <pc:docMk/>
            <pc:sldMk cId="3001615316" sldId="522"/>
            <ac:spMk id="2" creationId="{1E6D96D3-7B88-209F-C238-9AE2EC62C5E5}"/>
          </ac:spMkLst>
        </pc:spChg>
        <pc:spChg chg="add del">
          <ac:chgData name="Sally Murphy" userId="dc8129e8-3764-4b90-858b-69271ffb6ebe" providerId="ADAL" clId="{DDC09A13-FD13-4A3C-A2DD-5DE39D9E4BAB}" dt="2024-10-15T03:51:59.855" v="447" actId="26606"/>
          <ac:spMkLst>
            <pc:docMk/>
            <pc:sldMk cId="3001615316" sldId="522"/>
            <ac:spMk id="3" creationId="{FF7C794C-BD04-E2B9-FD12-F5CA2A7DC97F}"/>
          </ac:spMkLst>
        </pc:spChg>
        <pc:spChg chg="mod">
          <ac:chgData name="Sally Murphy" userId="dc8129e8-3764-4b90-858b-69271ffb6ebe" providerId="ADAL" clId="{DDC09A13-FD13-4A3C-A2DD-5DE39D9E4BAB}" dt="2024-10-15T05:38:40.257" v="1650" actId="12789"/>
          <ac:spMkLst>
            <pc:docMk/>
            <pc:sldMk cId="3001615316" sldId="522"/>
            <ac:spMk id="4" creationId="{9A91FF2F-1786-2D32-DB03-5A0F26E8B72B}"/>
          </ac:spMkLst>
        </pc:spChg>
        <pc:spChg chg="add mod ord">
          <ac:chgData name="Sally Murphy" userId="dc8129e8-3764-4b90-858b-69271ffb6ebe" providerId="ADAL" clId="{DDC09A13-FD13-4A3C-A2DD-5DE39D9E4BAB}" dt="2024-10-15T05:38:40.257" v="1650" actId="12789"/>
          <ac:spMkLst>
            <pc:docMk/>
            <pc:sldMk cId="3001615316" sldId="522"/>
            <ac:spMk id="7" creationId="{CE55E47A-F338-ABF6-3706-5792218F718F}"/>
          </ac:spMkLst>
        </pc:spChg>
        <pc:spChg chg="add mod">
          <ac:chgData name="Sally Murphy" userId="dc8129e8-3764-4b90-858b-69271ffb6ebe" providerId="ADAL" clId="{DDC09A13-FD13-4A3C-A2DD-5DE39D9E4BAB}" dt="2024-10-15T05:48:58.766" v="2038" actId="1036"/>
          <ac:spMkLst>
            <pc:docMk/>
            <pc:sldMk cId="3001615316" sldId="522"/>
            <ac:spMk id="11" creationId="{F87D5583-F26B-508A-91D5-844A3FE5E528}"/>
          </ac:spMkLst>
        </pc:spChg>
        <pc:picChg chg="add mod ord">
          <ac:chgData name="Sally Murphy" userId="dc8129e8-3764-4b90-858b-69271ffb6ebe" providerId="ADAL" clId="{DDC09A13-FD13-4A3C-A2DD-5DE39D9E4BAB}" dt="2024-10-15T03:52:49.103" v="557" actId="167"/>
          <ac:picMkLst>
            <pc:docMk/>
            <pc:sldMk cId="3001615316" sldId="522"/>
            <ac:picMk id="6" creationId="{13BF7514-7D6D-9523-0359-58D7930E4EA3}"/>
          </ac:picMkLst>
        </pc:picChg>
      </pc:sldChg>
      <pc:sldChg chg="addSp delSp modSp new mod">
        <pc:chgData name="Sally Murphy" userId="dc8129e8-3764-4b90-858b-69271ffb6ebe" providerId="ADAL" clId="{DDC09A13-FD13-4A3C-A2DD-5DE39D9E4BAB}" dt="2024-10-28T23:26:25.901" v="3130" actId="14100"/>
        <pc:sldMkLst>
          <pc:docMk/>
          <pc:sldMk cId="1922452563" sldId="523"/>
        </pc:sldMkLst>
        <pc:spChg chg="del">
          <ac:chgData name="Sally Murphy" userId="dc8129e8-3764-4b90-858b-69271ffb6ebe" providerId="ADAL" clId="{DDC09A13-FD13-4A3C-A2DD-5DE39D9E4BAB}" dt="2024-10-15T03:59:43.202" v="575"/>
          <ac:spMkLst>
            <pc:docMk/>
            <pc:sldMk cId="1922452563" sldId="523"/>
            <ac:spMk id="2" creationId="{93A6342A-CF75-15DC-0C13-0496A9C744D1}"/>
          </ac:spMkLst>
        </pc:spChg>
        <pc:spChg chg="mod">
          <ac:chgData name="Sally Murphy" userId="dc8129e8-3764-4b90-858b-69271ffb6ebe" providerId="ADAL" clId="{DDC09A13-FD13-4A3C-A2DD-5DE39D9E4BAB}" dt="2024-10-28T23:26:25.901" v="3130" actId="14100"/>
          <ac:spMkLst>
            <pc:docMk/>
            <pc:sldMk cId="1922452563" sldId="523"/>
            <ac:spMk id="3" creationId="{A2E35919-804E-D647-EBCB-E75278FA9F25}"/>
          </ac:spMkLst>
        </pc:spChg>
        <pc:spChg chg="mod">
          <ac:chgData name="Sally Murphy" userId="dc8129e8-3764-4b90-858b-69271ffb6ebe" providerId="ADAL" clId="{DDC09A13-FD13-4A3C-A2DD-5DE39D9E4BAB}" dt="2024-10-15T05:39:43.658" v="1659" actId="12789"/>
          <ac:spMkLst>
            <pc:docMk/>
            <pc:sldMk cId="1922452563" sldId="523"/>
            <ac:spMk id="4" creationId="{19BA6035-0C91-F10F-4462-79D9476A4DAA}"/>
          </ac:spMkLst>
        </pc:spChg>
        <pc:spChg chg="add del mod">
          <ac:chgData name="Sally Murphy" userId="dc8129e8-3764-4b90-858b-69271ffb6ebe" providerId="ADAL" clId="{DDC09A13-FD13-4A3C-A2DD-5DE39D9E4BAB}" dt="2024-10-28T23:25:21.920" v="2935"/>
          <ac:spMkLst>
            <pc:docMk/>
            <pc:sldMk cId="1922452563" sldId="523"/>
            <ac:spMk id="5" creationId="{C12346C1-13EC-3C5E-AEB8-3822628336C9}"/>
          </ac:spMkLst>
        </pc:spChg>
        <pc:spChg chg="add mod ord">
          <ac:chgData name="Sally Murphy" userId="dc8129e8-3764-4b90-858b-69271ffb6ebe" providerId="ADAL" clId="{DDC09A13-FD13-4A3C-A2DD-5DE39D9E4BAB}" dt="2024-10-15T05:39:43.658" v="1659" actId="12789"/>
          <ac:spMkLst>
            <pc:docMk/>
            <pc:sldMk cId="1922452563" sldId="523"/>
            <ac:spMk id="7" creationId="{CCE1DF00-86CD-DDA2-8BBF-B625B4A51782}"/>
          </ac:spMkLst>
        </pc:spChg>
        <pc:picChg chg="add del mod">
          <ac:chgData name="Sally Murphy" userId="dc8129e8-3764-4b90-858b-69271ffb6ebe" providerId="ADAL" clId="{DDC09A13-FD13-4A3C-A2DD-5DE39D9E4BAB}" dt="2024-10-28T23:25:14.756" v="2934" actId="478"/>
          <ac:picMkLst>
            <pc:docMk/>
            <pc:sldMk cId="1922452563" sldId="523"/>
            <ac:picMk id="6" creationId="{5ECDF03D-107D-3DAA-46F2-6707D8A99AFA}"/>
          </ac:picMkLst>
        </pc:picChg>
        <pc:picChg chg="add mod ord">
          <ac:chgData name="Sally Murphy" userId="dc8129e8-3764-4b90-858b-69271ffb6ebe" providerId="ADAL" clId="{DDC09A13-FD13-4A3C-A2DD-5DE39D9E4BAB}" dt="2024-10-28T23:25:26.651" v="2938" actId="962"/>
          <ac:picMkLst>
            <pc:docMk/>
            <pc:sldMk cId="1922452563" sldId="523"/>
            <ac:picMk id="9" creationId="{E6C86B6D-4FEA-8AEC-FF51-3802BF991AC9}"/>
          </ac:picMkLst>
        </pc:picChg>
      </pc:sldChg>
      <pc:sldChg chg="addSp delSp modSp new mod modNotesTx">
        <pc:chgData name="Sally Murphy" userId="dc8129e8-3764-4b90-858b-69271ffb6ebe" providerId="ADAL" clId="{DDC09A13-FD13-4A3C-A2DD-5DE39D9E4BAB}" dt="2024-10-15T05:43:25.868" v="1701" actId="12788"/>
        <pc:sldMkLst>
          <pc:docMk/>
          <pc:sldMk cId="1384906939" sldId="524"/>
        </pc:sldMkLst>
        <pc:spChg chg="del">
          <ac:chgData name="Sally Murphy" userId="dc8129e8-3764-4b90-858b-69271ffb6ebe" providerId="ADAL" clId="{DDC09A13-FD13-4A3C-A2DD-5DE39D9E4BAB}" dt="2024-10-15T04:14:57.459" v="741"/>
          <ac:spMkLst>
            <pc:docMk/>
            <pc:sldMk cId="1384906939" sldId="524"/>
            <ac:spMk id="2" creationId="{D862739C-0D96-5000-68EB-836EEAA38236}"/>
          </ac:spMkLst>
        </pc:spChg>
        <pc:spChg chg="mod">
          <ac:chgData name="Sally Murphy" userId="dc8129e8-3764-4b90-858b-69271ffb6ebe" providerId="ADAL" clId="{DDC09A13-FD13-4A3C-A2DD-5DE39D9E4BAB}" dt="2024-10-15T05:42:21.721" v="1683" actId="1035"/>
          <ac:spMkLst>
            <pc:docMk/>
            <pc:sldMk cId="1384906939" sldId="524"/>
            <ac:spMk id="3" creationId="{F277FF8D-B8C4-1E84-46FA-88C7E712315C}"/>
          </ac:spMkLst>
        </pc:spChg>
        <pc:spChg chg="mod ord">
          <ac:chgData name="Sally Murphy" userId="dc8129e8-3764-4b90-858b-69271ffb6ebe" providerId="ADAL" clId="{DDC09A13-FD13-4A3C-A2DD-5DE39D9E4BAB}" dt="2024-10-15T05:43:25.868" v="1701" actId="12788"/>
          <ac:spMkLst>
            <pc:docMk/>
            <pc:sldMk cId="1384906939" sldId="524"/>
            <ac:spMk id="4" creationId="{39F67562-9337-4917-CE13-808A590EF3BE}"/>
          </ac:spMkLst>
        </pc:spChg>
        <pc:spChg chg="add mod">
          <ac:chgData name="Sally Murphy" userId="dc8129e8-3764-4b90-858b-69271ffb6ebe" providerId="ADAL" clId="{DDC09A13-FD13-4A3C-A2DD-5DE39D9E4BAB}" dt="2024-10-15T05:43:25.868" v="1701" actId="12788"/>
          <ac:spMkLst>
            <pc:docMk/>
            <pc:sldMk cId="1384906939" sldId="524"/>
            <ac:spMk id="7" creationId="{D806397C-B26B-41E3-6DE5-9FC38242CFDB}"/>
          </ac:spMkLst>
        </pc:spChg>
        <pc:picChg chg="add mod">
          <ac:chgData name="Sally Murphy" userId="dc8129e8-3764-4b90-858b-69271ffb6ebe" providerId="ADAL" clId="{DDC09A13-FD13-4A3C-A2DD-5DE39D9E4BAB}" dt="2024-10-15T05:43:25.868" v="1701" actId="12788"/>
          <ac:picMkLst>
            <pc:docMk/>
            <pc:sldMk cId="1384906939" sldId="524"/>
            <ac:picMk id="6" creationId="{0EB623D1-E9C3-DC45-3E0A-A52AACEBA914}"/>
          </ac:picMkLst>
        </pc:picChg>
      </pc:sldChg>
      <pc:sldChg chg="addSp delSp modSp new mod ord modNotesTx">
        <pc:chgData name="Sally Murphy" userId="dc8129e8-3764-4b90-858b-69271ffb6ebe" providerId="ADAL" clId="{DDC09A13-FD13-4A3C-A2DD-5DE39D9E4BAB}" dt="2024-10-28T23:21:15.597" v="2797" actId="20577"/>
        <pc:sldMkLst>
          <pc:docMk/>
          <pc:sldMk cId="3581282348" sldId="525"/>
        </pc:sldMkLst>
        <pc:spChg chg="del">
          <ac:chgData name="Sally Murphy" userId="dc8129e8-3764-4b90-858b-69271ffb6ebe" providerId="ADAL" clId="{DDC09A13-FD13-4A3C-A2DD-5DE39D9E4BAB}" dt="2024-10-15T04:28:15.717" v="999"/>
          <ac:spMkLst>
            <pc:docMk/>
            <pc:sldMk cId="3581282348" sldId="525"/>
            <ac:spMk id="2" creationId="{C7913465-40E3-4FAE-AEBD-C3EEC20D3FFB}"/>
          </ac:spMkLst>
        </pc:spChg>
        <pc:spChg chg="mod">
          <ac:chgData name="Sally Murphy" userId="dc8129e8-3764-4b90-858b-69271ffb6ebe" providerId="ADAL" clId="{DDC09A13-FD13-4A3C-A2DD-5DE39D9E4BAB}" dt="2024-10-15T06:03:47.599" v="2156" actId="1035"/>
          <ac:spMkLst>
            <pc:docMk/>
            <pc:sldMk cId="3581282348" sldId="525"/>
            <ac:spMk id="3" creationId="{C9CEFA82-15C4-0243-6A38-74CE109FC7DD}"/>
          </ac:spMkLst>
        </pc:spChg>
        <pc:spChg chg="mod ord">
          <ac:chgData name="Sally Murphy" userId="dc8129e8-3764-4b90-858b-69271ffb6ebe" providerId="ADAL" clId="{DDC09A13-FD13-4A3C-A2DD-5DE39D9E4BAB}" dt="2024-10-28T23:21:15.597" v="2797" actId="20577"/>
          <ac:spMkLst>
            <pc:docMk/>
            <pc:sldMk cId="3581282348" sldId="525"/>
            <ac:spMk id="4" creationId="{A8D6F4BC-80B4-56E8-E98C-09198932B3A0}"/>
          </ac:spMkLst>
        </pc:spChg>
        <pc:spChg chg="add mod">
          <ac:chgData name="Sally Murphy" userId="dc8129e8-3764-4b90-858b-69271ffb6ebe" providerId="ADAL" clId="{DDC09A13-FD13-4A3C-A2DD-5DE39D9E4BAB}" dt="2024-10-28T22:53:34.680" v="2181" actId="12789"/>
          <ac:spMkLst>
            <pc:docMk/>
            <pc:sldMk cId="3581282348" sldId="525"/>
            <ac:spMk id="7" creationId="{194A2E93-FB83-EA07-12BF-C4DF9D87A3A1}"/>
          </ac:spMkLst>
        </pc:spChg>
        <pc:spChg chg="add mod">
          <ac:chgData name="Sally Murphy" userId="dc8129e8-3764-4b90-858b-69271ffb6ebe" providerId="ADAL" clId="{DDC09A13-FD13-4A3C-A2DD-5DE39D9E4BAB}" dt="2024-10-28T22:53:41.321" v="2182" actId="1076"/>
          <ac:spMkLst>
            <pc:docMk/>
            <pc:sldMk cId="3581282348" sldId="525"/>
            <ac:spMk id="8" creationId="{F840897C-C2E1-AA28-2C02-A5923E5F930C}"/>
          </ac:spMkLst>
        </pc:spChg>
        <pc:spChg chg="add mod">
          <ac:chgData name="Sally Murphy" userId="dc8129e8-3764-4b90-858b-69271ffb6ebe" providerId="ADAL" clId="{DDC09A13-FD13-4A3C-A2DD-5DE39D9E4BAB}" dt="2024-10-28T22:53:47.431" v="2183" actId="1076"/>
          <ac:spMkLst>
            <pc:docMk/>
            <pc:sldMk cId="3581282348" sldId="525"/>
            <ac:spMk id="9" creationId="{9CDDF850-1245-8B36-9A09-929586216E5D}"/>
          </ac:spMkLst>
        </pc:spChg>
        <pc:picChg chg="add mod">
          <ac:chgData name="Sally Murphy" userId="dc8129e8-3764-4b90-858b-69271ffb6ebe" providerId="ADAL" clId="{DDC09A13-FD13-4A3C-A2DD-5DE39D9E4BAB}" dt="2024-10-28T22:53:26.993" v="2179" actId="12789"/>
          <ac:picMkLst>
            <pc:docMk/>
            <pc:sldMk cId="3581282348" sldId="525"/>
            <ac:picMk id="6" creationId="{AF547C5F-DC24-DA8C-4E22-021E804164C8}"/>
          </ac:picMkLst>
        </pc:picChg>
      </pc:sldChg>
      <pc:sldChg chg="addSp delSp modSp new mod addCm delCm chgLayout">
        <pc:chgData name="Sally Murphy" userId="dc8129e8-3764-4b90-858b-69271ffb6ebe" providerId="ADAL" clId="{DDC09A13-FD13-4A3C-A2DD-5DE39D9E4BAB}" dt="2024-10-29T05:07:37.260" v="3509"/>
        <pc:sldMkLst>
          <pc:docMk/>
          <pc:sldMk cId="1967940138" sldId="526"/>
        </pc:sldMkLst>
        <pc:spChg chg="del">
          <ac:chgData name="Sally Murphy" userId="dc8129e8-3764-4b90-858b-69271ffb6ebe" providerId="ADAL" clId="{DDC09A13-FD13-4A3C-A2DD-5DE39D9E4BAB}" dt="2024-10-15T04:22:44.756" v="958"/>
          <ac:spMkLst>
            <pc:docMk/>
            <pc:sldMk cId="1967940138" sldId="526"/>
            <ac:spMk id="2" creationId="{82E28847-C0BF-BADC-F1AE-7930BE8CF053}"/>
          </ac:spMkLst>
        </pc:spChg>
        <pc:spChg chg="mod ord">
          <ac:chgData name="Sally Murphy" userId="dc8129e8-3764-4b90-858b-69271ffb6ebe" providerId="ADAL" clId="{DDC09A13-FD13-4A3C-A2DD-5DE39D9E4BAB}" dt="2024-10-28T23:31:49.478" v="3151" actId="14100"/>
          <ac:spMkLst>
            <pc:docMk/>
            <pc:sldMk cId="1967940138" sldId="526"/>
            <ac:spMk id="3" creationId="{0AB152C9-C23B-A045-D556-5E5858E640A4}"/>
          </ac:spMkLst>
        </pc:spChg>
        <pc:spChg chg="mod ord">
          <ac:chgData name="Sally Murphy" userId="dc8129e8-3764-4b90-858b-69271ffb6ebe" providerId="ADAL" clId="{DDC09A13-FD13-4A3C-A2DD-5DE39D9E4BAB}" dt="2024-10-28T23:32:59.600" v="3170" actId="12788"/>
          <ac:spMkLst>
            <pc:docMk/>
            <pc:sldMk cId="1967940138" sldId="526"/>
            <ac:spMk id="4" creationId="{B716D750-2E00-057E-65AB-874FFA0333A1}"/>
          </ac:spMkLst>
        </pc:spChg>
        <pc:spChg chg="add mod ord">
          <ac:chgData name="Sally Murphy" userId="dc8129e8-3764-4b90-858b-69271ffb6ebe" providerId="ADAL" clId="{DDC09A13-FD13-4A3C-A2DD-5DE39D9E4BAB}" dt="2024-10-28T23:32:59.600" v="3170" actId="12788"/>
          <ac:spMkLst>
            <pc:docMk/>
            <pc:sldMk cId="1967940138" sldId="526"/>
            <ac:spMk id="7" creationId="{2BC5F533-C9B2-E203-155B-B734AC02BAD7}"/>
          </ac:spMkLst>
        </pc:spChg>
        <pc:picChg chg="add mod ord">
          <ac:chgData name="Sally Murphy" userId="dc8129e8-3764-4b90-858b-69271ffb6ebe" providerId="ADAL" clId="{DDC09A13-FD13-4A3C-A2DD-5DE39D9E4BAB}" dt="2024-10-28T23:32:59.600" v="3170" actId="12788"/>
          <ac:picMkLst>
            <pc:docMk/>
            <pc:sldMk cId="1967940138" sldId="526"/>
            <ac:picMk id="6" creationId="{8E4739F0-180E-21D7-36C2-6889F2D5474F}"/>
          </ac:picMkLst>
        </pc:picChg>
        <pc:extLst>
          <p:ext xmlns:p="http://schemas.openxmlformats.org/presentationml/2006/main" uri="{D6D511B9-2390-475A-947B-AFAB55BFBCF1}">
            <pc226:cmChg xmlns:pc226="http://schemas.microsoft.com/office/powerpoint/2022/06/main/command" chg="add del">
              <pc226:chgData name="Sally Murphy" userId="dc8129e8-3764-4b90-858b-69271ffb6ebe" providerId="ADAL" clId="{DDC09A13-FD13-4A3C-A2DD-5DE39D9E4BAB}" dt="2024-10-29T05:07:37.260" v="3509"/>
              <pc2:cmMkLst xmlns:pc2="http://schemas.microsoft.com/office/powerpoint/2019/9/main/command">
                <pc:docMk/>
                <pc:sldMk cId="1967940138" sldId="526"/>
                <pc2:cmMk id="{9957F170-D279-492F-9C11-F7D3E670DC1B}"/>
              </pc2:cmMkLst>
            </pc226:cmChg>
          </p:ext>
        </pc:extLst>
      </pc:sldChg>
      <pc:sldChg chg="addSp delSp modSp new mod modNotesTx">
        <pc:chgData name="Sally Murphy" userId="dc8129e8-3764-4b90-858b-69271ffb6ebe" providerId="ADAL" clId="{DDC09A13-FD13-4A3C-A2DD-5DE39D9E4BAB}" dt="2024-10-28T23:23:37.475" v="2933" actId="6549"/>
        <pc:sldMkLst>
          <pc:docMk/>
          <pc:sldMk cId="1691386256" sldId="527"/>
        </pc:sldMkLst>
        <pc:spChg chg="del">
          <ac:chgData name="Sally Murphy" userId="dc8129e8-3764-4b90-858b-69271ffb6ebe" providerId="ADAL" clId="{DDC09A13-FD13-4A3C-A2DD-5DE39D9E4BAB}" dt="2024-10-28T23:19:24.215" v="2725"/>
          <ac:spMkLst>
            <pc:docMk/>
            <pc:sldMk cId="1691386256" sldId="527"/>
            <ac:spMk id="2" creationId="{3A1772AF-BEF5-3BB2-DDD6-C9411730945B}"/>
          </ac:spMkLst>
        </pc:spChg>
        <pc:spChg chg="mod">
          <ac:chgData name="Sally Murphy" userId="dc8129e8-3764-4b90-858b-69271ffb6ebe" providerId="ADAL" clId="{DDC09A13-FD13-4A3C-A2DD-5DE39D9E4BAB}" dt="2024-10-28T23:23:28.001" v="2932" actId="14100"/>
          <ac:spMkLst>
            <pc:docMk/>
            <pc:sldMk cId="1691386256" sldId="527"/>
            <ac:spMk id="3" creationId="{118BBD88-EAC2-4276-9D45-56A20C2FB302}"/>
          </ac:spMkLst>
        </pc:spChg>
        <pc:spChg chg="mod ord">
          <ac:chgData name="Sally Murphy" userId="dc8129e8-3764-4b90-858b-69271ffb6ebe" providerId="ADAL" clId="{DDC09A13-FD13-4A3C-A2DD-5DE39D9E4BAB}" dt="2024-10-28T23:21:56.048" v="2802" actId="12789"/>
          <ac:spMkLst>
            <pc:docMk/>
            <pc:sldMk cId="1691386256" sldId="527"/>
            <ac:spMk id="4" creationId="{C10D5EA2-E975-7E92-70AB-56658C0BEEDC}"/>
          </ac:spMkLst>
        </pc:spChg>
        <pc:spChg chg="add mod">
          <ac:chgData name="Sally Murphy" userId="dc8129e8-3764-4b90-858b-69271ffb6ebe" providerId="ADAL" clId="{DDC09A13-FD13-4A3C-A2DD-5DE39D9E4BAB}" dt="2024-10-28T23:21:56.048" v="2802" actId="12789"/>
          <ac:spMkLst>
            <pc:docMk/>
            <pc:sldMk cId="1691386256" sldId="527"/>
            <ac:spMk id="7" creationId="{B76A931D-9E39-DB69-C243-9838FEA73915}"/>
          </ac:spMkLst>
        </pc:spChg>
        <pc:spChg chg="add mod">
          <ac:chgData name="Sally Murphy" userId="dc8129e8-3764-4b90-858b-69271ffb6ebe" providerId="ADAL" clId="{DDC09A13-FD13-4A3C-A2DD-5DE39D9E4BAB}" dt="2024-10-28T23:22:15.400" v="2809" actId="1037"/>
          <ac:spMkLst>
            <pc:docMk/>
            <pc:sldMk cId="1691386256" sldId="527"/>
            <ac:spMk id="8" creationId="{B8BD84FB-3507-9F92-AD08-53C6AD28A690}"/>
          </ac:spMkLst>
        </pc:spChg>
        <pc:spChg chg="add mod">
          <ac:chgData name="Sally Murphy" userId="dc8129e8-3764-4b90-858b-69271ffb6ebe" providerId="ADAL" clId="{DDC09A13-FD13-4A3C-A2DD-5DE39D9E4BAB}" dt="2024-10-28T23:22:25.439" v="2810" actId="1076"/>
          <ac:spMkLst>
            <pc:docMk/>
            <pc:sldMk cId="1691386256" sldId="527"/>
            <ac:spMk id="9" creationId="{89EFD38B-29DD-1077-776D-5CBC378B3D7B}"/>
          </ac:spMkLst>
        </pc:spChg>
        <pc:picChg chg="add mod">
          <ac:chgData name="Sally Murphy" userId="dc8129e8-3764-4b90-858b-69271ffb6ebe" providerId="ADAL" clId="{DDC09A13-FD13-4A3C-A2DD-5DE39D9E4BAB}" dt="2024-10-28T23:22:36.804" v="2812" actId="1076"/>
          <ac:picMkLst>
            <pc:docMk/>
            <pc:sldMk cId="1691386256" sldId="527"/>
            <ac:picMk id="6" creationId="{42BE35D3-4F61-B868-327A-29370D70769F}"/>
          </ac:picMkLst>
        </pc:picChg>
      </pc:sldChg>
      <pc:sldMasterChg chg="modSp mod delSldLayout modSldLayout">
        <pc:chgData name="Sally Murphy" userId="dc8129e8-3764-4b90-858b-69271ffb6ebe" providerId="ADAL" clId="{DDC09A13-FD13-4A3C-A2DD-5DE39D9E4BAB}" dt="2024-10-28T23:31:10.713" v="3146" actId="1036"/>
        <pc:sldMasterMkLst>
          <pc:docMk/>
          <pc:sldMasterMk cId="746531459" sldId="2147483757"/>
        </pc:sldMasterMkLst>
        <pc:picChg chg="mod">
          <ac:chgData name="Sally Murphy" userId="dc8129e8-3764-4b90-858b-69271ffb6ebe" providerId="ADAL" clId="{DDC09A13-FD13-4A3C-A2DD-5DE39D9E4BAB}" dt="2024-10-28T23:31:10.713" v="3146" actId="1036"/>
          <ac:picMkLst>
            <pc:docMk/>
            <pc:sldMasterMk cId="746531459" sldId="2147483757"/>
            <ac:picMk id="6" creationId="{5BF299E0-5B36-43CD-8CC1-284A09C69FA1}"/>
          </ac:picMkLst>
        </pc:picChg>
        <pc:sldLayoutChg chg="modSp mod">
          <pc:chgData name="Sally Murphy" userId="dc8129e8-3764-4b90-858b-69271ffb6ebe" providerId="ADAL" clId="{DDC09A13-FD13-4A3C-A2DD-5DE39D9E4BAB}" dt="2024-10-28T23:30:50.845" v="3145" actId="1035"/>
          <pc:sldLayoutMkLst>
            <pc:docMk/>
            <pc:sldMasterMk cId="746531459" sldId="2147483757"/>
            <pc:sldLayoutMk cId="2750629325" sldId="2147483812"/>
          </pc:sldLayoutMkLst>
          <pc:spChg chg="mod">
            <ac:chgData name="Sally Murphy" userId="dc8129e8-3764-4b90-858b-69271ffb6ebe" providerId="ADAL" clId="{DDC09A13-FD13-4A3C-A2DD-5DE39D9E4BAB}" dt="2024-10-28T23:30:50.845" v="3145" actId="1035"/>
            <ac:spMkLst>
              <pc:docMk/>
              <pc:sldMasterMk cId="746531459" sldId="2147483757"/>
              <pc:sldLayoutMk cId="2750629325" sldId="2147483812"/>
              <ac:spMk id="16" creationId="{EBD483C7-3580-794C-891A-29E1C8166296}"/>
            </ac:spMkLst>
          </pc:spChg>
        </pc:sldLayoutChg>
        <pc:sldLayoutChg chg="del">
          <pc:chgData name="Sally Murphy" userId="dc8129e8-3764-4b90-858b-69271ffb6ebe" providerId="ADAL" clId="{DDC09A13-FD13-4A3C-A2DD-5DE39D9E4BAB}" dt="2024-10-28T23:28:09.128" v="3134" actId="47"/>
          <pc:sldLayoutMkLst>
            <pc:docMk/>
            <pc:sldMasterMk cId="746531459" sldId="2147483757"/>
            <pc:sldLayoutMk cId="2795154442" sldId="2147483816"/>
          </pc:sldLayoutMkLst>
        </pc:sldLayoutChg>
        <pc:sldLayoutChg chg="del">
          <pc:chgData name="Sally Murphy" userId="dc8129e8-3764-4b90-858b-69271ffb6ebe" providerId="ADAL" clId="{DDC09A13-FD13-4A3C-A2DD-5DE39D9E4BAB}" dt="2024-10-28T23:28:09.128" v="3134" actId="47"/>
          <pc:sldLayoutMkLst>
            <pc:docMk/>
            <pc:sldMasterMk cId="746531459" sldId="2147483757"/>
            <pc:sldLayoutMk cId="1294815152" sldId="2147483817"/>
          </pc:sldLayoutMkLst>
        </pc:sldLayoutChg>
        <pc:sldLayoutChg chg="del">
          <pc:chgData name="Sally Murphy" userId="dc8129e8-3764-4b90-858b-69271ffb6ebe" providerId="ADAL" clId="{DDC09A13-FD13-4A3C-A2DD-5DE39D9E4BAB}" dt="2024-10-28T23:28:09.128" v="3134" actId="47"/>
          <pc:sldLayoutMkLst>
            <pc:docMk/>
            <pc:sldMasterMk cId="746531459" sldId="2147483757"/>
            <pc:sldLayoutMk cId="4134802676" sldId="2147483829"/>
          </pc:sldLayoutMkLst>
        </pc:sldLayoutChg>
        <pc:sldLayoutChg chg="del">
          <pc:chgData name="Sally Murphy" userId="dc8129e8-3764-4b90-858b-69271ffb6ebe" providerId="ADAL" clId="{DDC09A13-FD13-4A3C-A2DD-5DE39D9E4BAB}" dt="2024-10-28T23:28:09.128" v="3134" actId="47"/>
          <pc:sldLayoutMkLst>
            <pc:docMk/>
            <pc:sldMasterMk cId="746531459" sldId="2147483757"/>
            <pc:sldLayoutMk cId="397777819" sldId="2147483830"/>
          </pc:sldLayoutMkLst>
        </pc:sldLayoutChg>
        <pc:sldLayoutChg chg="del">
          <pc:chgData name="Sally Murphy" userId="dc8129e8-3764-4b90-858b-69271ffb6ebe" providerId="ADAL" clId="{DDC09A13-FD13-4A3C-A2DD-5DE39D9E4BAB}" dt="2024-10-15T05:52:39.669" v="2041" actId="2696"/>
          <pc:sldLayoutMkLst>
            <pc:docMk/>
            <pc:sldMasterMk cId="746531459" sldId="2147483757"/>
            <pc:sldLayoutMk cId="2109366880" sldId="2147483834"/>
          </pc:sldLayoutMkLst>
        </pc:sldLayoutChg>
        <pc:sldLayoutChg chg="del">
          <pc:chgData name="Sally Murphy" userId="dc8129e8-3764-4b90-858b-69271ffb6ebe" providerId="ADAL" clId="{DDC09A13-FD13-4A3C-A2DD-5DE39D9E4BAB}" dt="2024-10-28T23:28:09.128" v="3134" actId="47"/>
          <pc:sldLayoutMkLst>
            <pc:docMk/>
            <pc:sldMasterMk cId="746531459" sldId="2147483757"/>
            <pc:sldLayoutMk cId="2071754158" sldId="2147483837"/>
          </pc:sldLayoutMkLst>
        </pc:sldLayoutChg>
      </pc:sldMasterChg>
    </pc:docChg>
  </pc:docChgLst>
  <pc:docChgLst>
    <pc:chgData name="Nicole Dobrohotoff" userId="2dc4cf58-dc7e-422a-950b-38460c74cb76" providerId="ADAL" clId="{54E8F37A-40D8-4A71-B0B5-388D94FCDE3E}"/>
    <pc:docChg chg="undo custSel modSld">
      <pc:chgData name="Nicole Dobrohotoff" userId="2dc4cf58-dc7e-422a-950b-38460c74cb76" providerId="ADAL" clId="{54E8F37A-40D8-4A71-B0B5-388D94FCDE3E}" dt="2025-01-30T07:59:25.090" v="4" actId="207"/>
      <pc:docMkLst>
        <pc:docMk/>
      </pc:docMkLst>
      <pc:sldChg chg="modSp mod">
        <pc:chgData name="Nicole Dobrohotoff" userId="2dc4cf58-dc7e-422a-950b-38460c74cb76" providerId="ADAL" clId="{54E8F37A-40D8-4A71-B0B5-388D94FCDE3E}" dt="2025-01-30T07:59:25.090" v="4" actId="207"/>
        <pc:sldMkLst>
          <pc:docMk/>
          <pc:sldMk cId="2136585981" sldId="518"/>
        </pc:sldMkLst>
        <pc:spChg chg="mod">
          <ac:chgData name="Nicole Dobrohotoff" userId="2dc4cf58-dc7e-422a-950b-38460c74cb76" providerId="ADAL" clId="{54E8F37A-40D8-4A71-B0B5-388D94FCDE3E}" dt="2025-01-30T07:59:25.090" v="4" actId="207"/>
          <ac:spMkLst>
            <pc:docMk/>
            <pc:sldMk cId="2136585981" sldId="518"/>
            <ac:spMk id="7" creationId="{1C77DA4D-53DD-31ED-51A2-B82BB42A431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1/31/2025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1/31/2025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2397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7219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https://www.statista.com/statistics/263437/global-smartphone-sales-to-end-users-since-2007/</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72794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pseudonym name used</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51791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TED Talk, </a:t>
            </a:r>
            <a:r>
              <a:rPr lang="en-US" i="1" dirty="0"/>
              <a:t>Paper towns and why learning is awesome</a:t>
            </a:r>
          </a:p>
          <a:p>
            <a:r>
              <a:rPr lang="en-US" i="0" dirty="0"/>
              <a:t>https://www.youtube.com/watch?v=NgDGlcxYrhQ</a:t>
            </a:r>
          </a:p>
          <a:p>
            <a:endParaRPr lang="en-US" i="1" dirty="0"/>
          </a:p>
          <a:p>
            <a:r>
              <a:rPr lang="en-US" dirty="0"/>
              <a:t>John Green, host of YouTube channel </a:t>
            </a:r>
            <a:r>
              <a:rPr lang="en-US" dirty="0" err="1"/>
              <a:t>vlogbrothers</a:t>
            </a:r>
            <a:r>
              <a:rPr lang="en-US" dirty="0"/>
              <a:t>, motivational speaker and young adult author of </a:t>
            </a:r>
            <a:r>
              <a:rPr lang="en-US" i="1" dirty="0"/>
              <a:t>The Fault In Our Stars.</a:t>
            </a:r>
          </a:p>
          <a:p>
            <a:endParaRPr lang="en-AU" i="1"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309637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24713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rgbClr val="FFFFFF">
              <a:alpha val="6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1146"/>
            <a:ext cx="12192000" cy="4050000"/>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5DBCB">
            <a:alpha val="69804"/>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0" y="1925458"/>
            <a:ext cx="5328592" cy="0"/>
          </a:xfrm>
          <a:prstGeom prst="line">
            <a:avLst/>
          </a:prstGeom>
          <a:ln w="5715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916832"/>
            <a:ext cx="566395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chemeClr val="tx1"/>
                </a:solidFill>
              </a:rPr>
              <a:t>Click to edit Master title style</a:t>
            </a:r>
            <a:endParaRPr lang="en-US">
              <a:solidFill>
                <a:schemeClr val="tx1"/>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04851"/>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b="0" cap="all">
                <a:solidFill>
                  <a:srgbClr val="004851"/>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138687"/>
            <a:ext cx="11127797" cy="4810593"/>
          </a:xfrm>
          <a:prstGeom prst="rect">
            <a:avLst/>
          </a:prstGeom>
        </p:spPr>
        <p:txBody>
          <a:bodyPr/>
          <a:lstStyle>
            <a:lvl1pPr marL="0" indent="0">
              <a:buFontTx/>
              <a:buNone/>
              <a:defRPr sz="2000" cap="none" baseline="0">
                <a:solidFill>
                  <a:schemeClr val="tx1"/>
                </a:solidFill>
                <a:latin typeface="Arial"/>
                <a:cs typeface="Arial"/>
              </a:defRPr>
            </a:lvl1pPr>
            <a:lvl2pPr marL="0" indent="0">
              <a:spcBef>
                <a:spcPts val="188"/>
              </a:spcBef>
              <a:buFontTx/>
              <a:buNone/>
              <a:defRPr sz="2000" cap="all">
                <a:solidFill>
                  <a:schemeClr val="tx1"/>
                </a:solidFill>
                <a:latin typeface="Arial"/>
                <a:cs typeface="Arial"/>
              </a:defRPr>
            </a:lvl2pPr>
            <a:lvl3pPr marL="0" indent="-135000">
              <a:spcBef>
                <a:spcPts val="188"/>
              </a:spcBef>
              <a:buFont typeface="Arial"/>
              <a:buChar char="•"/>
              <a:defRPr sz="2000">
                <a:solidFill>
                  <a:schemeClr val="tx1"/>
                </a:solidFill>
                <a:latin typeface="Arial"/>
                <a:cs typeface="Arial"/>
              </a:defRPr>
            </a:lvl3pPr>
            <a:lvl4pPr marL="324000" indent="-171450">
              <a:spcBef>
                <a:spcPts val="188"/>
              </a:spcBef>
              <a:buFont typeface="Arial"/>
              <a:buChar char="•"/>
              <a:defRPr sz="2000">
                <a:solidFill>
                  <a:schemeClr val="tx1"/>
                </a:solidFill>
                <a:latin typeface="Arial"/>
                <a:cs typeface="Arial"/>
              </a:defRPr>
            </a:lvl4pPr>
            <a:lvl5pPr marL="445500" indent="-135000">
              <a:spcBef>
                <a:spcPts val="188"/>
              </a:spcBef>
              <a:buFont typeface="Arial"/>
              <a:buChar char="•"/>
              <a:defRPr sz="20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33214"/>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7251"/>
            <a:ext cx="12192000" cy="6290657"/>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607767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84060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rgbClr val="FFFFFF">
              <a:alpha val="69804"/>
            </a:srgb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46"/>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6" name="Picture 5">
            <a:extLst>
              <a:ext uri="{FF2B5EF4-FFF2-40B4-BE49-F238E27FC236}">
                <a16:creationId xmlns:a16="http://schemas.microsoft.com/office/drawing/2014/main" id="{5BF299E0-5B36-43CD-8CC1-284A09C69FA1}"/>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10720029" y="6359485"/>
            <a:ext cx="1138684" cy="339406"/>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1" r:id="rId5"/>
    <p:sldLayoutId id="2147483762" r:id="rId6"/>
    <p:sldLayoutId id="2147483767" r:id="rId7"/>
    <p:sldLayoutId id="2147483769" r:id="rId8"/>
    <p:sldLayoutId id="2147483770" r:id="rId9"/>
    <p:sldLayoutId id="2147483771" r:id="rId10"/>
    <p:sldLayoutId id="2147483773" r:id="rId11"/>
    <p:sldLayoutId id="2147483820" r:id="rId12"/>
    <p:sldLayoutId id="2147483775" r:id="rId13"/>
    <p:sldLayoutId id="2147483777" r:id="rId14"/>
    <p:sldLayoutId id="2147483821" r:id="rId15"/>
    <p:sldLayoutId id="2147483779" r:id="rId16"/>
    <p:sldLayoutId id="2147483780" r:id="rId17"/>
    <p:sldLayoutId id="2147483783" r:id="rId18"/>
    <p:sldLayoutId id="2147483832" r:id="rId19"/>
    <p:sldLayoutId id="2147483787" r:id="rId20"/>
    <p:sldLayoutId id="2147483789" r:id="rId21"/>
    <p:sldLayoutId id="2147483824" r:id="rId22"/>
    <p:sldLayoutId id="2147483791" r:id="rId23"/>
    <p:sldLayoutId id="2147483793" r:id="rId24"/>
    <p:sldLayoutId id="2147483795" r:id="rId25"/>
    <p:sldLayoutId id="2147483825" r:id="rId26"/>
    <p:sldLayoutId id="2147483796" r:id="rId27"/>
    <p:sldLayoutId id="2147483798" r:id="rId28"/>
    <p:sldLayoutId id="2147483833" r:id="rId29"/>
    <p:sldLayoutId id="2147483800" r:id="rId30"/>
    <p:sldLayoutId id="2147483826" r:id="rId31"/>
    <p:sldLayoutId id="2147483835" r:id="rId32"/>
    <p:sldLayoutId id="2147483801" r:id="rId33"/>
    <p:sldLayoutId id="2147483804" r:id="rId34"/>
    <p:sldLayoutId id="2147483805" r:id="rId35"/>
    <p:sldLayoutId id="2147483827" r:id="rId36"/>
    <p:sldLayoutId id="2147483806" r:id="rId37"/>
    <p:sldLayoutId id="2147483809" r:id="rId38"/>
    <p:sldLayoutId id="2147483828" r:id="rId39"/>
    <p:sldLayoutId id="2147483810" r:id="rId40"/>
    <p:sldLayoutId id="2147483812" r:id="rId41"/>
    <p:sldLayoutId id="2147483836" r:id="rId42"/>
    <p:sldLayoutId id="2147483815" r:id="rId43"/>
    <p:sldLayoutId id="2147483838" r:id="rId4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hyperlink" Target="https://www.caritas.org.au/copyright-policy/" TargetMode="External"/><Relationship Id="rId1" Type="http://schemas.openxmlformats.org/officeDocument/2006/relationships/slideLayout" Target="../slideLayouts/slideLayout31.xml"/><Relationship Id="rId5" Type="http://schemas.openxmlformats.org/officeDocument/2006/relationships/image" Target="../media/image4.jpeg"/><Relationship Id="rId4" Type="http://schemas.openxmlformats.org/officeDocument/2006/relationships/hyperlink" Target="http://www.caritas.org.au/sign-up/educ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1489994" y="1892768"/>
            <a:ext cx="9217765" cy="1964978"/>
          </a:xfrm>
        </p:spPr>
        <p:txBody>
          <a:bodyPr lIns="91440" tIns="45720" rIns="91440" bIns="45720" anchor="ctr"/>
          <a:lstStyle/>
          <a:p>
            <a:pPr algn="ctr">
              <a:tabLst>
                <a:tab pos="3227388" algn="l"/>
              </a:tabLst>
            </a:pPr>
            <a:r>
              <a:rPr lang="en-AU" sz="2800" b="1">
                <a:solidFill>
                  <a:srgbClr val="0C244C"/>
                </a:solidFill>
                <a:latin typeface="Arial"/>
                <a:ea typeface="Roboto Light"/>
                <a:cs typeface="Arial"/>
              </a:rPr>
              <a:t>First Nations people are advised that this resource and external links may contain images and names of people who have died. </a:t>
            </a:r>
            <a:r>
              <a:rPr lang="en-US" sz="2800">
                <a:solidFill>
                  <a:srgbClr val="0C244C"/>
                </a:solidFill>
                <a:latin typeface="Arial"/>
                <a:ea typeface="Roboto Light"/>
                <a:cs typeface="Arial"/>
              </a:rPr>
              <a:t> </a:t>
            </a:r>
            <a:endParaRPr lang="en-AU" sz="2800">
              <a:solidFill>
                <a:srgbClr val="0C244C"/>
              </a:solidFill>
            </a:endParaRPr>
          </a:p>
        </p:txBody>
      </p:sp>
    </p:spTree>
    <p:extLst>
      <p:ext uri="{BB962C8B-B14F-4D97-AF65-F5344CB8AC3E}">
        <p14:creationId xmlns:p14="http://schemas.microsoft.com/office/powerpoint/2010/main" val="1813045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hildren sitting down at a desk working in their work books. A women sitting off to the side looking over one of their shoulders providing help. ">
            <a:extLst>
              <a:ext uri="{FF2B5EF4-FFF2-40B4-BE49-F238E27FC236}">
                <a16:creationId xmlns:a16="http://schemas.microsoft.com/office/drawing/2014/main" id="{0EB623D1-E9C3-DC45-3E0A-A52AACEBA91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
            <a:ext cx="12192000" cy="6326709"/>
          </a:xfrm>
        </p:spPr>
      </p:pic>
      <p:sp>
        <p:nvSpPr>
          <p:cNvPr id="3" name="Text Placeholder 2">
            <a:extLst>
              <a:ext uri="{FF2B5EF4-FFF2-40B4-BE49-F238E27FC236}">
                <a16:creationId xmlns:a16="http://schemas.microsoft.com/office/drawing/2014/main" id="{F277FF8D-B8C4-1E84-46FA-88C7E712315C}"/>
              </a:ext>
            </a:extLst>
          </p:cNvPr>
          <p:cNvSpPr>
            <a:spLocks noGrp="1"/>
          </p:cNvSpPr>
          <p:nvPr>
            <p:ph type="body" sz="quarter" idx="11"/>
          </p:nvPr>
        </p:nvSpPr>
        <p:spPr>
          <a:xfrm>
            <a:off x="0" y="6377554"/>
            <a:ext cx="5643154" cy="428193"/>
          </a:xfrm>
        </p:spPr>
        <p:txBody>
          <a:bodyPr/>
          <a:lstStyle/>
          <a:p>
            <a:pPr algn="l"/>
            <a:r>
              <a:rPr lang="en-US" sz="1200" err="1"/>
              <a:t>Mrs</a:t>
            </a:r>
            <a:r>
              <a:rPr lang="en-US" sz="1200"/>
              <a:t> Lan* assisting children living with a disability while they attend a community-based classroom in Vietnam. Photo: Phan Tam Lam/Caritas Australia</a:t>
            </a:r>
            <a:endParaRPr lang="en-AU" sz="1200"/>
          </a:p>
        </p:txBody>
      </p:sp>
      <p:sp>
        <p:nvSpPr>
          <p:cNvPr id="7" name="Round Diagonal Corner Rectangle 1">
            <a:extLst>
              <a:ext uri="{FF2B5EF4-FFF2-40B4-BE49-F238E27FC236}">
                <a16:creationId xmlns:a16="http://schemas.microsoft.com/office/drawing/2014/main" id="{D806397C-B26B-41E3-6DE5-9FC38242CFDB}"/>
              </a:ext>
            </a:extLst>
          </p:cNvPr>
          <p:cNvSpPr/>
          <p:nvPr/>
        </p:nvSpPr>
        <p:spPr>
          <a:xfrm rot="16200000">
            <a:off x="4745432" y="802712"/>
            <a:ext cx="2701138" cy="8274752"/>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39F67562-9337-4917-CE13-808A590EF3BE}"/>
              </a:ext>
            </a:extLst>
          </p:cNvPr>
          <p:cNvSpPr>
            <a:spLocks noGrp="1"/>
          </p:cNvSpPr>
          <p:nvPr>
            <p:ph type="body" sz="quarter" idx="12"/>
          </p:nvPr>
        </p:nvSpPr>
        <p:spPr>
          <a:xfrm>
            <a:off x="2151684" y="3776132"/>
            <a:ext cx="7888633" cy="2327910"/>
          </a:xfrm>
        </p:spPr>
        <p:txBody>
          <a:bodyPr/>
          <a:lstStyle/>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We would live in a caring world where everyone is important.</a:t>
            </a:r>
          </a:p>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We wouldn’t be harming our planet for our own gain, not considering the impact on our global family and future generations. </a:t>
            </a:r>
          </a:p>
        </p:txBody>
      </p:sp>
    </p:spTree>
    <p:extLst>
      <p:ext uri="{BB962C8B-B14F-4D97-AF65-F5344CB8AC3E}">
        <p14:creationId xmlns:p14="http://schemas.microsoft.com/office/powerpoint/2010/main" val="1384906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and two men wearing traditional First Nation attire performing a dance and playing traditional instruments (clapping sticks and didgeridoo). They are standing on a sand bank with rock mountain on the other side of the lake. ">
            <a:extLst>
              <a:ext uri="{FF2B5EF4-FFF2-40B4-BE49-F238E27FC236}">
                <a16:creationId xmlns:a16="http://schemas.microsoft.com/office/drawing/2014/main" id="{8E4739F0-180E-21D7-36C2-6889F2D5474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0" y="-29662"/>
            <a:ext cx="12192000" cy="6290657"/>
          </a:xfrm>
        </p:spPr>
      </p:pic>
      <p:sp>
        <p:nvSpPr>
          <p:cNvPr id="3" name="Text Placeholder 2">
            <a:extLst>
              <a:ext uri="{FF2B5EF4-FFF2-40B4-BE49-F238E27FC236}">
                <a16:creationId xmlns:a16="http://schemas.microsoft.com/office/drawing/2014/main" id="{0AB152C9-C23B-A045-D556-5E5858E640A4}"/>
              </a:ext>
            </a:extLst>
          </p:cNvPr>
          <p:cNvSpPr>
            <a:spLocks noGrp="1"/>
          </p:cNvSpPr>
          <p:nvPr>
            <p:ph type="body" sz="quarter" idx="11"/>
          </p:nvPr>
        </p:nvSpPr>
        <p:spPr>
          <a:xfrm>
            <a:off x="91846" y="6351917"/>
            <a:ext cx="8425137" cy="401579"/>
          </a:xfrm>
        </p:spPr>
        <p:txBody>
          <a:bodyPr/>
          <a:lstStyle/>
          <a:p>
            <a:pPr algn="l"/>
            <a:r>
              <a:rPr lang="en-US" sz="1200"/>
              <a:t>Janice is seen performing a traditional dance along with her songman and </a:t>
            </a:r>
            <a:r>
              <a:rPr lang="en-US" sz="1200" err="1"/>
              <a:t>beother</a:t>
            </a:r>
            <a:r>
              <a:rPr lang="en-US" sz="1200"/>
              <a:t> Major (left) and her son Major (right) at Beswick Galls near </a:t>
            </a:r>
            <a:r>
              <a:rPr lang="en-US" sz="1200" err="1"/>
              <a:t>Djilpin</a:t>
            </a:r>
            <a:r>
              <a:rPr lang="en-US" sz="1200"/>
              <a:t> Arts in Beswick, Northern Territory, Australia. Photo: Richard Wainwright/Caritas Australia</a:t>
            </a:r>
            <a:endParaRPr lang="en-AU" sz="1200"/>
          </a:p>
        </p:txBody>
      </p:sp>
      <p:sp>
        <p:nvSpPr>
          <p:cNvPr id="7" name="Round Diagonal Corner Rectangle 1">
            <a:extLst>
              <a:ext uri="{FF2B5EF4-FFF2-40B4-BE49-F238E27FC236}">
                <a16:creationId xmlns:a16="http://schemas.microsoft.com/office/drawing/2014/main" id="{2BC5F533-C9B2-E203-155B-B734AC02BAD7}"/>
              </a:ext>
            </a:extLst>
          </p:cNvPr>
          <p:cNvSpPr/>
          <p:nvPr/>
        </p:nvSpPr>
        <p:spPr>
          <a:xfrm rot="16200000">
            <a:off x="5130999" y="2160397"/>
            <a:ext cx="1930003" cy="6089349"/>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B716D750-2E00-057E-65AB-874FFA0333A1}"/>
              </a:ext>
            </a:extLst>
          </p:cNvPr>
          <p:cNvSpPr>
            <a:spLocks noGrp="1"/>
          </p:cNvSpPr>
          <p:nvPr>
            <p:ph type="body" sz="quarter" idx="12"/>
          </p:nvPr>
        </p:nvSpPr>
        <p:spPr>
          <a:xfrm>
            <a:off x="3277115" y="4426614"/>
            <a:ext cx="5637771" cy="1556914"/>
          </a:xfrm>
        </p:spPr>
        <p:txBody>
          <a:bodyPr/>
          <a:lstStyle/>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So, I say in a clear and loud voice, </a:t>
            </a:r>
          </a:p>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“Listen to a new commandment – </a:t>
            </a:r>
          </a:p>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Love thy </a:t>
            </a:r>
            <a:r>
              <a:rPr lang="en-US" sz="2800" err="1">
                <a:solidFill>
                  <a:schemeClr val="bg1"/>
                </a:solidFill>
                <a:latin typeface="Arial" panose="020B0604020202020204" pitchFamily="34" charset="0"/>
                <a:ea typeface="Open Sans" panose="020B0606030504020204" pitchFamily="34" charset="0"/>
                <a:cs typeface="Arial" panose="020B0604020202020204" pitchFamily="34" charset="0"/>
              </a:rPr>
              <a:t>neighbour</a:t>
            </a: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 as thy phone!”</a:t>
            </a:r>
          </a:p>
        </p:txBody>
      </p:sp>
    </p:spTree>
    <p:extLst>
      <p:ext uri="{BB962C8B-B14F-4D97-AF65-F5344CB8AC3E}">
        <p14:creationId xmlns:p14="http://schemas.microsoft.com/office/powerpoint/2010/main" val="196794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mother and two children sitting on the floor together smiling towards the camera in a part of their house. ">
            <a:extLst>
              <a:ext uri="{FF2B5EF4-FFF2-40B4-BE49-F238E27FC236}">
                <a16:creationId xmlns:a16="http://schemas.microsoft.com/office/drawing/2014/main" id="{AF547C5F-DC24-DA8C-4E22-021E804164C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
            <a:ext cx="12192000" cy="6326709"/>
          </a:xfrm>
        </p:spPr>
      </p:pic>
      <p:sp>
        <p:nvSpPr>
          <p:cNvPr id="3" name="Text Placeholder 2">
            <a:extLst>
              <a:ext uri="{FF2B5EF4-FFF2-40B4-BE49-F238E27FC236}">
                <a16:creationId xmlns:a16="http://schemas.microsoft.com/office/drawing/2014/main" id="{C9CEFA82-15C4-0243-6A38-74CE109FC7DD}"/>
              </a:ext>
            </a:extLst>
          </p:cNvPr>
          <p:cNvSpPr>
            <a:spLocks noGrp="1"/>
          </p:cNvSpPr>
          <p:nvPr>
            <p:ph type="body" sz="quarter" idx="11"/>
          </p:nvPr>
        </p:nvSpPr>
        <p:spPr>
          <a:xfrm>
            <a:off x="0" y="6415395"/>
            <a:ext cx="4528719" cy="370149"/>
          </a:xfrm>
        </p:spPr>
        <p:txBody>
          <a:bodyPr/>
          <a:lstStyle/>
          <a:p>
            <a:pPr algn="l"/>
            <a:r>
              <a:rPr lang="en-US" err="1"/>
              <a:t>Ronita</a:t>
            </a:r>
            <a:r>
              <a:rPr lang="en-US"/>
              <a:t> cuddles her two children in their small home in Quezon City, Philippines. Photo: Richard Wainwright/Caritas Australia</a:t>
            </a:r>
            <a:endParaRPr lang="en-AU"/>
          </a:p>
        </p:txBody>
      </p:sp>
      <p:sp>
        <p:nvSpPr>
          <p:cNvPr id="7" name="Round Diagonal Corner Rectangle 1">
            <a:extLst>
              <a:ext uri="{FF2B5EF4-FFF2-40B4-BE49-F238E27FC236}">
                <a16:creationId xmlns:a16="http://schemas.microsoft.com/office/drawing/2014/main" id="{194A2E93-FB83-EA07-12BF-C4DF9D87A3A1}"/>
              </a:ext>
            </a:extLst>
          </p:cNvPr>
          <p:cNvSpPr/>
          <p:nvPr/>
        </p:nvSpPr>
        <p:spPr>
          <a:xfrm rot="16200000">
            <a:off x="-418694" y="953668"/>
            <a:ext cx="5475450" cy="4419376"/>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A8D6F4BC-80B4-56E8-E98C-09198932B3A0}"/>
              </a:ext>
            </a:extLst>
          </p:cNvPr>
          <p:cNvSpPr>
            <a:spLocks noGrp="1"/>
          </p:cNvSpPr>
          <p:nvPr>
            <p:ph type="body" sz="quarter" idx="12"/>
          </p:nvPr>
        </p:nvSpPr>
        <p:spPr>
          <a:xfrm>
            <a:off x="419631" y="735131"/>
            <a:ext cx="3798798" cy="4856449"/>
          </a:xfrm>
        </p:spPr>
        <p:txBody>
          <a:bodyPr/>
          <a:lstStyle/>
          <a:p>
            <a:pPr algn="l">
              <a:lnSpc>
                <a:spcPct val="100000"/>
              </a:lnSpc>
              <a:spcBef>
                <a:spcPts val="0"/>
              </a:spcBef>
              <a:spcAft>
                <a:spcPts val="600"/>
              </a:spcAft>
            </a:pPr>
            <a:r>
              <a:rPr lang="en-AU" sz="2800" dirty="0">
                <a:solidFill>
                  <a:schemeClr val="bg1"/>
                </a:solidFill>
                <a:latin typeface="+mj-lt"/>
                <a:ea typeface="Open Sans" panose="020B0606030504020204" pitchFamily="34" charset="0"/>
                <a:cs typeface="Open Sans" panose="020B0606030504020204" pitchFamily="34" charset="0"/>
              </a:rPr>
              <a:t>“People were created to be loved.</a:t>
            </a:r>
            <a:br>
              <a:rPr lang="en-AU" sz="2800" dirty="0">
                <a:solidFill>
                  <a:schemeClr val="bg1"/>
                </a:solidFill>
                <a:latin typeface="+mj-lt"/>
                <a:ea typeface="Open Sans" panose="020B0606030504020204" pitchFamily="34" charset="0"/>
                <a:cs typeface="Open Sans" panose="020B0606030504020204" pitchFamily="34" charset="0"/>
              </a:rPr>
            </a:br>
            <a:r>
              <a:rPr lang="en-AU" sz="2800" dirty="0">
                <a:solidFill>
                  <a:schemeClr val="bg1"/>
                </a:solidFill>
                <a:latin typeface="+mj-lt"/>
                <a:ea typeface="Open Sans" panose="020B0606030504020204" pitchFamily="34" charset="0"/>
                <a:cs typeface="Open Sans" panose="020B0606030504020204" pitchFamily="34" charset="0"/>
              </a:rPr>
              <a:t>Things were created to be used.</a:t>
            </a:r>
            <a:br>
              <a:rPr lang="en-AU" sz="2800" dirty="0">
                <a:solidFill>
                  <a:schemeClr val="bg1"/>
                </a:solidFill>
                <a:latin typeface="+mj-lt"/>
                <a:ea typeface="Open Sans" panose="020B0606030504020204" pitchFamily="34" charset="0"/>
                <a:cs typeface="Open Sans" panose="020B0606030504020204" pitchFamily="34" charset="0"/>
              </a:rPr>
            </a:br>
            <a:r>
              <a:rPr lang="en-AU" sz="2800" dirty="0">
                <a:solidFill>
                  <a:schemeClr val="bg1"/>
                </a:solidFill>
                <a:latin typeface="+mj-lt"/>
                <a:ea typeface="Open Sans" panose="020B0606030504020204" pitchFamily="34" charset="0"/>
                <a:cs typeface="Open Sans" panose="020B0606030504020204" pitchFamily="34" charset="0"/>
              </a:rPr>
              <a:t>The reason the world is in considerable chaos is because things are being loved and people are being used.” </a:t>
            </a:r>
          </a:p>
          <a:p>
            <a:pPr algn="l">
              <a:lnSpc>
                <a:spcPct val="100000"/>
              </a:lnSpc>
              <a:spcBef>
                <a:spcPts val="0"/>
              </a:spcBef>
              <a:spcAft>
                <a:spcPts val="600"/>
              </a:spcAft>
            </a:pPr>
            <a:r>
              <a:rPr lang="en-AU" sz="1200" dirty="0">
                <a:solidFill>
                  <a:schemeClr val="bg1"/>
                </a:solidFill>
                <a:latin typeface="+mj-lt"/>
                <a:ea typeface="Open Sans" panose="020B0606030504020204" pitchFamily="34" charset="0"/>
                <a:cs typeface="Open Sans" panose="020B0606030504020204" pitchFamily="34" charset="0"/>
              </a:rPr>
              <a:t>John Green, </a:t>
            </a:r>
            <a:r>
              <a:rPr lang="en-AU" sz="1200" i="1" dirty="0">
                <a:solidFill>
                  <a:schemeClr val="bg1"/>
                </a:solidFill>
                <a:latin typeface="+mj-lt"/>
                <a:ea typeface="Open Sans" panose="020B0606030504020204" pitchFamily="34" charset="0"/>
                <a:cs typeface="Open Sans" panose="020B0606030504020204" pitchFamily="34" charset="0"/>
              </a:rPr>
              <a:t>TED Talk:</a:t>
            </a:r>
            <a:r>
              <a:rPr lang="en-AU" sz="1200" dirty="0">
                <a:solidFill>
                  <a:schemeClr val="bg1"/>
                </a:solidFill>
                <a:latin typeface="+mj-lt"/>
                <a:ea typeface="Open Sans" panose="020B0606030504020204" pitchFamily="34" charset="0"/>
                <a:cs typeface="Open Sans" panose="020B0606030504020204" pitchFamily="34" charset="0"/>
              </a:rPr>
              <a:t> </a:t>
            </a:r>
            <a:r>
              <a:rPr lang="en-AU" sz="1200" i="1" dirty="0">
                <a:solidFill>
                  <a:schemeClr val="bg1"/>
                </a:solidFill>
                <a:latin typeface="+mj-lt"/>
                <a:ea typeface="Open Sans" panose="020B0606030504020204" pitchFamily="34" charset="0"/>
                <a:cs typeface="Open Sans" panose="020B0606030504020204" pitchFamily="34" charset="0"/>
              </a:rPr>
              <a:t>Paper towns and why learning is awesome.</a:t>
            </a:r>
            <a:endParaRPr lang="en-AU" sz="1200" dirty="0">
              <a:solidFill>
                <a:schemeClr val="bg1"/>
              </a:solidFill>
              <a:latin typeface="+mj-lt"/>
              <a:ea typeface="Open Sans" panose="020B0606030504020204" pitchFamily="34" charset="0"/>
              <a:cs typeface="Open Sans" panose="020B0606030504020204" pitchFamily="34" charset="0"/>
            </a:endParaRPr>
          </a:p>
        </p:txBody>
      </p:sp>
      <p:sp>
        <p:nvSpPr>
          <p:cNvPr id="8" name="Freeform: Shape 3">
            <a:extLst>
              <a:ext uri="{FF2B5EF4-FFF2-40B4-BE49-F238E27FC236}">
                <a16:creationId xmlns:a16="http://schemas.microsoft.com/office/drawing/2014/main" id="{F840897C-C2E1-AA28-2C02-A5923E5F930C}"/>
              </a:ext>
            </a:extLst>
          </p:cNvPr>
          <p:cNvSpPr/>
          <p:nvPr/>
        </p:nvSpPr>
        <p:spPr>
          <a:xfrm>
            <a:off x="226848" y="53129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0C244C"/>
          </a:solidFill>
          <a:ln>
            <a:noFill/>
          </a:ln>
        </p:spPr>
        <p:style>
          <a:lnRef idx="3">
            <a:schemeClr val="lt1"/>
          </a:lnRef>
          <a:fillRef idx="1">
            <a:schemeClr val="accent5"/>
          </a:fillRef>
          <a:effectRef idx="1">
            <a:schemeClr val="accent5"/>
          </a:effectRef>
          <a:fontRef idx="minor">
            <a:schemeClr val="lt1"/>
          </a:fontRef>
        </p:style>
        <p:txBody>
          <a:bodyPr rtlCol="0" anchor="ctr"/>
          <a:lstStyle/>
          <a:p>
            <a:endParaRPr lang="en-AU"/>
          </a:p>
        </p:txBody>
      </p:sp>
      <p:sp>
        <p:nvSpPr>
          <p:cNvPr id="9" name="Freeform: Shape 5">
            <a:extLst>
              <a:ext uri="{FF2B5EF4-FFF2-40B4-BE49-F238E27FC236}">
                <a16:creationId xmlns:a16="http://schemas.microsoft.com/office/drawing/2014/main" id="{9CDDF850-1245-8B36-9A09-929586216E5D}"/>
              </a:ext>
            </a:extLst>
          </p:cNvPr>
          <p:cNvSpPr/>
          <p:nvPr/>
        </p:nvSpPr>
        <p:spPr>
          <a:xfrm>
            <a:off x="4127941" y="5545435"/>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0C244C"/>
          </a:solidFill>
          <a:ln>
            <a:noFill/>
          </a:ln>
        </p:spPr>
        <p:style>
          <a:lnRef idx="3">
            <a:schemeClr val="lt1"/>
          </a:lnRef>
          <a:fillRef idx="1">
            <a:schemeClr val="accent5"/>
          </a:fillRef>
          <a:effectRef idx="1">
            <a:schemeClr val="accent5"/>
          </a:effectRef>
          <a:fontRef idx="minor">
            <a:schemeClr val="lt1"/>
          </a:fontRef>
        </p:style>
        <p:txBody>
          <a:bodyPr rtlCol="0" anchor="ctr"/>
          <a:lstStyle/>
          <a:p>
            <a:endParaRPr lang="en-AU"/>
          </a:p>
        </p:txBody>
      </p:sp>
    </p:spTree>
    <p:extLst>
      <p:ext uri="{BB962C8B-B14F-4D97-AF65-F5344CB8AC3E}">
        <p14:creationId xmlns:p14="http://schemas.microsoft.com/office/powerpoint/2010/main" val="358128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goat with another person standing next to them. ">
            <a:extLst>
              <a:ext uri="{FF2B5EF4-FFF2-40B4-BE49-F238E27FC236}">
                <a16:creationId xmlns:a16="http://schemas.microsoft.com/office/drawing/2014/main" id="{42BE35D3-4F61-B868-327A-29370D70769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
            <a:ext cx="12192000" cy="6326709"/>
          </a:xfrm>
        </p:spPr>
      </p:pic>
      <p:sp>
        <p:nvSpPr>
          <p:cNvPr id="3" name="Text Placeholder 2">
            <a:extLst>
              <a:ext uri="{FF2B5EF4-FFF2-40B4-BE49-F238E27FC236}">
                <a16:creationId xmlns:a16="http://schemas.microsoft.com/office/drawing/2014/main" id="{118BBD88-EAC2-4276-9D45-56A20C2FB302}"/>
              </a:ext>
            </a:extLst>
          </p:cNvPr>
          <p:cNvSpPr>
            <a:spLocks noGrp="1"/>
          </p:cNvSpPr>
          <p:nvPr>
            <p:ph type="body" sz="quarter" idx="11"/>
          </p:nvPr>
        </p:nvSpPr>
        <p:spPr>
          <a:xfrm>
            <a:off x="109342" y="6437234"/>
            <a:ext cx="4419377" cy="303200"/>
          </a:xfrm>
        </p:spPr>
        <p:txBody>
          <a:bodyPr/>
          <a:lstStyle/>
          <a:p>
            <a:pPr algn="l"/>
            <a:r>
              <a:rPr lang="en-US"/>
              <a:t>Memory’s parents, Lector and Lute, carrying a goat that was provided to them by CADECOM. Photo: Caritas Australia</a:t>
            </a:r>
            <a:endParaRPr lang="en-AU"/>
          </a:p>
        </p:txBody>
      </p:sp>
      <p:sp>
        <p:nvSpPr>
          <p:cNvPr id="7" name="Round Diagonal Corner Rectangle 1">
            <a:extLst>
              <a:ext uri="{FF2B5EF4-FFF2-40B4-BE49-F238E27FC236}">
                <a16:creationId xmlns:a16="http://schemas.microsoft.com/office/drawing/2014/main" id="{B76A931D-9E39-DB69-C243-9838FEA73915}"/>
              </a:ext>
            </a:extLst>
          </p:cNvPr>
          <p:cNvSpPr/>
          <p:nvPr/>
        </p:nvSpPr>
        <p:spPr>
          <a:xfrm rot="16200000">
            <a:off x="408944" y="953667"/>
            <a:ext cx="3820173" cy="4419376"/>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3">
            <a:extLst>
              <a:ext uri="{FF2B5EF4-FFF2-40B4-BE49-F238E27FC236}">
                <a16:creationId xmlns:a16="http://schemas.microsoft.com/office/drawing/2014/main" id="{B8BD84FB-3507-9F92-AD08-53C6AD28A690}"/>
              </a:ext>
            </a:extLst>
          </p:cNvPr>
          <p:cNvSpPr/>
          <p:nvPr/>
        </p:nvSpPr>
        <p:spPr>
          <a:xfrm>
            <a:off x="187509" y="1332641"/>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0C244C"/>
          </a:solidFill>
          <a:ln>
            <a:noFill/>
          </a:ln>
        </p:spPr>
        <p:style>
          <a:lnRef idx="3">
            <a:schemeClr val="lt1"/>
          </a:lnRef>
          <a:fillRef idx="1">
            <a:schemeClr val="accent5"/>
          </a:fillRef>
          <a:effectRef idx="1">
            <a:schemeClr val="accent5"/>
          </a:effectRef>
          <a:fontRef idx="minor">
            <a:schemeClr val="lt1"/>
          </a:fontRef>
        </p:style>
        <p:txBody>
          <a:bodyPr rtlCol="0" anchor="ctr"/>
          <a:lstStyle/>
          <a:p>
            <a:endParaRPr lang="en-AU"/>
          </a:p>
        </p:txBody>
      </p:sp>
      <p:sp>
        <p:nvSpPr>
          <p:cNvPr id="9" name="Freeform: Shape 5">
            <a:extLst>
              <a:ext uri="{FF2B5EF4-FFF2-40B4-BE49-F238E27FC236}">
                <a16:creationId xmlns:a16="http://schemas.microsoft.com/office/drawing/2014/main" id="{89EFD38B-29DD-1077-776D-5CBC378B3D7B}"/>
              </a:ext>
            </a:extLst>
          </p:cNvPr>
          <p:cNvSpPr/>
          <p:nvPr/>
        </p:nvSpPr>
        <p:spPr>
          <a:xfrm>
            <a:off x="4131464" y="4669162"/>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0C244C"/>
          </a:solidFill>
          <a:ln>
            <a:noFill/>
          </a:ln>
        </p:spPr>
        <p:style>
          <a:lnRef idx="3">
            <a:schemeClr val="lt1"/>
          </a:lnRef>
          <a:fillRef idx="1">
            <a:schemeClr val="accent5"/>
          </a:fillRef>
          <a:effectRef idx="1">
            <a:schemeClr val="accent5"/>
          </a:effectRef>
          <a:fontRef idx="minor">
            <a:schemeClr val="lt1"/>
          </a:fontRef>
        </p:style>
        <p:txBody>
          <a:bodyPr rtlCol="0" anchor="ctr"/>
          <a:lstStyle/>
          <a:p>
            <a:endParaRPr lang="en-AU"/>
          </a:p>
        </p:txBody>
      </p:sp>
      <p:sp>
        <p:nvSpPr>
          <p:cNvPr id="4" name="Text Placeholder 3">
            <a:extLst>
              <a:ext uri="{FF2B5EF4-FFF2-40B4-BE49-F238E27FC236}">
                <a16:creationId xmlns:a16="http://schemas.microsoft.com/office/drawing/2014/main" id="{C10D5EA2-E975-7E92-70AB-56658C0BEEDC}"/>
              </a:ext>
            </a:extLst>
          </p:cNvPr>
          <p:cNvSpPr>
            <a:spLocks noGrp="1"/>
          </p:cNvSpPr>
          <p:nvPr>
            <p:ph type="body" sz="quarter" idx="12"/>
          </p:nvPr>
        </p:nvSpPr>
        <p:spPr>
          <a:xfrm>
            <a:off x="416109" y="1470754"/>
            <a:ext cx="3805843" cy="3385203"/>
          </a:xfrm>
        </p:spPr>
        <p:txBody>
          <a:bodyPr/>
          <a:lstStyle/>
          <a:p>
            <a:pPr>
              <a:lnSpc>
                <a:spcPct val="100000"/>
              </a:lnSpc>
              <a:spcBef>
                <a:spcPts val="0"/>
              </a:spcBef>
              <a:spcAft>
                <a:spcPts val="600"/>
              </a:spcAft>
            </a:pPr>
            <a:r>
              <a:rPr lang="en-US" sz="2800">
                <a:solidFill>
                  <a:schemeClr val="bg1"/>
                </a:solidFill>
              </a:rPr>
              <a:t>‘All creatures are connected, each must be cherished with love and respect, for all of us as living creatures are dependent on one another.’ </a:t>
            </a:r>
          </a:p>
          <a:p>
            <a:pPr>
              <a:lnSpc>
                <a:spcPct val="100000"/>
              </a:lnSpc>
              <a:spcBef>
                <a:spcPts val="0"/>
              </a:spcBef>
              <a:spcAft>
                <a:spcPts val="600"/>
              </a:spcAft>
            </a:pPr>
            <a:r>
              <a:rPr lang="en-US" sz="1200">
                <a:solidFill>
                  <a:schemeClr val="bg1"/>
                </a:solidFill>
              </a:rPr>
              <a:t>Pope Francis, </a:t>
            </a:r>
            <a:r>
              <a:rPr lang="en-US" sz="1200" i="1" err="1">
                <a:solidFill>
                  <a:schemeClr val="bg1"/>
                </a:solidFill>
              </a:rPr>
              <a:t>Laudato</a:t>
            </a:r>
            <a:r>
              <a:rPr lang="en-US" sz="1200" i="1">
                <a:solidFill>
                  <a:schemeClr val="bg1"/>
                </a:solidFill>
              </a:rPr>
              <a:t> Si’ </a:t>
            </a:r>
            <a:r>
              <a:rPr lang="en-US" sz="1200">
                <a:solidFill>
                  <a:schemeClr val="bg1"/>
                </a:solidFill>
              </a:rPr>
              <a:t>n42</a:t>
            </a:r>
            <a:endParaRPr lang="en-AU" sz="1200">
              <a:solidFill>
                <a:schemeClr val="bg1"/>
              </a:solidFill>
            </a:endParaRPr>
          </a:p>
        </p:txBody>
      </p:sp>
    </p:spTree>
    <p:extLst>
      <p:ext uri="{BB962C8B-B14F-4D97-AF65-F5344CB8AC3E}">
        <p14:creationId xmlns:p14="http://schemas.microsoft.com/office/powerpoint/2010/main" val="1691386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45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t>Teacher Information</a:t>
            </a:r>
          </a:p>
        </p:txBody>
      </p:sp>
      <p:sp>
        <p:nvSpPr>
          <p:cNvPr id="7" name="Rectangle 6">
            <a:extLst>
              <a:ext uri="{FF2B5EF4-FFF2-40B4-BE49-F238E27FC236}">
                <a16:creationId xmlns:a16="http://schemas.microsoft.com/office/drawing/2014/main" id="{5A6103F2-7FA9-426A-BE30-8F7F6D544371}"/>
              </a:ext>
            </a:extLst>
          </p:cNvPr>
          <p:cNvSpPr/>
          <p:nvPr/>
        </p:nvSpPr>
        <p:spPr>
          <a:xfrm>
            <a:off x="335360" y="1137303"/>
            <a:ext cx="11204713" cy="1477328"/>
          </a:xfrm>
          <a:prstGeom prst="rect">
            <a:avLst/>
          </a:prstGeom>
        </p:spPr>
        <p:txBody>
          <a:bodyPr wrap="square">
            <a:spAutoFit/>
          </a:bodyPr>
          <a:lstStyle/>
          <a:p>
            <a:pPr>
              <a:lnSpc>
                <a:spcPct val="100000"/>
              </a:lnSpc>
              <a:spcBef>
                <a:spcPts val="0"/>
              </a:spcBef>
              <a:spcAft>
                <a:spcPts val="1200"/>
              </a:spcAft>
            </a:pPr>
            <a:r>
              <a:rPr lang="en-AU" sz="1200">
                <a:ea typeface="Roboto Light"/>
              </a:rPr>
              <a:t>This resource is intended as a source of information for teaching and learning about the importance of caring for our Common Home and humanity.</a:t>
            </a:r>
          </a:p>
          <a:p>
            <a:pPr>
              <a:lnSpc>
                <a:spcPct val="100000"/>
              </a:lnSpc>
              <a:spcBef>
                <a:spcPts val="0"/>
              </a:spcBef>
              <a:spcAft>
                <a:spcPts val="1200"/>
              </a:spcAft>
            </a:pPr>
            <a:r>
              <a:rPr lang="en-AU" sz="1200">
                <a:ea typeface="Roboto Light"/>
              </a:rPr>
              <a:t>Please refer to the ‘Notes’ section of this presentation for additional information and source references. </a:t>
            </a:r>
          </a:p>
          <a:p>
            <a:pPr>
              <a:lnSpc>
                <a:spcPct val="100000"/>
              </a:lnSpc>
              <a:spcBef>
                <a:spcPts val="0"/>
              </a:spcBef>
              <a:spcAft>
                <a:spcPts val="1200"/>
              </a:spcAft>
            </a:pPr>
            <a:r>
              <a:rPr lang="en-AU" sz="1200">
                <a:ea typeface="Roboto Light"/>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200">
              <a:latin typeface="Arial" panose="020B0604020202020204" pitchFamily="34" charset="0"/>
              <a:ea typeface="Roboto Light" panose="02000000000000000000" pitchFamily="2" charset="0"/>
            </a:endParaRPr>
          </a:p>
          <a:p>
            <a:pPr>
              <a:lnSpc>
                <a:spcPct val="100000"/>
              </a:lnSpc>
              <a:spcBef>
                <a:spcPts val="0"/>
              </a:spcBef>
              <a:spcAft>
                <a:spcPts val="1200"/>
              </a:spcAft>
            </a:pPr>
            <a:r>
              <a:rPr lang="en-AU" sz="1200">
                <a:ea typeface="Roboto Light"/>
              </a:rPr>
              <a:t>If you do edit this resource, please ensure content and photos from this resources remain with the appropriate credit to Caritas Australia and the photographers. </a:t>
            </a:r>
            <a:endParaRPr lang="en-AU" sz="1200">
              <a:solidFill>
                <a:srgbClr val="0C244C"/>
              </a:solidFill>
              <a:ea typeface="Roboto Light"/>
            </a:endParaRPr>
          </a:p>
        </p:txBody>
      </p:sp>
      <p:sp>
        <p:nvSpPr>
          <p:cNvPr id="8" name="Text Placeholder 2">
            <a:extLst>
              <a:ext uri="{FF2B5EF4-FFF2-40B4-BE49-F238E27FC236}">
                <a16:creationId xmlns:a16="http://schemas.microsoft.com/office/drawing/2014/main" id="{CCC769E5-3609-4EFB-A585-B64D5547FE56}"/>
              </a:ext>
            </a:extLst>
          </p:cNvPr>
          <p:cNvSpPr txBox="1">
            <a:spLocks/>
          </p:cNvSpPr>
          <p:nvPr/>
        </p:nvSpPr>
        <p:spPr>
          <a:xfrm>
            <a:off x="335361" y="4749771"/>
            <a:ext cx="11359681" cy="1584175"/>
          </a:xfrm>
          <a:prstGeom prst="rect">
            <a:avLst/>
          </a:prstGeom>
        </p:spPr>
        <p:txBody>
          <a:bodyPr lIns="82918" tIns="41459" rIns="82918" bIns="41459"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Font typeface="Arial" panose="020B0604020202020204" pitchFamily="34" charset="0"/>
              <a:buNone/>
            </a:pPr>
            <a:r>
              <a:rPr lang="en-AU" sz="1000" b="1"/>
              <a:t>Copyright Policy: </a:t>
            </a:r>
            <a:r>
              <a:rPr lang="en-AU" sz="1000"/>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000" u="sng">
                <a:hlinkClick r:id="rId2"/>
              </a:rPr>
              <a:t>Caritas Australia</a:t>
            </a:r>
            <a:r>
              <a:rPr lang="en-AU" sz="1000"/>
              <a:t>​</a:t>
            </a:r>
            <a:r>
              <a:rPr lang="en-US" sz="1000"/>
              <a:t>​</a:t>
            </a:r>
          </a:p>
          <a:p>
            <a:pPr marL="0" indent="0" fontAlgn="base">
              <a:buFont typeface="Arial" panose="020B0604020202020204" pitchFamily="34" charset="0"/>
              <a:buNone/>
            </a:pPr>
            <a:r>
              <a:rPr lang="en-US" sz="1000" b="1"/>
              <a:t>Links to external sites: </a:t>
            </a:r>
            <a:r>
              <a:rPr lang="en-US" sz="1000"/>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10" name="Rectangle 9">
            <a:extLst>
              <a:ext uri="{FF2B5EF4-FFF2-40B4-BE49-F238E27FC236}">
                <a16:creationId xmlns:a16="http://schemas.microsoft.com/office/drawing/2014/main" id="{166F5EEA-EF8C-480C-8FEB-1B7426EF5250}"/>
              </a:ext>
            </a:extLst>
          </p:cNvPr>
          <p:cNvSpPr/>
          <p:nvPr/>
        </p:nvSpPr>
        <p:spPr>
          <a:xfrm>
            <a:off x="335360" y="2888250"/>
            <a:ext cx="11359682" cy="461665"/>
          </a:xfrm>
          <a:prstGeom prst="rect">
            <a:avLst/>
          </a:prstGeom>
        </p:spPr>
        <p:txBody>
          <a:bodyPr wrap="square">
            <a:spAutoFit/>
          </a:bodyPr>
          <a:lstStyle/>
          <a:p>
            <a:r>
              <a:rPr lang="en-AU" sz="1200" kern="0">
                <a:ea typeface="Roboto Light"/>
              </a:rPr>
              <a:t>For more school resources, please visit: </a:t>
            </a:r>
            <a:r>
              <a:rPr lang="en-AU" sz="1200" kern="0">
                <a:ea typeface="Roboto Light"/>
                <a:hlinkClick r:id="rId3"/>
              </a:rPr>
              <a:t>caritas.org.au/resources/school-resources/</a:t>
            </a:r>
            <a:endParaRPr lang="en-AU" sz="1200" b="1" kern="0">
              <a:latin typeface="Arial" panose="020B0604020202020204" pitchFamily="34" charset="0"/>
              <a:ea typeface="Roboto Light"/>
            </a:endParaRPr>
          </a:p>
          <a:p>
            <a:pPr>
              <a:defRPr/>
            </a:pPr>
            <a:r>
              <a:rPr lang="en-AU" sz="1200" kern="0">
                <a:ea typeface="Roboto Light"/>
              </a:rPr>
              <a:t>Stay up to date with events and resources! Subscribe to </a:t>
            </a:r>
            <a:r>
              <a:rPr lang="en-AU" sz="1200" kern="0">
                <a:ea typeface="Roboto Light"/>
                <a:hlinkClick r:id="rId4"/>
              </a:rPr>
              <a:t>Caritas Australia’s Education e-newsletter</a:t>
            </a:r>
            <a:r>
              <a:rPr lang="en-AU" sz="1200" kern="0">
                <a:ea typeface="Roboto Light"/>
              </a:rPr>
              <a:t> </a:t>
            </a:r>
          </a:p>
        </p:txBody>
      </p:sp>
      <p:sp>
        <p:nvSpPr>
          <p:cNvPr id="11" name="TextBox 10">
            <a:extLst>
              <a:ext uri="{FF2B5EF4-FFF2-40B4-BE49-F238E27FC236}">
                <a16:creationId xmlns:a16="http://schemas.microsoft.com/office/drawing/2014/main" id="{140E57B5-2372-4C5C-909B-52F1B7202C10}"/>
              </a:ext>
            </a:extLst>
          </p:cNvPr>
          <p:cNvSpPr txBox="1"/>
          <p:nvPr/>
        </p:nvSpPr>
        <p:spPr>
          <a:xfrm>
            <a:off x="335360" y="5831519"/>
            <a:ext cx="5287618" cy="276999"/>
          </a:xfrm>
          <a:prstGeom prst="rect">
            <a:avLst/>
          </a:prstGeom>
          <a:noFill/>
        </p:spPr>
        <p:txBody>
          <a:bodyPr wrap="square" rtlCol="0">
            <a:spAutoFit/>
          </a:bodyPr>
          <a:lstStyle/>
          <a:p>
            <a:r>
              <a:rPr lang="en-AU" sz="1200"/>
              <a:t>Updated January 2025</a:t>
            </a:r>
          </a:p>
        </p:txBody>
      </p:sp>
      <p:pic>
        <p:nvPicPr>
          <p:cNvPr id="4" name="Picture 3" descr="A close up of a text&#10;&#10;Description automatically generated">
            <a:extLst>
              <a:ext uri="{FF2B5EF4-FFF2-40B4-BE49-F238E27FC236}">
                <a16:creationId xmlns:a16="http://schemas.microsoft.com/office/drawing/2014/main" id="{010F1543-0A57-0767-F965-CF288BD3C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70" y="3677099"/>
            <a:ext cx="7123176" cy="893064"/>
          </a:xfrm>
          <a:prstGeom prst="rect">
            <a:avLst/>
          </a:prstGeom>
          <a:ln>
            <a:noFill/>
          </a:ln>
        </p:spPr>
      </p:pic>
    </p:spTree>
    <p:extLst>
      <p:ext uri="{BB962C8B-B14F-4D97-AF65-F5344CB8AC3E}">
        <p14:creationId xmlns:p14="http://schemas.microsoft.com/office/powerpoint/2010/main" val="4039052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4DA02-36A6-AB0E-2FD5-805F37B30B79}"/>
              </a:ext>
            </a:extLst>
          </p:cNvPr>
          <p:cNvSpPr>
            <a:spLocks noGrp="1"/>
          </p:cNvSpPr>
          <p:nvPr>
            <p:ph type="ctrTitle"/>
          </p:nvPr>
        </p:nvSpPr>
        <p:spPr>
          <a:xfrm>
            <a:off x="278241" y="382227"/>
            <a:ext cx="10002226" cy="1440160"/>
          </a:xfrm>
        </p:spPr>
        <p:txBody>
          <a:bodyPr/>
          <a:lstStyle/>
          <a:p>
            <a:r>
              <a:rPr lang="en-US"/>
              <a:t>Love Thy Neighbour as Thy Phone</a:t>
            </a:r>
            <a:endParaRPr lang="en-AU"/>
          </a:p>
        </p:txBody>
      </p:sp>
      <p:sp>
        <p:nvSpPr>
          <p:cNvPr id="12" name="Text Placeholder 2">
            <a:extLst>
              <a:ext uri="{FF2B5EF4-FFF2-40B4-BE49-F238E27FC236}">
                <a16:creationId xmlns:a16="http://schemas.microsoft.com/office/drawing/2014/main" id="{032454C6-4D1C-1A8B-D3B5-A96DF537D6D8}"/>
              </a:ext>
            </a:extLst>
          </p:cNvPr>
          <p:cNvSpPr txBox="1">
            <a:spLocks/>
          </p:cNvSpPr>
          <p:nvPr/>
        </p:nvSpPr>
        <p:spPr>
          <a:xfrm>
            <a:off x="0" y="6351912"/>
            <a:ext cx="5690796" cy="41464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err="1">
                <a:solidFill>
                  <a:schemeClr val="bg1"/>
                </a:solidFill>
              </a:rPr>
              <a:t>Leaia</a:t>
            </a:r>
            <a:r>
              <a:rPr lang="en-US" sz="1200">
                <a:solidFill>
                  <a:schemeClr val="bg1"/>
                </a:solidFill>
              </a:rPr>
              <a:t> and her family relied solely on rainwater collected in old fridges and buckets until Caritas Samoa installed a water tank at their home. Photo: Caritas Australia</a:t>
            </a:r>
          </a:p>
        </p:txBody>
      </p:sp>
      <p:pic>
        <p:nvPicPr>
          <p:cNvPr id="6" name="Picture Placeholder 5" descr="A group of Samoan people standing out the front of their make-shift home and a water tank.">
            <a:extLst>
              <a:ext uri="{FF2B5EF4-FFF2-40B4-BE49-F238E27FC236}">
                <a16:creationId xmlns:a16="http://schemas.microsoft.com/office/drawing/2014/main" id="{44BA76F7-1E4A-EC61-EFAF-088553D3DC4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4614"/>
            <a:ext cx="12192000" cy="4032698"/>
          </a:xfrm>
        </p:spPr>
      </p:pic>
    </p:spTree>
    <p:extLst>
      <p:ext uri="{BB962C8B-B14F-4D97-AF65-F5344CB8AC3E}">
        <p14:creationId xmlns:p14="http://schemas.microsoft.com/office/powerpoint/2010/main" val="416261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ell phone on a table displaying a home screen with different apps and folders. ">
            <a:extLst>
              <a:ext uri="{FF2B5EF4-FFF2-40B4-BE49-F238E27FC236}">
                <a16:creationId xmlns:a16="http://schemas.microsoft.com/office/drawing/2014/main" id="{26BE07F2-2506-3A29-E85F-81FAEB96F3F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7"/>
          <a:stretch/>
        </p:blipFill>
        <p:spPr>
          <a:xfrm rot="5400000">
            <a:off x="2949575" y="-2967038"/>
            <a:ext cx="6291263" cy="12192001"/>
          </a:xfrm>
        </p:spPr>
      </p:pic>
      <p:sp>
        <p:nvSpPr>
          <p:cNvPr id="5" name="Text Placeholder 4">
            <a:extLst>
              <a:ext uri="{FF2B5EF4-FFF2-40B4-BE49-F238E27FC236}">
                <a16:creationId xmlns:a16="http://schemas.microsoft.com/office/drawing/2014/main" id="{689EFD19-FDC4-4484-2A52-56604790E98A}"/>
              </a:ext>
            </a:extLst>
          </p:cNvPr>
          <p:cNvSpPr>
            <a:spLocks noGrp="1"/>
          </p:cNvSpPr>
          <p:nvPr>
            <p:ph type="body" sz="quarter" idx="11"/>
          </p:nvPr>
        </p:nvSpPr>
        <p:spPr/>
        <p:txBody>
          <a:bodyPr/>
          <a:lstStyle/>
          <a:p>
            <a:r>
              <a:rPr lang="en-US"/>
              <a:t>Photo: Caritas Australia</a:t>
            </a:r>
            <a:endParaRPr lang="en-AU"/>
          </a:p>
        </p:txBody>
      </p:sp>
      <p:sp>
        <p:nvSpPr>
          <p:cNvPr id="7" name="Round Diagonal Corner Rectangle 1">
            <a:extLst>
              <a:ext uri="{FF2B5EF4-FFF2-40B4-BE49-F238E27FC236}">
                <a16:creationId xmlns:a16="http://schemas.microsoft.com/office/drawing/2014/main" id="{1C77DA4D-53DD-31ED-51A2-B82BB42A431D}"/>
              </a:ext>
            </a:extLst>
          </p:cNvPr>
          <p:cNvSpPr/>
          <p:nvPr/>
        </p:nvSpPr>
        <p:spPr>
          <a:xfrm rot="16200000">
            <a:off x="1632181" y="2494027"/>
            <a:ext cx="2207171" cy="4471253"/>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7B1C8059-702D-CA58-0A82-42CBEBD73AA8}"/>
              </a:ext>
            </a:extLst>
          </p:cNvPr>
          <p:cNvSpPr>
            <a:spLocks noGrp="1"/>
          </p:cNvSpPr>
          <p:nvPr>
            <p:ph type="body" sz="quarter" idx="12"/>
          </p:nvPr>
        </p:nvSpPr>
        <p:spPr>
          <a:xfrm>
            <a:off x="719231" y="3823045"/>
            <a:ext cx="4128459" cy="1813217"/>
          </a:xfrm>
        </p:spPr>
        <p:txBody>
          <a:bodyPr/>
          <a:lstStyle/>
          <a:p>
            <a:pPr>
              <a:lnSpc>
                <a:spcPct val="100000"/>
              </a:lnSpc>
              <a:spcBef>
                <a:spcPts val="0"/>
              </a:spcBef>
              <a:spcAft>
                <a:spcPts val="600"/>
              </a:spcAft>
            </a:pPr>
            <a:r>
              <a:rPr lang="en-US">
                <a:solidFill>
                  <a:schemeClr val="bg1"/>
                </a:solidFill>
              </a:rPr>
              <a:t>Globally, 1.3 billion smartphones were sold in 2023.</a:t>
            </a:r>
          </a:p>
          <a:p>
            <a:pPr>
              <a:lnSpc>
                <a:spcPct val="100000"/>
              </a:lnSpc>
              <a:spcBef>
                <a:spcPts val="0"/>
              </a:spcBef>
              <a:spcAft>
                <a:spcPts val="600"/>
              </a:spcAft>
            </a:pPr>
            <a:endParaRPr lang="en-US">
              <a:solidFill>
                <a:schemeClr val="bg1"/>
              </a:solidFill>
            </a:endParaRPr>
          </a:p>
          <a:p>
            <a:pPr>
              <a:lnSpc>
                <a:spcPct val="100000"/>
              </a:lnSpc>
              <a:spcBef>
                <a:spcPts val="0"/>
              </a:spcBef>
              <a:spcAft>
                <a:spcPts val="600"/>
              </a:spcAft>
            </a:pPr>
            <a:r>
              <a:rPr lang="en-US">
                <a:solidFill>
                  <a:schemeClr val="bg1"/>
                </a:solidFill>
              </a:rPr>
              <a:t>I know that I would be completely lost if I misplaced mine. </a:t>
            </a:r>
            <a:endParaRPr lang="en-AU">
              <a:solidFill>
                <a:schemeClr val="bg1"/>
              </a:solidFill>
            </a:endParaRPr>
          </a:p>
        </p:txBody>
      </p:sp>
    </p:spTree>
    <p:extLst>
      <p:ext uri="{BB962C8B-B14F-4D97-AF65-F5344CB8AC3E}">
        <p14:creationId xmlns:p14="http://schemas.microsoft.com/office/powerpoint/2010/main" val="213658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ell phone on a table displaying different apps. ">
            <a:extLst>
              <a:ext uri="{FF2B5EF4-FFF2-40B4-BE49-F238E27FC236}">
                <a16:creationId xmlns:a16="http://schemas.microsoft.com/office/drawing/2014/main" id="{D7D54113-FE67-8CB3-E8D7-03F8268AAA6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rot="5400000">
            <a:off x="2949575" y="-2967038"/>
            <a:ext cx="6291263" cy="12192001"/>
          </a:xfrm>
        </p:spPr>
      </p:pic>
      <p:sp>
        <p:nvSpPr>
          <p:cNvPr id="3" name="Text Placeholder 2">
            <a:extLst>
              <a:ext uri="{FF2B5EF4-FFF2-40B4-BE49-F238E27FC236}">
                <a16:creationId xmlns:a16="http://schemas.microsoft.com/office/drawing/2014/main" id="{18FA618E-293C-066C-5670-26EBD9EAB2A7}"/>
              </a:ext>
            </a:extLst>
          </p:cNvPr>
          <p:cNvSpPr>
            <a:spLocks noGrp="1"/>
          </p:cNvSpPr>
          <p:nvPr>
            <p:ph type="body" sz="quarter" idx="11"/>
          </p:nvPr>
        </p:nvSpPr>
        <p:spPr/>
        <p:txBody>
          <a:bodyPr/>
          <a:lstStyle/>
          <a:p>
            <a:r>
              <a:rPr lang="en-US"/>
              <a:t>Photo: Caritas Australia</a:t>
            </a:r>
            <a:endParaRPr lang="en-AU"/>
          </a:p>
        </p:txBody>
      </p:sp>
      <p:sp>
        <p:nvSpPr>
          <p:cNvPr id="7" name="Round Diagonal Corner Rectangle 1">
            <a:extLst>
              <a:ext uri="{FF2B5EF4-FFF2-40B4-BE49-F238E27FC236}">
                <a16:creationId xmlns:a16="http://schemas.microsoft.com/office/drawing/2014/main" id="{BBF3DD86-F323-2198-795C-67C3A87D1027}"/>
              </a:ext>
            </a:extLst>
          </p:cNvPr>
          <p:cNvSpPr/>
          <p:nvPr/>
        </p:nvSpPr>
        <p:spPr>
          <a:xfrm rot="16200000">
            <a:off x="156456" y="991790"/>
            <a:ext cx="4878240" cy="4350318"/>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7EF078EE-1E0E-244F-CF35-134EB50E6A4F}"/>
              </a:ext>
            </a:extLst>
          </p:cNvPr>
          <p:cNvSpPr>
            <a:spLocks noGrp="1"/>
          </p:cNvSpPr>
          <p:nvPr>
            <p:ph type="body" sz="quarter" idx="12"/>
          </p:nvPr>
        </p:nvSpPr>
        <p:spPr>
          <a:xfrm>
            <a:off x="593927" y="991486"/>
            <a:ext cx="4003297" cy="4350925"/>
          </a:xfrm>
        </p:spPr>
        <p:txBody>
          <a:bodyPr/>
          <a:lstStyle/>
          <a:p>
            <a:pPr>
              <a:lnSpc>
                <a:spcPct val="100000"/>
              </a:lnSpc>
              <a:spcBef>
                <a:spcPts val="0"/>
              </a:spcBef>
              <a:spcAft>
                <a:spcPts val="600"/>
              </a:spcAft>
            </a:pPr>
            <a:r>
              <a:rPr lang="en-US">
                <a:solidFill>
                  <a:schemeClr val="bg1"/>
                </a:solidFill>
              </a:rPr>
              <a:t>It goes almost everywhere with me. It knows everything I do each day.</a:t>
            </a:r>
          </a:p>
          <a:p>
            <a:pPr>
              <a:lnSpc>
                <a:spcPct val="100000"/>
              </a:lnSpc>
              <a:spcBef>
                <a:spcPts val="0"/>
              </a:spcBef>
              <a:spcAft>
                <a:spcPts val="600"/>
              </a:spcAft>
            </a:pPr>
            <a:endParaRPr lang="en-US">
              <a:solidFill>
                <a:schemeClr val="bg1"/>
              </a:solidFill>
            </a:endParaRPr>
          </a:p>
          <a:p>
            <a:pPr>
              <a:lnSpc>
                <a:spcPct val="100000"/>
              </a:lnSpc>
              <a:spcBef>
                <a:spcPts val="0"/>
              </a:spcBef>
              <a:spcAft>
                <a:spcPts val="600"/>
              </a:spcAft>
            </a:pPr>
            <a:r>
              <a:rPr lang="en-AU">
                <a:solidFill>
                  <a:schemeClr val="bg1"/>
                </a:solidFill>
              </a:rPr>
              <a:t>It gets me up in the morning</a:t>
            </a:r>
          </a:p>
          <a:p>
            <a:pPr>
              <a:lnSpc>
                <a:spcPct val="100000"/>
              </a:lnSpc>
              <a:spcBef>
                <a:spcPts val="0"/>
              </a:spcBef>
              <a:spcAft>
                <a:spcPts val="600"/>
              </a:spcAft>
            </a:pPr>
            <a:r>
              <a:rPr lang="en-AU">
                <a:solidFill>
                  <a:schemeClr val="bg1"/>
                </a:solidFill>
              </a:rPr>
              <a:t>It holds my precious memories </a:t>
            </a:r>
          </a:p>
          <a:p>
            <a:pPr>
              <a:lnSpc>
                <a:spcPct val="100000"/>
              </a:lnSpc>
              <a:spcBef>
                <a:spcPts val="0"/>
              </a:spcBef>
              <a:spcAft>
                <a:spcPts val="600"/>
              </a:spcAft>
            </a:pPr>
            <a:r>
              <a:rPr lang="en-AU">
                <a:solidFill>
                  <a:schemeClr val="bg1"/>
                </a:solidFill>
              </a:rPr>
              <a:t>It relaxes me </a:t>
            </a:r>
          </a:p>
          <a:p>
            <a:pPr>
              <a:lnSpc>
                <a:spcPct val="100000"/>
              </a:lnSpc>
              <a:spcBef>
                <a:spcPts val="0"/>
              </a:spcBef>
              <a:spcAft>
                <a:spcPts val="600"/>
              </a:spcAft>
            </a:pPr>
            <a:r>
              <a:rPr lang="en-AU">
                <a:solidFill>
                  <a:schemeClr val="bg1"/>
                </a:solidFill>
              </a:rPr>
              <a:t>I</a:t>
            </a:r>
            <a:r>
              <a:rPr lang="en-US">
                <a:solidFill>
                  <a:schemeClr val="bg1"/>
                </a:solidFill>
              </a:rPr>
              <a:t>t makes sure I don’t miss important events </a:t>
            </a:r>
          </a:p>
          <a:p>
            <a:pPr>
              <a:lnSpc>
                <a:spcPct val="100000"/>
              </a:lnSpc>
              <a:spcBef>
                <a:spcPts val="0"/>
              </a:spcBef>
              <a:spcAft>
                <a:spcPts val="600"/>
              </a:spcAft>
            </a:pPr>
            <a:r>
              <a:rPr lang="en-US">
                <a:solidFill>
                  <a:schemeClr val="bg1"/>
                </a:solidFill>
              </a:rPr>
              <a:t>It entertains me </a:t>
            </a:r>
          </a:p>
          <a:p>
            <a:pPr>
              <a:lnSpc>
                <a:spcPct val="100000"/>
              </a:lnSpc>
              <a:spcBef>
                <a:spcPts val="0"/>
              </a:spcBef>
              <a:spcAft>
                <a:spcPts val="600"/>
              </a:spcAft>
            </a:pPr>
            <a:r>
              <a:rPr lang="en-US">
                <a:solidFill>
                  <a:schemeClr val="bg1"/>
                </a:solidFill>
              </a:rPr>
              <a:t>It helps me keep up with the important issues of the world…</a:t>
            </a:r>
          </a:p>
        </p:txBody>
      </p:sp>
    </p:spTree>
    <p:extLst>
      <p:ext uri="{BB962C8B-B14F-4D97-AF65-F5344CB8AC3E}">
        <p14:creationId xmlns:p14="http://schemas.microsoft.com/office/powerpoint/2010/main" val="281593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ell phone on a table displaying different apps">
            <a:extLst>
              <a:ext uri="{FF2B5EF4-FFF2-40B4-BE49-F238E27FC236}">
                <a16:creationId xmlns:a16="http://schemas.microsoft.com/office/drawing/2014/main" id="{5CF6B9EC-92A5-DE6A-87DC-33AC091E26A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b="-7"/>
          <a:stretch/>
        </p:blipFill>
        <p:spPr>
          <a:xfrm rot="5400000">
            <a:off x="2950369" y="-2950974"/>
            <a:ext cx="6291263" cy="12192001"/>
          </a:xfrm>
        </p:spPr>
      </p:pic>
      <p:sp>
        <p:nvSpPr>
          <p:cNvPr id="3" name="Text Placeholder 2">
            <a:extLst>
              <a:ext uri="{FF2B5EF4-FFF2-40B4-BE49-F238E27FC236}">
                <a16:creationId xmlns:a16="http://schemas.microsoft.com/office/drawing/2014/main" id="{0391239E-BEA7-9545-3785-BD59C847D187}"/>
              </a:ext>
            </a:extLst>
          </p:cNvPr>
          <p:cNvSpPr>
            <a:spLocks noGrp="1"/>
          </p:cNvSpPr>
          <p:nvPr>
            <p:ph type="body" sz="quarter" idx="11"/>
          </p:nvPr>
        </p:nvSpPr>
        <p:spPr/>
        <p:txBody>
          <a:bodyPr/>
          <a:lstStyle/>
          <a:p>
            <a:r>
              <a:rPr lang="en-US"/>
              <a:t>Photo: Caritas Australia</a:t>
            </a:r>
            <a:endParaRPr lang="en-AU"/>
          </a:p>
        </p:txBody>
      </p:sp>
      <p:sp>
        <p:nvSpPr>
          <p:cNvPr id="7" name="Round Diagonal Corner Rectangle 1">
            <a:extLst>
              <a:ext uri="{FF2B5EF4-FFF2-40B4-BE49-F238E27FC236}">
                <a16:creationId xmlns:a16="http://schemas.microsoft.com/office/drawing/2014/main" id="{58C84955-5AFC-1717-AB05-8449A83546C2}"/>
              </a:ext>
            </a:extLst>
          </p:cNvPr>
          <p:cNvSpPr/>
          <p:nvPr/>
        </p:nvSpPr>
        <p:spPr>
          <a:xfrm rot="16200000">
            <a:off x="278134" y="864282"/>
            <a:ext cx="4825028" cy="4561490"/>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29E5460C-48DD-1A7D-5ECD-ED90C84AA358}"/>
              </a:ext>
            </a:extLst>
          </p:cNvPr>
          <p:cNvSpPr>
            <a:spLocks noGrp="1"/>
          </p:cNvSpPr>
          <p:nvPr>
            <p:ph type="body" sz="quarter" idx="12"/>
          </p:nvPr>
        </p:nvSpPr>
        <p:spPr>
          <a:xfrm>
            <a:off x="626418" y="961183"/>
            <a:ext cx="4128459" cy="4367687"/>
          </a:xfrm>
        </p:spPr>
        <p:txBody>
          <a:bodyPr/>
          <a:lstStyle/>
          <a:p>
            <a:pPr>
              <a:lnSpc>
                <a:spcPct val="100000"/>
              </a:lnSpc>
              <a:spcBef>
                <a:spcPts val="0"/>
              </a:spcBef>
              <a:spcAft>
                <a:spcPts val="600"/>
              </a:spcAft>
            </a:pPr>
            <a:r>
              <a:rPr lang="en-AU">
                <a:solidFill>
                  <a:schemeClr val="bg1"/>
                </a:solidFill>
              </a:rPr>
              <a:t>I can watch my favourite show </a:t>
            </a:r>
          </a:p>
          <a:p>
            <a:pPr>
              <a:lnSpc>
                <a:spcPct val="100000"/>
              </a:lnSpc>
              <a:spcBef>
                <a:spcPts val="0"/>
              </a:spcBef>
              <a:spcAft>
                <a:spcPts val="600"/>
              </a:spcAft>
            </a:pPr>
            <a:r>
              <a:rPr lang="en-AU">
                <a:solidFill>
                  <a:schemeClr val="bg1"/>
                </a:solidFill>
              </a:rPr>
              <a:t>It assists me to stay in touch with my friends </a:t>
            </a:r>
          </a:p>
          <a:p>
            <a:pPr>
              <a:lnSpc>
                <a:spcPct val="100000"/>
              </a:lnSpc>
              <a:spcBef>
                <a:spcPts val="0"/>
              </a:spcBef>
              <a:spcAft>
                <a:spcPts val="600"/>
              </a:spcAft>
            </a:pPr>
            <a:r>
              <a:rPr lang="en-AU">
                <a:solidFill>
                  <a:schemeClr val="bg1"/>
                </a:solidFill>
              </a:rPr>
              <a:t>It keeps me up to date with the live footy scores</a:t>
            </a:r>
          </a:p>
          <a:p>
            <a:pPr>
              <a:lnSpc>
                <a:spcPct val="100000"/>
              </a:lnSpc>
              <a:spcBef>
                <a:spcPts val="0"/>
              </a:spcBef>
              <a:spcAft>
                <a:spcPts val="600"/>
              </a:spcAft>
            </a:pPr>
            <a:r>
              <a:rPr lang="en-AU">
                <a:solidFill>
                  <a:schemeClr val="bg1"/>
                </a:solidFill>
              </a:rPr>
              <a:t>I can watch reels</a:t>
            </a:r>
          </a:p>
          <a:p>
            <a:pPr>
              <a:lnSpc>
                <a:spcPct val="100000"/>
              </a:lnSpc>
              <a:spcBef>
                <a:spcPts val="0"/>
              </a:spcBef>
              <a:spcAft>
                <a:spcPts val="600"/>
              </a:spcAft>
            </a:pPr>
            <a:r>
              <a:rPr lang="en-AU">
                <a:solidFill>
                  <a:schemeClr val="bg1"/>
                </a:solidFill>
              </a:rPr>
              <a:t>It tells me the weather </a:t>
            </a:r>
          </a:p>
          <a:p>
            <a:pPr>
              <a:lnSpc>
                <a:spcPct val="100000"/>
              </a:lnSpc>
              <a:spcBef>
                <a:spcPts val="0"/>
              </a:spcBef>
              <a:spcAft>
                <a:spcPts val="600"/>
              </a:spcAft>
            </a:pPr>
            <a:r>
              <a:rPr lang="en-AU">
                <a:solidFill>
                  <a:schemeClr val="bg1"/>
                </a:solidFill>
              </a:rPr>
              <a:t>It keeps track of my steps </a:t>
            </a:r>
          </a:p>
          <a:p>
            <a:pPr>
              <a:lnSpc>
                <a:spcPct val="100000"/>
              </a:lnSpc>
              <a:spcBef>
                <a:spcPts val="0"/>
              </a:spcBef>
              <a:spcAft>
                <a:spcPts val="600"/>
              </a:spcAft>
            </a:pPr>
            <a:r>
              <a:rPr lang="en-AU">
                <a:solidFill>
                  <a:schemeClr val="bg1"/>
                </a:solidFill>
              </a:rPr>
              <a:t>It sends and receives my emails</a:t>
            </a:r>
          </a:p>
          <a:p>
            <a:pPr>
              <a:lnSpc>
                <a:spcPct val="100000"/>
              </a:lnSpc>
              <a:spcBef>
                <a:spcPts val="0"/>
              </a:spcBef>
              <a:spcAft>
                <a:spcPts val="600"/>
              </a:spcAft>
            </a:pPr>
            <a:endParaRPr lang="en-AU">
              <a:solidFill>
                <a:schemeClr val="bg1"/>
              </a:solidFill>
              <a:ea typeface="Open Sans" panose="020B0606030504020204" pitchFamily="34" charset="0"/>
              <a:cs typeface="Open Sans" panose="020B0606030504020204" pitchFamily="34" charset="0"/>
            </a:endParaRPr>
          </a:p>
          <a:p>
            <a:pPr>
              <a:lnSpc>
                <a:spcPct val="100000"/>
              </a:lnSpc>
              <a:spcBef>
                <a:spcPts val="0"/>
              </a:spcBef>
              <a:spcAft>
                <a:spcPts val="600"/>
              </a:spcAft>
            </a:pPr>
            <a:r>
              <a:rPr lang="en-AU">
                <a:solidFill>
                  <a:schemeClr val="bg1"/>
                </a:solidFill>
              </a:rPr>
              <a:t>And I can even use it to make phone calls- if I need to!</a:t>
            </a:r>
          </a:p>
        </p:txBody>
      </p:sp>
    </p:spTree>
    <p:extLst>
      <p:ext uri="{BB962C8B-B14F-4D97-AF65-F5344CB8AC3E}">
        <p14:creationId xmlns:p14="http://schemas.microsoft.com/office/powerpoint/2010/main" val="367742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ell phone on a table displaying a home screen with different apps and folders. ">
            <a:extLst>
              <a:ext uri="{FF2B5EF4-FFF2-40B4-BE49-F238E27FC236}">
                <a16:creationId xmlns:a16="http://schemas.microsoft.com/office/drawing/2014/main" id="{DB3918A6-5A40-6D7F-9D1A-F984AB484E0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b="-7"/>
          <a:stretch/>
        </p:blipFill>
        <p:spPr>
          <a:xfrm rot="5400000">
            <a:off x="2949575" y="-2967038"/>
            <a:ext cx="6291263" cy="12192001"/>
          </a:xfrm>
        </p:spPr>
      </p:pic>
      <p:sp>
        <p:nvSpPr>
          <p:cNvPr id="3" name="Text Placeholder 2">
            <a:extLst>
              <a:ext uri="{FF2B5EF4-FFF2-40B4-BE49-F238E27FC236}">
                <a16:creationId xmlns:a16="http://schemas.microsoft.com/office/drawing/2014/main" id="{2D462385-5E1A-93BD-FDF8-D17C32B68872}"/>
              </a:ext>
            </a:extLst>
          </p:cNvPr>
          <p:cNvSpPr>
            <a:spLocks noGrp="1"/>
          </p:cNvSpPr>
          <p:nvPr>
            <p:ph type="body" sz="quarter" idx="11"/>
          </p:nvPr>
        </p:nvSpPr>
        <p:spPr/>
        <p:txBody>
          <a:bodyPr/>
          <a:lstStyle/>
          <a:p>
            <a:r>
              <a:rPr lang="en-US"/>
              <a:t>Photo: Caritas Australia</a:t>
            </a:r>
            <a:endParaRPr lang="en-AU"/>
          </a:p>
        </p:txBody>
      </p:sp>
      <p:sp>
        <p:nvSpPr>
          <p:cNvPr id="7" name="Round Diagonal Corner Rectangle 1">
            <a:extLst>
              <a:ext uri="{FF2B5EF4-FFF2-40B4-BE49-F238E27FC236}">
                <a16:creationId xmlns:a16="http://schemas.microsoft.com/office/drawing/2014/main" id="{BBF679EB-1D8E-3913-BBFB-03024D9F1293}"/>
              </a:ext>
            </a:extLst>
          </p:cNvPr>
          <p:cNvSpPr/>
          <p:nvPr/>
        </p:nvSpPr>
        <p:spPr>
          <a:xfrm rot="16200000">
            <a:off x="8108280" y="1749523"/>
            <a:ext cx="2460628" cy="4760880"/>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2FE70EF6-2C76-7E06-4C72-C441E7B2A951}"/>
              </a:ext>
            </a:extLst>
          </p:cNvPr>
          <p:cNvSpPr>
            <a:spLocks noGrp="1"/>
          </p:cNvSpPr>
          <p:nvPr>
            <p:ph type="body" sz="quarter" idx="12"/>
          </p:nvPr>
        </p:nvSpPr>
        <p:spPr>
          <a:xfrm>
            <a:off x="7189831" y="3064129"/>
            <a:ext cx="4297526" cy="2131667"/>
          </a:xfrm>
        </p:spPr>
        <p:txBody>
          <a:bodyPr/>
          <a:lstStyle/>
          <a:p>
            <a:pPr>
              <a:lnSpc>
                <a:spcPct val="100000"/>
              </a:lnSpc>
              <a:spcBef>
                <a:spcPts val="0"/>
              </a:spcBef>
              <a:spcAft>
                <a:spcPts val="600"/>
              </a:spcAft>
            </a:pPr>
            <a:r>
              <a:rPr lang="en-AU">
                <a:solidFill>
                  <a:schemeClr val="bg1"/>
                </a:solidFill>
              </a:rPr>
              <a:t>I look after it and make sure nothing happens to it. I’m sure most people do the same. </a:t>
            </a:r>
          </a:p>
          <a:p>
            <a:pPr>
              <a:lnSpc>
                <a:spcPct val="100000"/>
              </a:lnSpc>
              <a:spcBef>
                <a:spcPts val="0"/>
              </a:spcBef>
              <a:spcAft>
                <a:spcPts val="600"/>
              </a:spcAft>
            </a:pPr>
            <a:endParaRPr lang="en-AU">
              <a:solidFill>
                <a:schemeClr val="bg1"/>
              </a:solidFill>
            </a:endParaRPr>
          </a:p>
          <a:p>
            <a:pPr>
              <a:lnSpc>
                <a:spcPct val="100000"/>
              </a:lnSpc>
              <a:spcBef>
                <a:spcPts val="0"/>
              </a:spcBef>
              <a:spcAft>
                <a:spcPts val="600"/>
              </a:spcAft>
            </a:pPr>
            <a:r>
              <a:rPr lang="en-AU">
                <a:solidFill>
                  <a:schemeClr val="bg1"/>
                </a:solidFill>
              </a:rPr>
              <a:t>Most people would take care of their $1000+ Smartphone, wouldn’t they?</a:t>
            </a:r>
          </a:p>
        </p:txBody>
      </p:sp>
    </p:spTree>
    <p:extLst>
      <p:ext uri="{BB962C8B-B14F-4D97-AF65-F5344CB8AC3E}">
        <p14:creationId xmlns:p14="http://schemas.microsoft.com/office/powerpoint/2010/main" val="163632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aerial view of mountains along the coastline. Buildings at the base of the mountains along the water's edge.">
            <a:extLst>
              <a:ext uri="{FF2B5EF4-FFF2-40B4-BE49-F238E27FC236}">
                <a16:creationId xmlns:a16="http://schemas.microsoft.com/office/drawing/2014/main" id="{13BF7514-7D6D-9523-0359-58D7930E4EA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20" y="1"/>
            <a:ext cx="12191980" cy="6326709"/>
          </a:xfrm>
          <a:noFill/>
        </p:spPr>
      </p:pic>
      <p:sp>
        <p:nvSpPr>
          <p:cNvPr id="11" name="Text Placeholder 2">
            <a:extLst>
              <a:ext uri="{FF2B5EF4-FFF2-40B4-BE49-F238E27FC236}">
                <a16:creationId xmlns:a16="http://schemas.microsoft.com/office/drawing/2014/main" id="{F87D5583-F26B-508A-91D5-844A3FE5E528}"/>
              </a:ext>
            </a:extLst>
          </p:cNvPr>
          <p:cNvSpPr>
            <a:spLocks noGrp="1"/>
          </p:cNvSpPr>
          <p:nvPr>
            <p:ph type="body" sz="quarter" idx="11"/>
          </p:nvPr>
        </p:nvSpPr>
        <p:spPr>
          <a:xfrm>
            <a:off x="0" y="6386445"/>
            <a:ext cx="4549963" cy="383110"/>
          </a:xfrm>
        </p:spPr>
        <p:txBody>
          <a:bodyPr/>
          <a:lstStyle/>
          <a:p>
            <a:pPr algn="l"/>
            <a:r>
              <a:rPr lang="en-US" sz="1200"/>
              <a:t>An aerial view of a Training Centre in the Solomon Islands. Photo: Neil </a:t>
            </a:r>
            <a:r>
              <a:rPr lang="en-US" sz="1200" err="1"/>
              <a:t>Nuia</a:t>
            </a:r>
            <a:r>
              <a:rPr lang="en-US" sz="1200"/>
              <a:t>/Caritas Australia</a:t>
            </a:r>
          </a:p>
        </p:txBody>
      </p:sp>
      <p:sp>
        <p:nvSpPr>
          <p:cNvPr id="7" name="Round Diagonal Corner Rectangle 1">
            <a:extLst>
              <a:ext uri="{FF2B5EF4-FFF2-40B4-BE49-F238E27FC236}">
                <a16:creationId xmlns:a16="http://schemas.microsoft.com/office/drawing/2014/main" id="{CE55E47A-F338-ABF6-3706-5792218F718F}"/>
              </a:ext>
            </a:extLst>
          </p:cNvPr>
          <p:cNvSpPr/>
          <p:nvPr/>
        </p:nvSpPr>
        <p:spPr>
          <a:xfrm rot="16200000">
            <a:off x="1298854" y="2042028"/>
            <a:ext cx="3151970" cy="5129082"/>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9A91FF2F-1786-2D32-DB03-5A0F26E8B72B}"/>
              </a:ext>
            </a:extLst>
          </p:cNvPr>
          <p:cNvSpPr>
            <a:spLocks noGrp="1"/>
          </p:cNvSpPr>
          <p:nvPr>
            <p:ph type="body" sz="quarter" idx="12"/>
          </p:nvPr>
        </p:nvSpPr>
        <p:spPr>
          <a:xfrm>
            <a:off x="669498" y="3294031"/>
            <a:ext cx="4410682" cy="2625076"/>
          </a:xfrm>
        </p:spPr>
        <p:txBody>
          <a:bodyPr>
            <a:noAutofit/>
          </a:bodyPr>
          <a:lstStyle/>
          <a:p>
            <a:pPr>
              <a:lnSpc>
                <a:spcPct val="100000"/>
              </a:lnSpc>
              <a:spcBef>
                <a:spcPts val="0"/>
              </a:spcBef>
              <a:spcAft>
                <a:spcPts val="600"/>
              </a:spcAft>
            </a:pPr>
            <a:r>
              <a:rPr lang="en-AU" sz="2800">
                <a:solidFill>
                  <a:schemeClr val="bg1"/>
                </a:solidFill>
              </a:rPr>
              <a:t>Imagine how much better the world would be if we took as much care of other people and the environment as we do of our technology. </a:t>
            </a:r>
          </a:p>
        </p:txBody>
      </p:sp>
    </p:spTree>
    <p:extLst>
      <p:ext uri="{BB962C8B-B14F-4D97-AF65-F5344CB8AC3E}">
        <p14:creationId xmlns:p14="http://schemas.microsoft.com/office/powerpoint/2010/main" val="300161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working in the fields. ">
            <a:extLst>
              <a:ext uri="{FF2B5EF4-FFF2-40B4-BE49-F238E27FC236}">
                <a16:creationId xmlns:a16="http://schemas.microsoft.com/office/drawing/2014/main" id="{E6C86B6D-4FEA-8AEC-FF51-3802BF991AC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2E35919-804E-D647-EBCB-E75278FA9F25}"/>
              </a:ext>
            </a:extLst>
          </p:cNvPr>
          <p:cNvSpPr>
            <a:spLocks noGrp="1"/>
          </p:cNvSpPr>
          <p:nvPr>
            <p:ph type="body" sz="quarter" idx="11"/>
          </p:nvPr>
        </p:nvSpPr>
        <p:spPr>
          <a:xfrm>
            <a:off x="15610" y="6407144"/>
            <a:ext cx="6080390" cy="360913"/>
          </a:xfrm>
        </p:spPr>
        <p:txBody>
          <a:bodyPr/>
          <a:lstStyle/>
          <a:p>
            <a:pPr algn="l"/>
            <a:r>
              <a:rPr lang="en-US" sz="1200" err="1"/>
              <a:t>Chiquito</a:t>
            </a:r>
            <a:r>
              <a:rPr lang="en-US" sz="1200"/>
              <a:t> is a farmer living in rural Timor </a:t>
            </a:r>
            <a:r>
              <a:rPr lang="en-US" sz="1200" err="1"/>
              <a:t>Leste</a:t>
            </a:r>
            <a:r>
              <a:rPr lang="en-US" sz="1200"/>
              <a:t>. After his father passed away, </a:t>
            </a:r>
            <a:r>
              <a:rPr lang="en-US" sz="1200" err="1"/>
              <a:t>Chiquito</a:t>
            </a:r>
            <a:r>
              <a:rPr lang="en-US" sz="1200"/>
              <a:t> took on the responsibility of supporting his whole household. Photo: Caritas Australia</a:t>
            </a:r>
            <a:endParaRPr lang="en-AU" sz="1200"/>
          </a:p>
        </p:txBody>
      </p:sp>
      <p:sp>
        <p:nvSpPr>
          <p:cNvPr id="7" name="Round Diagonal Corner Rectangle 1">
            <a:extLst>
              <a:ext uri="{FF2B5EF4-FFF2-40B4-BE49-F238E27FC236}">
                <a16:creationId xmlns:a16="http://schemas.microsoft.com/office/drawing/2014/main" id="{CCE1DF00-86CD-DDA2-8BBF-B625B4A51782}"/>
              </a:ext>
            </a:extLst>
          </p:cNvPr>
          <p:cNvSpPr/>
          <p:nvPr/>
        </p:nvSpPr>
        <p:spPr>
          <a:xfrm rot="16200000">
            <a:off x="2406714" y="1718202"/>
            <a:ext cx="2367935" cy="6560767"/>
          </a:xfrm>
          <a:prstGeom prst="round2DiagRect">
            <a:avLst/>
          </a:prstGeom>
          <a:solidFill>
            <a:srgbClr val="63B1A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19BA6035-0C91-F10F-4462-79D9476A4DAA}"/>
              </a:ext>
            </a:extLst>
          </p:cNvPr>
          <p:cNvSpPr>
            <a:spLocks noGrp="1"/>
          </p:cNvSpPr>
          <p:nvPr>
            <p:ph type="body" sz="quarter" idx="12"/>
          </p:nvPr>
        </p:nvSpPr>
        <p:spPr>
          <a:xfrm>
            <a:off x="536361" y="3999262"/>
            <a:ext cx="6108642" cy="1998646"/>
          </a:xfrm>
        </p:spPr>
        <p:txBody>
          <a:bodyPr/>
          <a:lstStyle/>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Imagine if other people and the world meant as much to us as our phone.</a:t>
            </a:r>
          </a:p>
          <a:p>
            <a:pPr>
              <a:lnSpc>
                <a:spcPct val="100000"/>
              </a:lnSpc>
              <a:spcBef>
                <a:spcPts val="0"/>
              </a:spcBef>
              <a:spcAft>
                <a:spcPts val="600"/>
              </a:spcAft>
            </a:pPr>
            <a:endParaRPr lang="en-US" sz="2800">
              <a:solidFill>
                <a:schemeClr val="bg1"/>
              </a:solidFill>
              <a:latin typeface="Arial" panose="020B0604020202020204" pitchFamily="34" charset="0"/>
              <a:ea typeface="Open Sans" panose="020B0606030504020204" pitchFamily="34" charset="0"/>
              <a:cs typeface="Arial" panose="020B0604020202020204" pitchFamily="34" charset="0"/>
            </a:endParaRPr>
          </a:p>
          <a:p>
            <a:pPr>
              <a:lnSpc>
                <a:spcPct val="100000"/>
              </a:lnSpc>
              <a:spcBef>
                <a:spcPts val="0"/>
              </a:spcBef>
              <a:spcAft>
                <a:spcPts val="600"/>
              </a:spcAft>
            </a:pPr>
            <a:r>
              <a:rPr lang="en-US" sz="2800">
                <a:solidFill>
                  <a:schemeClr val="bg1"/>
                </a:solidFill>
                <a:latin typeface="Arial" panose="020B0604020202020204" pitchFamily="34" charset="0"/>
                <a:ea typeface="Open Sans" panose="020B0606030504020204" pitchFamily="34" charset="0"/>
                <a:cs typeface="Arial" panose="020B0604020202020204" pitchFamily="34" charset="0"/>
              </a:rPr>
              <a:t>I wonder, how the world would look?</a:t>
            </a:r>
          </a:p>
        </p:txBody>
      </p:sp>
    </p:spTree>
    <p:extLst>
      <p:ext uri="{BB962C8B-B14F-4D97-AF65-F5344CB8AC3E}">
        <p14:creationId xmlns:p14="http://schemas.microsoft.com/office/powerpoint/2010/main" val="1922452563"/>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a7938f78-b017-4dc0-8c82-d5b44b2641c5" xsi:nil="true"/>
    <lcf76f155ced4ddcb4097134ff3c332f xmlns="a7938f78-b017-4dc0-8c82-d5b44b2641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8" ma:contentTypeDescription="Create a new document." ma:contentTypeScope="" ma:versionID="1df5ad7dcc74b377a8c50e38c84d553f">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3e9646c9d84ec458763f4a813d91d946"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CE9FC7-F488-4CBC-BC57-3C13B4B4EA8E}">
  <ds:schemaRefs>
    <ds:schemaRef ds:uri="a74f41e8-2c9a-4a9a-8a86-1b2eca9cb15f"/>
    <ds:schemaRef ds:uri="a7938f78-b017-4dc0-8c82-d5b44b264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A25186CF-89DB-4BFE-AE34-B8A45DB104C3}">
  <ds:schemaRefs>
    <ds:schemaRef ds:uri="a74f41e8-2c9a-4a9a-8a86-1b2eca9cb15f"/>
    <ds:schemaRef ds:uri="a7938f78-b017-4dc0-8c82-d5b44b264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990</Words>
  <Application>Microsoft Office PowerPoint</Application>
  <PresentationFormat>Widescreen</PresentationFormat>
  <Paragraphs>71</Paragraphs>
  <Slides>14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Open Sans</vt:lpstr>
      <vt:lpstr>Roboto Light</vt:lpstr>
      <vt:lpstr>Education PPT Template</vt:lpstr>
      <vt:lpstr>PowerPoint Presentation</vt:lpstr>
      <vt:lpstr>Teacher Information</vt:lpstr>
      <vt:lpstr>Love Thy Neighbour as Thy 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Marlin Communications</dc:creator>
  <cp:lastModifiedBy>Sally Murphy</cp:lastModifiedBy>
  <cp:revision>1</cp:revision>
  <dcterms:created xsi:type="dcterms:W3CDTF">2014-11-30T23:21:17Z</dcterms:created>
  <dcterms:modified xsi:type="dcterms:W3CDTF">2025-01-31T02:17:29Z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