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20C_70A3480F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9"/>
  </p:notesMasterIdLst>
  <p:handoutMasterIdLst>
    <p:handoutMasterId r:id="rId10"/>
  </p:handoutMasterIdLst>
  <p:sldIdLst>
    <p:sldId id="535" r:id="rId5"/>
    <p:sldId id="524" r:id="rId6"/>
    <p:sldId id="527" r:id="rId7"/>
    <p:sldId id="52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pos="7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C248A8-C7DF-2238-5860-147EDD04E4AC}" name="Nicole Dobrohotoff" initials="ND" userId="S::NicoleD@caritas.org.au::2dc4cf58-dc7e-422a-950b-38460c74cb76" providerId="AD"/>
  <p188:author id="{88DD36BE-2BF0-8C51-4147-0272E405388E}" name="Sally Murphy" initials="SM" userId="S::Sally.Murphy@caritas.org.au::dc8129e8-3764-4b90-858b-69271ffb6e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1A4"/>
    <a:srgbClr val="0C244C"/>
    <a:srgbClr val="E5DBCB"/>
    <a:srgbClr val="FFFFFF"/>
    <a:srgbClr val="004851"/>
    <a:srgbClr val="5C867E"/>
    <a:srgbClr val="D86075"/>
    <a:srgbClr val="DF918A"/>
    <a:srgbClr val="C3DDD7"/>
    <a:srgbClr val="CD5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7C438-3A55-48DA-A7CD-B44D6F41AD44}" v="1" dt="2024-09-23T05:21:35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01" autoAdjust="0"/>
  </p:normalViewPr>
  <p:slideViewPr>
    <p:cSldViewPr snapToGrid="0">
      <p:cViewPr varScale="1">
        <p:scale>
          <a:sx n="86" d="100"/>
          <a:sy n="86" d="100"/>
        </p:scale>
        <p:origin x="1434" y="132"/>
      </p:cViewPr>
      <p:guideLst>
        <p:guide orient="horz" pos="2795"/>
        <p:guide orient="horz" pos="4020"/>
        <p:guide pos="5352"/>
        <p:guide pos="70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2dc4cf58-dc7e-422a-950b-38460c74cb76" providerId="ADAL" clId="{1CB7C438-3A55-48DA-A7CD-B44D6F41AD44}"/>
    <pc:docChg chg="delSld">
      <pc:chgData name="Nicole Dobrohotoff" userId="2dc4cf58-dc7e-422a-950b-38460c74cb76" providerId="ADAL" clId="{1CB7C438-3A55-48DA-A7CD-B44D6F41AD44}" dt="2024-09-14T05:53:48.190" v="0" actId="47"/>
      <pc:docMkLst>
        <pc:docMk/>
      </pc:docMkLst>
      <pc:sldChg chg="del">
        <pc:chgData name="Nicole Dobrohotoff" userId="2dc4cf58-dc7e-422a-950b-38460c74cb76" providerId="ADAL" clId="{1CB7C438-3A55-48DA-A7CD-B44D6F41AD44}" dt="2024-09-14T05:53:48.190" v="0" actId="47"/>
        <pc:sldMkLst>
          <pc:docMk/>
          <pc:sldMk cId="1135812892" sldId="517"/>
        </pc:sldMkLst>
      </pc:sldChg>
      <pc:sldChg chg="del">
        <pc:chgData name="Nicole Dobrohotoff" userId="2dc4cf58-dc7e-422a-950b-38460c74cb76" providerId="ADAL" clId="{1CB7C438-3A55-48DA-A7CD-B44D6F41AD44}" dt="2024-09-14T05:53:48.190" v="0" actId="47"/>
        <pc:sldMkLst>
          <pc:docMk/>
          <pc:sldMk cId="2603041233" sldId="528"/>
        </pc:sldMkLst>
      </pc:sldChg>
      <pc:sldChg chg="del">
        <pc:chgData name="Nicole Dobrohotoff" userId="2dc4cf58-dc7e-422a-950b-38460c74cb76" providerId="ADAL" clId="{1CB7C438-3A55-48DA-A7CD-B44D6F41AD44}" dt="2024-09-14T05:53:48.190" v="0" actId="47"/>
        <pc:sldMkLst>
          <pc:docMk/>
          <pc:sldMk cId="2851156178" sldId="529"/>
        </pc:sldMkLst>
      </pc:sldChg>
      <pc:sldChg chg="del">
        <pc:chgData name="Nicole Dobrohotoff" userId="2dc4cf58-dc7e-422a-950b-38460c74cb76" providerId="ADAL" clId="{1CB7C438-3A55-48DA-A7CD-B44D6F41AD44}" dt="2024-09-14T05:53:48.190" v="0" actId="47"/>
        <pc:sldMkLst>
          <pc:docMk/>
          <pc:sldMk cId="1601440219" sldId="530"/>
        </pc:sldMkLst>
      </pc:sldChg>
      <pc:sldChg chg="del">
        <pc:chgData name="Nicole Dobrohotoff" userId="2dc4cf58-dc7e-422a-950b-38460c74cb76" providerId="ADAL" clId="{1CB7C438-3A55-48DA-A7CD-B44D6F41AD44}" dt="2024-09-14T05:53:48.190" v="0" actId="47"/>
        <pc:sldMkLst>
          <pc:docMk/>
          <pc:sldMk cId="1862017285" sldId="531"/>
        </pc:sldMkLst>
      </pc:sldChg>
      <pc:sldChg chg="del">
        <pc:chgData name="Nicole Dobrohotoff" userId="2dc4cf58-dc7e-422a-950b-38460c74cb76" providerId="ADAL" clId="{1CB7C438-3A55-48DA-A7CD-B44D6F41AD44}" dt="2024-09-14T05:53:48.190" v="0" actId="47"/>
        <pc:sldMkLst>
          <pc:docMk/>
          <pc:sldMk cId="879802521" sldId="533"/>
        </pc:sldMkLst>
      </pc:sldChg>
      <pc:sldChg chg="del">
        <pc:chgData name="Nicole Dobrohotoff" userId="2dc4cf58-dc7e-422a-950b-38460c74cb76" providerId="ADAL" clId="{1CB7C438-3A55-48DA-A7CD-B44D6F41AD44}" dt="2024-09-14T05:53:48.190" v="0" actId="47"/>
        <pc:sldMkLst>
          <pc:docMk/>
          <pc:sldMk cId="3086789965" sldId="534"/>
        </pc:sldMkLst>
      </pc:sldChg>
    </pc:docChg>
  </pc:docChgLst>
</pc:chgInfo>
</file>

<file path=ppt/comments/modernComment_20C_70A3480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3DBC1A-2645-4651-8220-F06C9D86EC62}" authorId="{14C248A8-C7DF-2238-5860-147EDD04E4AC}" status="resolved" created="2024-08-27T05:57:58.515" complete="100000">
    <pc:sldMkLst xmlns:pc="http://schemas.microsoft.com/office/powerpoint/2013/main/command">
      <pc:docMk/>
      <pc:sldMk cId="1889749007" sldId="524"/>
    </pc:sldMkLst>
    <p188:txBody>
      <a:bodyPr/>
      <a:lstStyle/>
      <a:p>
        <a:r>
          <a:rPr lang="en-AU"/>
          <a:t>[@Sally Murphy] can you please save the copyright notice that gives us permission to use these images to the folder please so it is easy to reference? Thanks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48E9-2B28-5D4E-82F4-795B3652695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09C2-3DA2-7445-A632-60F53831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01E1-AFEE-AA40-B9D6-E7C3110FECAB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689D6-08F4-9246-8340-6E1C330F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Caritas Poland supporting refugees coming from </a:t>
            </a:r>
            <a:r>
              <a:rPr lang="en-US" dirty="0" err="1"/>
              <a:t>Urkaine</a:t>
            </a:r>
            <a:r>
              <a:rPr lang="en-US" dirty="0"/>
              <a:t> in </a:t>
            </a:r>
            <a:r>
              <a:rPr lang="en-US" dirty="0" err="1"/>
              <a:t>Prezemysl</a:t>
            </a:r>
            <a:r>
              <a:rPr lang="en-US" dirty="0"/>
              <a:t>, Poland.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7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People queue for Caritas food distributions in Ukraine, 2024. </a:t>
            </a:r>
          </a:p>
          <a:p>
            <a:endParaRPr lang="en-US" dirty="0"/>
          </a:p>
          <a:p>
            <a:r>
              <a:rPr lang="en-US" dirty="0"/>
              <a:t>Scripture Reference: Matthew 14: 13-21</a:t>
            </a:r>
          </a:p>
          <a:p>
            <a:r>
              <a:rPr lang="en-US" dirty="0"/>
              <a:t>Explanation: Jesus shows the importance of sharing what we have with others, regardless of how much or how little we have.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5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young girl can access clean and safe water after Caritas Samoa installed a water tank. They used to drink and clean themselves using water that was stored in old fridge and buckets. </a:t>
            </a:r>
          </a:p>
          <a:p>
            <a:endParaRPr lang="en-US" dirty="0"/>
          </a:p>
          <a:p>
            <a:r>
              <a:rPr lang="en-US" dirty="0"/>
              <a:t>Scripture Reference: John 13: 1 - 17</a:t>
            </a:r>
          </a:p>
          <a:p>
            <a:r>
              <a:rPr lang="en-US" dirty="0"/>
              <a:t>Explanation: Jesus’ teachers us about the importance of showing kindness to one another. Washing someone else’s feet is not easy act to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2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Anna volunteers for Caritas on the border crossing in </a:t>
            </a:r>
            <a:r>
              <a:rPr lang="en-US" dirty="0" err="1"/>
              <a:t>Dorohusk</a:t>
            </a:r>
            <a:r>
              <a:rPr lang="en-US" dirty="0"/>
              <a:t>, where she offers warm clothing to arrivals, distributes food and drinks, and accompanies them across the boarder into Poland. </a:t>
            </a:r>
          </a:p>
          <a:p>
            <a:endParaRPr lang="en-US" dirty="0"/>
          </a:p>
          <a:p>
            <a:r>
              <a:rPr lang="en-US" dirty="0"/>
              <a:t>Scripture Reference: </a:t>
            </a:r>
            <a:r>
              <a:rPr lang="en-AU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Luke 10: 25-37 </a:t>
            </a:r>
            <a:endParaRPr lang="en-US" dirty="0"/>
          </a:p>
          <a:p>
            <a:r>
              <a:rPr lang="en-US" dirty="0"/>
              <a:t>Explanation: Jesus teacher’s us the importance of helping someone who needs care regardless of their ethnicity, religion or gender.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4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rgbClr val="FFFFFF">
              <a:alpha val="60000"/>
            </a:srgb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1146"/>
            <a:ext cx="12192000" cy="40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870" y="4149080"/>
            <a:ext cx="11164827" cy="187220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39398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35944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48191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12EFCC48-8CC8-4B59-B2A1-D9D5939A217A}"/>
              </a:ext>
            </a:extLst>
          </p:cNvPr>
          <p:cNvSpPr/>
          <p:nvPr userDrawn="1"/>
        </p:nvSpPr>
        <p:spPr>
          <a:xfrm rot="16200000">
            <a:off x="373901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8CC55-2CE4-BA42-B7E3-B85B1556D911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DA04A6-A94E-4982-9D86-43F28DC6E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4" y="1415000"/>
            <a:ext cx="10145037" cy="37421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97575E76-F89F-4F13-BF7E-95E66D292128}"/>
              </a:ext>
            </a:extLst>
          </p:cNvPr>
          <p:cNvSpPr/>
          <p:nvPr userDrawn="1"/>
        </p:nvSpPr>
        <p:spPr>
          <a:xfrm rot="16200000">
            <a:off x="372420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BC0069-C49C-4E18-A1FE-778E150FF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297" y="1412777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1C47728-BB3F-4B12-8FF1-7A1EEFB7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E5DBCB">
            <a:alpha val="6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3739016" y="-191887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7" y="1484785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CD4B24-B6F0-49C8-8CD2-EE67E8B6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0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0" y="1925458"/>
            <a:ext cx="5328592" cy="0"/>
          </a:xfrm>
          <a:prstGeom prst="line">
            <a:avLst/>
          </a:prstGeom>
          <a:ln w="5715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0" y="1916832"/>
            <a:ext cx="532859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57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>
            <a:cxnSpLocks/>
          </p:cNvCxnSpPr>
          <p:nvPr/>
        </p:nvCxnSpPr>
        <p:spPr>
          <a:xfrm>
            <a:off x="0" y="1916832"/>
            <a:ext cx="566395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0" y="1916832"/>
            <a:ext cx="532859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14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5582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0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6861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731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568611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85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chemeClr val="tx1"/>
                </a:solidFill>
              </a:rPr>
              <a:t>Click to edit Master title style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84819-4C54-574F-8060-6984CD25582B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8005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rgbClr val="0C244C"/>
                </a:solidFill>
              </a:rPr>
              <a:t>Click to edit Master title style</a:t>
            </a:r>
            <a:endParaRPr lang="en-US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4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0485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52" y="23671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9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b="0" cap="all">
                <a:solidFill>
                  <a:srgbClr val="00485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0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671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6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062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0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8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7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90872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8" y="669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052736"/>
            <a:ext cx="11127797" cy="489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C244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691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8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138687"/>
            <a:ext cx="11127797" cy="48105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97155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332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55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9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4" y="0"/>
            <a:ext cx="11705553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16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7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3" y="0"/>
            <a:ext cx="11705550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2728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78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7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2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50908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0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73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8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109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233891"/>
            <a:ext cx="11055789" cy="43902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5624109"/>
            <a:ext cx="6087237" cy="5333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95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E4D10-669F-B44A-829C-549EADDE5760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587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90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413792"/>
            <a:ext cx="787287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9E716-9E10-714C-83A4-72BF32D9A06F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990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26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84FC0CDD-8383-D347-AA8B-B45D50C06531}"/>
              </a:ext>
            </a:extLst>
          </p:cNvPr>
          <p:cNvSpPr/>
          <p:nvPr userDrawn="1"/>
        </p:nvSpPr>
        <p:spPr>
          <a:xfrm rot="16200000">
            <a:off x="939710" y="1346621"/>
            <a:ext cx="4071888" cy="494453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425" y="2348880"/>
            <a:ext cx="4128459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30329-6122-484E-ADA4-5A38BAD4F037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0629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D5E7FF-3B06-CE47-BAE2-8A738E6E3752}"/>
              </a:ext>
            </a:extLst>
          </p:cNvPr>
          <p:cNvSpPr txBox="1"/>
          <p:nvPr/>
        </p:nvSpPr>
        <p:spPr>
          <a:xfrm>
            <a:off x="4378171" y="4218572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i="0" kern="1200" spc="225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4499638" y="2076410"/>
            <a:ext cx="276225" cy="27622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96" y="3153669"/>
            <a:ext cx="3053808" cy="8379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EFDC1-E79D-41CA-855B-A71091D2BEB5}"/>
              </a:ext>
            </a:extLst>
          </p:cNvPr>
          <p:cNvSpPr/>
          <p:nvPr userDrawn="1"/>
        </p:nvSpPr>
        <p:spPr>
          <a:xfrm>
            <a:off x="4718507" y="2256674"/>
            <a:ext cx="2754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7767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D61DED6-6F59-4313-9750-39CDEA464B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1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44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55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rgbClr val="FFFFFF">
              <a:alpha val="69804"/>
            </a:srgb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9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309322"/>
            <a:ext cx="12192000" cy="548679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848528" y="6414549"/>
            <a:ext cx="1138684" cy="338223"/>
          </a:xfrm>
          <a:prstGeom prst="rect">
            <a:avLst/>
          </a:prstGeom>
        </p:spPr>
      </p:pic>
      <p:sp>
        <p:nvSpPr>
          <p:cNvPr id="4" name="bg object 17">
            <a:extLst>
              <a:ext uri="{FF2B5EF4-FFF2-40B4-BE49-F238E27FC236}">
                <a16:creationId xmlns:a16="http://schemas.microsoft.com/office/drawing/2014/main" id="{5CEE8032-5385-D94F-965F-00187829DB18}"/>
              </a:ext>
            </a:extLst>
          </p:cNvPr>
          <p:cNvSpPr/>
          <p:nvPr userDrawn="1"/>
        </p:nvSpPr>
        <p:spPr>
          <a:xfrm>
            <a:off x="0" y="6237312"/>
            <a:ext cx="12192000" cy="620693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299E0-5B36-43CD-8CC1-284A09C69FA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029" y="6350859"/>
            <a:ext cx="1138684" cy="3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65" r:id="rId2"/>
    <p:sldLayoutId id="2147483818" r:id="rId3"/>
    <p:sldLayoutId id="2147483766" r:id="rId4"/>
    <p:sldLayoutId id="2147483761" r:id="rId5"/>
    <p:sldLayoutId id="2147483762" r:id="rId6"/>
    <p:sldLayoutId id="2147483767" r:id="rId7"/>
    <p:sldLayoutId id="2147483769" r:id="rId8"/>
    <p:sldLayoutId id="2147483770" r:id="rId9"/>
    <p:sldLayoutId id="2147483771" r:id="rId10"/>
    <p:sldLayoutId id="2147483773" r:id="rId11"/>
    <p:sldLayoutId id="2147483820" r:id="rId12"/>
    <p:sldLayoutId id="2147483775" r:id="rId13"/>
    <p:sldLayoutId id="2147483777" r:id="rId14"/>
    <p:sldLayoutId id="2147483821" r:id="rId15"/>
    <p:sldLayoutId id="2147483779" r:id="rId16"/>
    <p:sldLayoutId id="2147483780" r:id="rId17"/>
    <p:sldLayoutId id="2147483783" r:id="rId18"/>
    <p:sldLayoutId id="2147483832" r:id="rId19"/>
    <p:sldLayoutId id="2147483787" r:id="rId20"/>
    <p:sldLayoutId id="2147483789" r:id="rId21"/>
    <p:sldLayoutId id="2147483824" r:id="rId22"/>
    <p:sldLayoutId id="2147483791" r:id="rId23"/>
    <p:sldLayoutId id="2147483793" r:id="rId24"/>
    <p:sldLayoutId id="2147483795" r:id="rId25"/>
    <p:sldLayoutId id="2147483825" r:id="rId26"/>
    <p:sldLayoutId id="2147483796" r:id="rId27"/>
    <p:sldLayoutId id="2147483798" r:id="rId28"/>
    <p:sldLayoutId id="2147483833" r:id="rId29"/>
    <p:sldLayoutId id="2147483800" r:id="rId30"/>
    <p:sldLayoutId id="2147483826" r:id="rId31"/>
    <p:sldLayoutId id="2147483835" r:id="rId32"/>
    <p:sldLayoutId id="2147483801" r:id="rId33"/>
    <p:sldLayoutId id="2147483804" r:id="rId34"/>
    <p:sldLayoutId id="2147483805" r:id="rId35"/>
    <p:sldLayoutId id="2147483827" r:id="rId36"/>
    <p:sldLayoutId id="2147483806" r:id="rId37"/>
    <p:sldLayoutId id="2147483809" r:id="rId38"/>
    <p:sldLayoutId id="2147483828" r:id="rId39"/>
    <p:sldLayoutId id="2147483810" r:id="rId40"/>
    <p:sldLayoutId id="2147483812" r:id="rId41"/>
    <p:sldLayoutId id="2147483836" r:id="rId42"/>
    <p:sldLayoutId id="2147483815" r:id="rId4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0C_70A3480F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walking with luggage&#10;&#10;Description automatically generated">
            <a:extLst>
              <a:ext uri="{FF2B5EF4-FFF2-40B4-BE49-F238E27FC236}">
                <a16:creationId xmlns:a16="http://schemas.microsoft.com/office/drawing/2014/main" id="{1AFDB00C-F0D6-7160-330A-1067B4A94A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614"/>
            <a:ext cx="12192000" cy="4032698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8674AB2-D58A-F7D1-8EEF-47A842A1FE26}"/>
              </a:ext>
            </a:extLst>
          </p:cNvPr>
          <p:cNvSpPr txBox="1">
            <a:spLocks/>
          </p:cNvSpPr>
          <p:nvPr/>
        </p:nvSpPr>
        <p:spPr>
          <a:xfrm>
            <a:off x="7325075" y="5987181"/>
            <a:ext cx="4847861" cy="24772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bg1"/>
                </a:solidFill>
              </a:rPr>
              <a:t>Photo: Philipp </a:t>
            </a:r>
            <a:r>
              <a:rPr lang="en-US" sz="1200" dirty="0" err="1">
                <a:solidFill>
                  <a:schemeClr val="bg1"/>
                </a:solidFill>
              </a:rPr>
              <a:t>Spalek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FF5AB5-CBD0-D92B-0A14-004B6136F327}"/>
              </a:ext>
            </a:extLst>
          </p:cNvPr>
          <p:cNvSpPr txBox="1">
            <a:spLocks/>
          </p:cNvSpPr>
          <p:nvPr/>
        </p:nvSpPr>
        <p:spPr>
          <a:xfrm>
            <a:off x="353114" y="237261"/>
            <a:ext cx="9144000" cy="180340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CST: Solidarity</a:t>
            </a:r>
          </a:p>
          <a:p>
            <a:pPr>
              <a:spcAft>
                <a:spcPts val="1200"/>
              </a:spcAft>
            </a:pPr>
            <a:r>
              <a:rPr lang="en-US" sz="2500" b="0" cap="none" dirty="0"/>
              <a:t>Lower primary: Foundation to Year 2</a:t>
            </a:r>
          </a:p>
          <a:p>
            <a:pPr>
              <a:spcAft>
                <a:spcPts val="1200"/>
              </a:spcAft>
            </a:pPr>
            <a:r>
              <a:rPr lang="en-US" sz="3000" i="1" cap="none" dirty="0"/>
              <a:t>What is Love?</a:t>
            </a: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348221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oup of people lining outside a building in the garden wearing winter attire. There are patches of snow along side the asphalt paths.">
            <a:extLst>
              <a:ext uri="{FF2B5EF4-FFF2-40B4-BE49-F238E27FC236}">
                <a16:creationId xmlns:a16="http://schemas.microsoft.com/office/drawing/2014/main" id="{A81F795C-DCF6-0C42-246D-D4C6CE159F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ound Diagonal Corner Rectangle 1">
            <a:extLst>
              <a:ext uri="{FF2B5EF4-FFF2-40B4-BE49-F238E27FC236}">
                <a16:creationId xmlns:a16="http://schemas.microsoft.com/office/drawing/2014/main" id="{70F74566-6908-E359-37D1-ECC8844F9E6D}"/>
              </a:ext>
            </a:extLst>
          </p:cNvPr>
          <p:cNvSpPr/>
          <p:nvPr/>
        </p:nvSpPr>
        <p:spPr>
          <a:xfrm rot="16200000">
            <a:off x="5673142" y="-123840"/>
            <a:ext cx="845715" cy="11333774"/>
          </a:xfrm>
          <a:prstGeom prst="round2DiagRect">
            <a:avLst/>
          </a:prstGeom>
          <a:solidFill>
            <a:srgbClr val="63B1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60444-4A1E-101A-EC92-DC783E8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769" y="5276615"/>
            <a:ext cx="7358462" cy="532864"/>
          </a:xfrm>
        </p:spPr>
        <p:txBody>
          <a:bodyPr anchor="t">
            <a:noAutofit/>
          </a:bodyPr>
          <a:lstStyle/>
          <a:p>
            <a:r>
              <a:rPr lang="en-US" dirty="0"/>
              <a:t>Feeding of The Five Thousand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6999C2-D22E-9DA8-2F75-79428A3C3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/>
              <a:t>Photo: Caritas Wien Elisabeth </a:t>
            </a:r>
            <a:r>
              <a:rPr lang="en-US" sz="1200" dirty="0" err="1"/>
              <a:t>Sellmeier</a:t>
            </a:r>
            <a:r>
              <a:rPr lang="en-US" sz="1200" dirty="0"/>
              <a:t>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8897490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A person washing their hands in soapy water">
            <a:extLst>
              <a:ext uri="{FF2B5EF4-FFF2-40B4-BE49-F238E27FC236}">
                <a16:creationId xmlns:a16="http://schemas.microsoft.com/office/drawing/2014/main" id="{2A318F0C-E54A-D159-FA32-B93E5EA462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31B46C-FC1F-7549-C396-25A2539615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/>
              <a:t>Photo: Caritas Australia</a:t>
            </a:r>
            <a:endParaRPr lang="en-AU" sz="1200" dirty="0"/>
          </a:p>
        </p:txBody>
      </p:sp>
      <p:sp>
        <p:nvSpPr>
          <p:cNvPr id="15" name="Round Diagonal Corner Rectangle 1">
            <a:extLst>
              <a:ext uri="{FF2B5EF4-FFF2-40B4-BE49-F238E27FC236}">
                <a16:creationId xmlns:a16="http://schemas.microsoft.com/office/drawing/2014/main" id="{E8637C09-C87E-4EA9-A55E-2088E05FB796}"/>
              </a:ext>
            </a:extLst>
          </p:cNvPr>
          <p:cNvSpPr/>
          <p:nvPr/>
        </p:nvSpPr>
        <p:spPr>
          <a:xfrm rot="16200000">
            <a:off x="5673143" y="-69111"/>
            <a:ext cx="845715" cy="11333774"/>
          </a:xfrm>
          <a:prstGeom prst="round2DiagRect">
            <a:avLst/>
          </a:prstGeom>
          <a:solidFill>
            <a:srgbClr val="63B1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220FF7-0812-2058-556B-94B8C405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329" y="5308443"/>
            <a:ext cx="6293343" cy="578667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Washing the Disciples’ Feet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96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1">
            <a:extLst>
              <a:ext uri="{FF2B5EF4-FFF2-40B4-BE49-F238E27FC236}">
                <a16:creationId xmlns:a16="http://schemas.microsoft.com/office/drawing/2014/main" id="{3A845CC5-4886-5C55-8740-D12BDF97076D}"/>
              </a:ext>
            </a:extLst>
          </p:cNvPr>
          <p:cNvSpPr/>
          <p:nvPr/>
        </p:nvSpPr>
        <p:spPr>
          <a:xfrm rot="16200000">
            <a:off x="5717465" y="121766"/>
            <a:ext cx="757069" cy="11333774"/>
          </a:xfrm>
          <a:prstGeom prst="round2DiagRect">
            <a:avLst/>
          </a:prstGeom>
          <a:solidFill>
            <a:srgbClr val="63B1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Placeholder 3" descr="A person carrying a blanket&#10;&#10;Description automatically generated">
            <a:extLst>
              <a:ext uri="{FF2B5EF4-FFF2-40B4-BE49-F238E27FC236}">
                <a16:creationId xmlns:a16="http://schemas.microsoft.com/office/drawing/2014/main" id="{E95583AD-A225-2E3A-0A7A-2F26EE4C25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A8D432-5F0B-E1CD-29C0-66F053ABD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/>
              <a:t>Photo: Caritas Poland</a:t>
            </a:r>
            <a:endParaRPr lang="en-AU" sz="1200" dirty="0"/>
          </a:p>
        </p:txBody>
      </p:sp>
      <p:sp>
        <p:nvSpPr>
          <p:cNvPr id="8" name="Round Diagonal Corner Rectangle 1">
            <a:extLst>
              <a:ext uri="{FF2B5EF4-FFF2-40B4-BE49-F238E27FC236}">
                <a16:creationId xmlns:a16="http://schemas.microsoft.com/office/drawing/2014/main" id="{D227114A-7DE6-3AC9-9BD0-929C791BE361}"/>
              </a:ext>
            </a:extLst>
          </p:cNvPr>
          <p:cNvSpPr/>
          <p:nvPr/>
        </p:nvSpPr>
        <p:spPr>
          <a:xfrm rot="16200000">
            <a:off x="5673143" y="-69111"/>
            <a:ext cx="845715" cy="11333774"/>
          </a:xfrm>
          <a:prstGeom prst="round2DiagRect">
            <a:avLst/>
          </a:prstGeom>
          <a:solidFill>
            <a:srgbClr val="63B1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DB14F2-1934-3A61-E9D0-6DE20352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976" y="5315722"/>
            <a:ext cx="4752048" cy="564108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The Good Samaritan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158247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 PPT Template">
  <a:themeElements>
    <a:clrScheme name="Education Updated">
      <a:dk1>
        <a:srgbClr val="05243F"/>
      </a:dk1>
      <a:lt1>
        <a:sysClr val="window" lastClr="FFFFFF"/>
      </a:lt1>
      <a:dk2>
        <a:srgbClr val="05243F"/>
      </a:dk2>
      <a:lt2>
        <a:srgbClr val="FFFFFF"/>
      </a:lt2>
      <a:accent1>
        <a:srgbClr val="63B1A4"/>
      </a:accent1>
      <a:accent2>
        <a:srgbClr val="C3DDD7"/>
      </a:accent2>
      <a:accent3>
        <a:srgbClr val="D86075"/>
      </a:accent3>
      <a:accent4>
        <a:srgbClr val="DF918A"/>
      </a:accent4>
      <a:accent5>
        <a:srgbClr val="762000"/>
      </a:accent5>
      <a:accent6>
        <a:srgbClr val="E5DBCB"/>
      </a:accent6>
      <a:hlink>
        <a:srgbClr val="3296EE"/>
      </a:hlink>
      <a:folHlink>
        <a:srgbClr val="80B7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PPT Template" id="{2F90A112-E7F6-BC42-8CD5-5C3B570A3003}" vid="{3B365C36-3C37-6946-9ED8-AF5DEA284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MediaLengthInSeconds xmlns="a7938f78-b017-4dc0-8c82-d5b44b2641c5" xsi:nil="true"/>
    <lcf76f155ced4ddcb4097134ff3c332f xmlns="a7938f78-b017-4dc0-8c82-d5b44b2641c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B4FC32371B3489519A984A7B27919" ma:contentTypeVersion="18" ma:contentTypeDescription="Create a new document." ma:contentTypeScope="" ma:versionID="1df5ad7dcc74b377a8c50e38c84d553f">
  <xsd:schema xmlns:xsd="http://www.w3.org/2001/XMLSchema" xmlns:xs="http://www.w3.org/2001/XMLSchema" xmlns:p="http://schemas.microsoft.com/office/2006/metadata/properties" xmlns:ns2="a7938f78-b017-4dc0-8c82-d5b44b2641c5" xmlns:ns3="a74f41e8-2c9a-4a9a-8a86-1b2eca9cb15f" targetNamespace="http://schemas.microsoft.com/office/2006/metadata/properties" ma:root="true" ma:fieldsID="3e9646c9d84ec458763f4a813d91d946" ns2:_="" ns3:_="">
    <xsd:import namespace="a7938f78-b017-4dc0-8c82-d5b44b2641c5"/>
    <xsd:import namespace="a74f41e8-2c9a-4a9a-8a86-1b2eca9cb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38f78-b017-4dc0-8c82-d5b44b264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10F89C-9F27-40E2-B07B-DA746ED61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CE9FC7-F488-4CBC-BC57-3C13B4B4EA8E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0426e0c-4a75-4487-8a8c-05f70a1c3a62"/>
    <ds:schemaRef ds:uri="http://schemas.microsoft.com/sharepoint/v3/fields"/>
    <ds:schemaRef ds:uri="a74f41e8-2c9a-4a9a-8a86-1b2eca9cb15f"/>
    <ds:schemaRef ds:uri="http://purl.org/dc/dcmitype/"/>
    <ds:schemaRef ds:uri="a7938f78-b017-4dc0-8c82-d5b44b2641c5"/>
  </ds:schemaRefs>
</ds:datastoreItem>
</file>

<file path=customXml/itemProps3.xml><?xml version="1.0" encoding="utf-8"?>
<ds:datastoreItem xmlns:ds="http://schemas.openxmlformats.org/officeDocument/2006/customXml" ds:itemID="{A25186CF-89DB-4BFE-AE34-B8A45DB10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938f78-b017-4dc0-8c82-d5b44b2641c5"/>
    <ds:schemaRef ds:uri="a74f41e8-2c9a-4a9a-8a86-1b2eca9cb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</TotalTime>
  <Words>238</Words>
  <Application>Microsoft Office PowerPoint</Application>
  <PresentationFormat>Widescreen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Roboto</vt:lpstr>
      <vt:lpstr>Education PPT Template</vt:lpstr>
      <vt:lpstr>PowerPoint Presentation</vt:lpstr>
      <vt:lpstr>Feeding of The Five Thousand</vt:lpstr>
      <vt:lpstr>Washing the Disciples’ Feet</vt:lpstr>
      <vt:lpstr>The Good Samaritan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Marlin Communications</dc:creator>
  <cp:lastModifiedBy>Nicole Dobrohotoff</cp:lastModifiedBy>
  <cp:revision>3</cp:revision>
  <dcterms:created xsi:type="dcterms:W3CDTF">2014-11-30T23:21:17Z</dcterms:created>
  <dcterms:modified xsi:type="dcterms:W3CDTF">2024-09-23T05:21:44Z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0x01010009DB4FC32371B3489519A984A7B27919</vt:lpwstr>
  </property>
  <property fmtid="{D5CDD505-2E9C-101B-9397-08002B2CF9AE}" pid="3" name="_dlc_DocIdItemGuid">
    <vt:lpwstr>d7ee03d9-074b-4786-bb99-1c6adf13a550</vt:lpwstr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Topic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TaxKeyword">
    <vt:lpwstr/>
  </property>
</Properties>
</file>