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7" r:id="rId4"/>
  </p:sldMasterIdLst>
  <p:notesMasterIdLst>
    <p:notesMasterId r:id="rId19"/>
  </p:notesMasterIdLst>
  <p:handoutMasterIdLst>
    <p:handoutMasterId r:id="rId20"/>
  </p:handoutMasterIdLst>
  <p:sldIdLst>
    <p:sldId id="544" r:id="rId5"/>
    <p:sldId id="541" r:id="rId6"/>
    <p:sldId id="521" r:id="rId7"/>
    <p:sldId id="522" r:id="rId8"/>
    <p:sldId id="523" r:id="rId9"/>
    <p:sldId id="536" r:id="rId10"/>
    <p:sldId id="537" r:id="rId11"/>
    <p:sldId id="538" r:id="rId12"/>
    <p:sldId id="524" r:id="rId13"/>
    <p:sldId id="529" r:id="rId14"/>
    <p:sldId id="530" r:id="rId15"/>
    <p:sldId id="531" r:id="rId16"/>
    <p:sldId id="532" r:id="rId17"/>
    <p:sldId id="53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95" userDrawn="1">
          <p15:clr>
            <a:srgbClr val="A4A3A4"/>
          </p15:clr>
        </p15:guide>
        <p15:guide id="2" orient="horz" pos="4020" userDrawn="1">
          <p15:clr>
            <a:srgbClr val="A4A3A4"/>
          </p15:clr>
        </p15:guide>
        <p15:guide id="3" pos="5352" userDrawn="1">
          <p15:clr>
            <a:srgbClr val="A4A3A4"/>
          </p15:clr>
        </p15:guide>
        <p15:guide id="4" pos="704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C248A8-C7DF-2238-5860-147EDD04E4AC}" name="Nicole Dobrohotoff" initials="ND" userId="S::NicoleD@caritas.org.au::2dc4cf58-dc7e-422a-950b-38460c74cb76" providerId="AD"/>
  <p188:author id="{88DD36BE-2BF0-8C51-4147-0272E405388E}" name="Sally Murphy" initials="SM" userId="S::Sally.Murphy@caritas.org.au::dc8129e8-3764-4b90-858b-69271ffb6eb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B1A4"/>
    <a:srgbClr val="0C244C"/>
    <a:srgbClr val="E5DBCB"/>
    <a:srgbClr val="FFFFFF"/>
    <a:srgbClr val="004851"/>
    <a:srgbClr val="5C867E"/>
    <a:srgbClr val="D86075"/>
    <a:srgbClr val="DF918A"/>
    <a:srgbClr val="C3DDD7"/>
    <a:srgbClr val="CD59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D2FF58-3AA7-4768-B380-43D753E89829}" v="13" dt="2024-09-23T05:14:42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92" autoAdjust="0"/>
  </p:normalViewPr>
  <p:slideViewPr>
    <p:cSldViewPr snapToGrid="0">
      <p:cViewPr varScale="1">
        <p:scale>
          <a:sx n="103" d="100"/>
          <a:sy n="103" d="100"/>
        </p:scale>
        <p:origin x="480" y="144"/>
      </p:cViewPr>
      <p:guideLst>
        <p:guide orient="horz" pos="2795"/>
        <p:guide orient="horz" pos="4020"/>
        <p:guide pos="5352"/>
        <p:guide pos="7045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Dobrohotoff" userId="2dc4cf58-dc7e-422a-950b-38460c74cb76" providerId="ADAL" clId="{FDD2FF58-3AA7-4768-B380-43D753E89829}"/>
    <pc:docChg chg="undo custSel delSld modSld sldOrd modMainMaster">
      <pc:chgData name="Nicole Dobrohotoff" userId="2dc4cf58-dc7e-422a-950b-38460c74cb76" providerId="ADAL" clId="{FDD2FF58-3AA7-4768-B380-43D753E89829}" dt="2024-09-14T00:11:06.682" v="330" actId="255"/>
      <pc:docMkLst>
        <pc:docMk/>
      </pc:docMkLst>
      <pc:sldChg chg="modSp del mod">
        <pc:chgData name="Nicole Dobrohotoff" userId="2dc4cf58-dc7e-422a-950b-38460c74cb76" providerId="ADAL" clId="{FDD2FF58-3AA7-4768-B380-43D753E89829}" dt="2024-09-13T23:37:32.727" v="158" actId="47"/>
        <pc:sldMkLst>
          <pc:docMk/>
          <pc:sldMk cId="3529973026" sldId="517"/>
        </pc:sldMkLst>
        <pc:spChg chg="mod">
          <ac:chgData name="Nicole Dobrohotoff" userId="2dc4cf58-dc7e-422a-950b-38460c74cb76" providerId="ADAL" clId="{FDD2FF58-3AA7-4768-B380-43D753E89829}" dt="2024-09-13T23:13:30.269" v="140" actId="255"/>
          <ac:spMkLst>
            <pc:docMk/>
            <pc:sldMk cId="3529973026" sldId="517"/>
            <ac:spMk id="3" creationId="{711105F5-A331-F83B-CB57-87C5D1F08746}"/>
          </ac:spMkLst>
        </pc:spChg>
      </pc:sldChg>
      <pc:sldChg chg="del modNotesTx">
        <pc:chgData name="Nicole Dobrohotoff" userId="2dc4cf58-dc7e-422a-950b-38460c74cb76" providerId="ADAL" clId="{FDD2FF58-3AA7-4768-B380-43D753E89829}" dt="2024-09-13T23:37:32.727" v="158" actId="47"/>
        <pc:sldMkLst>
          <pc:docMk/>
          <pc:sldMk cId="1620340511" sldId="519"/>
        </pc:sldMkLst>
      </pc:sldChg>
      <pc:sldChg chg="modSp mod">
        <pc:chgData name="Nicole Dobrohotoff" userId="2dc4cf58-dc7e-422a-950b-38460c74cb76" providerId="ADAL" clId="{FDD2FF58-3AA7-4768-B380-43D753E89829}" dt="2024-09-13T23:38:56.248" v="170" actId="14100"/>
        <pc:sldMkLst>
          <pc:docMk/>
          <pc:sldMk cId="2673455587" sldId="521"/>
        </pc:sldMkLst>
        <pc:spChg chg="mod">
          <ac:chgData name="Nicole Dobrohotoff" userId="2dc4cf58-dc7e-422a-950b-38460c74cb76" providerId="ADAL" clId="{FDD2FF58-3AA7-4768-B380-43D753E89829}" dt="2024-09-13T23:38:34.320" v="168" actId="207"/>
          <ac:spMkLst>
            <pc:docMk/>
            <pc:sldMk cId="2673455587" sldId="521"/>
            <ac:spMk id="2" creationId="{5D96D286-5B29-42D9-62A0-1B3451AEF13E}"/>
          </ac:spMkLst>
        </pc:spChg>
        <pc:spChg chg="mod">
          <ac:chgData name="Nicole Dobrohotoff" userId="2dc4cf58-dc7e-422a-950b-38460c74cb76" providerId="ADAL" clId="{FDD2FF58-3AA7-4768-B380-43D753E89829}" dt="2024-09-13T23:38:56.248" v="170" actId="14100"/>
          <ac:spMkLst>
            <pc:docMk/>
            <pc:sldMk cId="2673455587" sldId="521"/>
            <ac:spMk id="4" creationId="{D01FF380-DBE7-5DD8-8428-B623EBEAB4D5}"/>
          </ac:spMkLst>
        </pc:spChg>
      </pc:sldChg>
      <pc:sldChg chg="modSp mod addCm delCm">
        <pc:chgData name="Nicole Dobrohotoff" userId="2dc4cf58-dc7e-422a-950b-38460c74cb76" providerId="ADAL" clId="{FDD2FF58-3AA7-4768-B380-43D753E89829}" dt="2024-09-13T23:40:28.563" v="209"/>
        <pc:sldMkLst>
          <pc:docMk/>
          <pc:sldMk cId="465412841" sldId="522"/>
        </pc:sldMkLst>
        <pc:spChg chg="mod">
          <ac:chgData name="Nicole Dobrohotoff" userId="2dc4cf58-dc7e-422a-950b-38460c74cb76" providerId="ADAL" clId="{FDD2FF58-3AA7-4768-B380-43D753E89829}" dt="2024-09-13T23:39:45.024" v="176" actId="242"/>
          <ac:spMkLst>
            <pc:docMk/>
            <pc:sldMk cId="465412841" sldId="522"/>
            <ac:spMk id="2" creationId="{1092CDCA-69C4-D6D1-D508-459861348295}"/>
          </ac:spMkLst>
        </pc:spChg>
        <pc:spChg chg="mod">
          <ac:chgData name="Nicole Dobrohotoff" userId="2dc4cf58-dc7e-422a-950b-38460c74cb76" providerId="ADAL" clId="{FDD2FF58-3AA7-4768-B380-43D753E89829}" dt="2024-09-13T23:40:09.725" v="205" actId="20577"/>
          <ac:spMkLst>
            <pc:docMk/>
            <pc:sldMk cId="465412841" sldId="522"/>
            <ac:spMk id="3" creationId="{F878E2B0-052D-04B2-76E2-8E4B8F752718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Nicole Dobrohotoff" userId="2dc4cf58-dc7e-422a-950b-38460c74cb76" providerId="ADAL" clId="{FDD2FF58-3AA7-4768-B380-43D753E89829}" dt="2024-09-13T23:40:28.563" v="209"/>
              <pc2:cmMkLst xmlns:pc2="http://schemas.microsoft.com/office/powerpoint/2019/9/main/command">
                <pc:docMk/>
                <pc:sldMk cId="465412841" sldId="522"/>
                <pc2:cmMk id="{07ACFC9D-EAE3-4B04-873D-A089797E9066}"/>
              </pc2:cmMkLst>
            </pc226:cmChg>
          </p:ext>
        </pc:extLst>
      </pc:sldChg>
      <pc:sldChg chg="modSp mod">
        <pc:chgData name="Nicole Dobrohotoff" userId="2dc4cf58-dc7e-422a-950b-38460c74cb76" providerId="ADAL" clId="{FDD2FF58-3AA7-4768-B380-43D753E89829}" dt="2024-09-13T23:40:23.218" v="208" actId="948"/>
        <pc:sldMkLst>
          <pc:docMk/>
          <pc:sldMk cId="3602187799" sldId="523"/>
        </pc:sldMkLst>
        <pc:spChg chg="mod">
          <ac:chgData name="Nicole Dobrohotoff" userId="2dc4cf58-dc7e-422a-950b-38460c74cb76" providerId="ADAL" clId="{FDD2FF58-3AA7-4768-B380-43D753E89829}" dt="2024-09-13T23:40:23.218" v="208" actId="948"/>
          <ac:spMkLst>
            <pc:docMk/>
            <pc:sldMk cId="3602187799" sldId="523"/>
            <ac:spMk id="3" creationId="{D6D4F904-EA80-6B9B-4DCE-C63D6C36BCF3}"/>
          </ac:spMkLst>
        </pc:spChg>
        <pc:spChg chg="mod">
          <ac:chgData name="Nicole Dobrohotoff" userId="2dc4cf58-dc7e-422a-950b-38460c74cb76" providerId="ADAL" clId="{FDD2FF58-3AA7-4768-B380-43D753E89829}" dt="2024-09-13T23:40:16.425" v="206" actId="242"/>
          <ac:spMkLst>
            <pc:docMk/>
            <pc:sldMk cId="3602187799" sldId="523"/>
            <ac:spMk id="4" creationId="{5A914DAB-5BB0-2FFD-3E93-B2E8563A901B}"/>
          </ac:spMkLst>
        </pc:spChg>
      </pc:sldChg>
      <pc:sldChg chg="modSp mod addCm delCm modCm">
        <pc:chgData name="Nicole Dobrohotoff" userId="2dc4cf58-dc7e-422a-950b-38460c74cb76" providerId="ADAL" clId="{FDD2FF58-3AA7-4768-B380-43D753E89829}" dt="2024-09-14T00:08:34.632" v="317" actId="948"/>
        <pc:sldMkLst>
          <pc:docMk/>
          <pc:sldMk cId="3114833084" sldId="524"/>
        </pc:sldMkLst>
        <pc:spChg chg="mod">
          <ac:chgData name="Nicole Dobrohotoff" userId="2dc4cf58-dc7e-422a-950b-38460c74cb76" providerId="ADAL" clId="{FDD2FF58-3AA7-4768-B380-43D753E89829}" dt="2024-09-13T23:43:20.920" v="232" actId="1076"/>
          <ac:spMkLst>
            <pc:docMk/>
            <pc:sldMk cId="3114833084" sldId="524"/>
            <ac:spMk id="3" creationId="{AD4D5B89-9272-358D-6FF5-A78FEF18FBC2}"/>
          </ac:spMkLst>
        </pc:spChg>
        <pc:spChg chg="mod">
          <ac:chgData name="Nicole Dobrohotoff" userId="2dc4cf58-dc7e-422a-950b-38460c74cb76" providerId="ADAL" clId="{FDD2FF58-3AA7-4768-B380-43D753E89829}" dt="2024-09-14T00:08:34.632" v="317" actId="948"/>
          <ac:spMkLst>
            <pc:docMk/>
            <pc:sldMk cId="3114833084" sldId="524"/>
            <ac:spMk id="4" creationId="{37336A20-DFFD-F489-F5CC-8DDF1D4D4902}"/>
          </ac:spMkLst>
        </pc:spChg>
        <pc:spChg chg="mod">
          <ac:chgData name="Nicole Dobrohotoff" userId="2dc4cf58-dc7e-422a-950b-38460c74cb76" providerId="ADAL" clId="{FDD2FF58-3AA7-4768-B380-43D753E89829}" dt="2024-09-14T00:04:55.967" v="263" actId="14100"/>
          <ac:spMkLst>
            <pc:docMk/>
            <pc:sldMk cId="3114833084" sldId="524"/>
            <ac:spMk id="8" creationId="{14176DF3-9208-8ECA-FE86-306475031C0F}"/>
          </ac:spMkLst>
        </pc:spChg>
        <pc:picChg chg="mod modCrop">
          <ac:chgData name="Nicole Dobrohotoff" userId="2dc4cf58-dc7e-422a-950b-38460c74cb76" providerId="ADAL" clId="{FDD2FF58-3AA7-4768-B380-43D753E89829}" dt="2024-09-13T23:44:01.063" v="238" actId="18131"/>
          <ac:picMkLst>
            <pc:docMk/>
            <pc:sldMk cId="3114833084" sldId="524"/>
            <ac:picMk id="7" creationId="{400C4C81-39B2-2673-81C9-B8570C73DFD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 mod">
              <pc226:chgData name="Nicole Dobrohotoff" userId="2dc4cf58-dc7e-422a-950b-38460c74cb76" providerId="ADAL" clId="{FDD2FF58-3AA7-4768-B380-43D753E89829}" dt="2024-09-14T00:05:04.660" v="280"/>
              <pc2:cmMkLst xmlns:pc2="http://schemas.microsoft.com/office/powerpoint/2019/9/main/command">
                <pc:docMk/>
                <pc:sldMk cId="3114833084" sldId="524"/>
                <pc2:cmMk id="{FC593B05-7EB6-4AC3-BEF5-0F3E725DA70A}"/>
              </pc2:cmMkLst>
            </pc226:cmChg>
          </p:ext>
        </pc:extLst>
      </pc:sldChg>
      <pc:sldChg chg="modSp del mod addCm">
        <pc:chgData name="Nicole Dobrohotoff" userId="2dc4cf58-dc7e-422a-950b-38460c74cb76" providerId="ADAL" clId="{FDD2FF58-3AA7-4768-B380-43D753E89829}" dt="2024-09-13T23:37:32.727" v="158" actId="47"/>
        <pc:sldMkLst>
          <pc:docMk/>
          <pc:sldMk cId="3922057234" sldId="527"/>
        </pc:sldMkLst>
        <pc:spChg chg="mod">
          <ac:chgData name="Nicole Dobrohotoff" userId="2dc4cf58-dc7e-422a-950b-38460c74cb76" providerId="ADAL" clId="{FDD2FF58-3AA7-4768-B380-43D753E89829}" dt="2024-09-13T23:15:38.125" v="153" actId="948"/>
          <ac:spMkLst>
            <pc:docMk/>
            <pc:sldMk cId="3922057234" sldId="527"/>
            <ac:spMk id="4" creationId="{E7F5967B-3AA9-8662-617A-C3C1E03660BE}"/>
          </ac:spMkLst>
        </pc:spChg>
        <pc:spChg chg="mod">
          <ac:chgData name="Nicole Dobrohotoff" userId="2dc4cf58-dc7e-422a-950b-38460c74cb76" providerId="ADAL" clId="{FDD2FF58-3AA7-4768-B380-43D753E89829}" dt="2024-09-13T23:15:42.461" v="154" actId="14100"/>
          <ac:spMkLst>
            <pc:docMk/>
            <pc:sldMk cId="3922057234" sldId="527"/>
            <ac:spMk id="7" creationId="{57DD870D-1A93-7AC2-F13C-9743E3D6689B}"/>
          </ac:spMkLst>
        </pc:spChg>
        <pc:spChg chg="mod">
          <ac:chgData name="Nicole Dobrohotoff" userId="2dc4cf58-dc7e-422a-950b-38460c74cb76" providerId="ADAL" clId="{FDD2FF58-3AA7-4768-B380-43D753E89829}" dt="2024-08-29T06:53:33.051" v="24" actId="207"/>
          <ac:spMkLst>
            <pc:docMk/>
            <pc:sldMk cId="3922057234" sldId="527"/>
            <ac:spMk id="8" creationId="{30433CEE-94A8-0806-5C12-1DF007107CCE}"/>
          </ac:spMkLst>
        </pc:spChg>
        <pc:spChg chg="mod">
          <ac:chgData name="Nicole Dobrohotoff" userId="2dc4cf58-dc7e-422a-950b-38460c74cb76" providerId="ADAL" clId="{FDD2FF58-3AA7-4768-B380-43D753E89829}" dt="2024-09-13T23:13:47.709" v="142" actId="207"/>
          <ac:spMkLst>
            <pc:docMk/>
            <pc:sldMk cId="3922057234" sldId="527"/>
            <ac:spMk id="10" creationId="{46325DA1-D4CF-8BC3-EFBE-A5A0F7B86576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Nicole Dobrohotoff" userId="2dc4cf58-dc7e-422a-950b-38460c74cb76" providerId="ADAL" clId="{FDD2FF58-3AA7-4768-B380-43D753E89829}" dt="2024-08-29T06:54:51.728" v="26"/>
              <pc2:cmMkLst xmlns:pc2="http://schemas.microsoft.com/office/powerpoint/2019/9/main/command">
                <pc:docMk/>
                <pc:sldMk cId="3922057234" sldId="527"/>
                <pc2:cmMk id="{B17A740C-1027-4E42-90C4-70A5BB617EEE}"/>
              </pc2:cmMkLst>
            </pc226:cmChg>
          </p:ext>
        </pc:extLst>
      </pc:sldChg>
      <pc:sldChg chg="modSp del mod">
        <pc:chgData name="Nicole Dobrohotoff" userId="2dc4cf58-dc7e-422a-950b-38460c74cb76" providerId="ADAL" clId="{FDD2FF58-3AA7-4768-B380-43D753E89829}" dt="2024-09-13T23:37:32.727" v="158" actId="47"/>
        <pc:sldMkLst>
          <pc:docMk/>
          <pc:sldMk cId="3777783997" sldId="528"/>
        </pc:sldMkLst>
        <pc:spChg chg="mod">
          <ac:chgData name="Nicole Dobrohotoff" userId="2dc4cf58-dc7e-422a-950b-38460c74cb76" providerId="ADAL" clId="{FDD2FF58-3AA7-4768-B380-43D753E89829}" dt="2024-09-13T23:15:51.036" v="155" actId="1076"/>
          <ac:spMkLst>
            <pc:docMk/>
            <pc:sldMk cId="3777783997" sldId="528"/>
            <ac:spMk id="4" creationId="{196CCD6F-80B3-51E2-8525-842E5F69B7C6}"/>
          </ac:spMkLst>
        </pc:spChg>
        <pc:spChg chg="mod">
          <ac:chgData name="Nicole Dobrohotoff" userId="2dc4cf58-dc7e-422a-950b-38460c74cb76" providerId="ADAL" clId="{FDD2FF58-3AA7-4768-B380-43D753E89829}" dt="2024-09-13T23:15:54.905" v="157" actId="14100"/>
          <ac:spMkLst>
            <pc:docMk/>
            <pc:sldMk cId="3777783997" sldId="528"/>
            <ac:spMk id="7" creationId="{0F67B5C4-DEAC-D40D-0F55-C2CA9FEE8126}"/>
          </ac:spMkLst>
        </pc:spChg>
        <pc:picChg chg="mod modCrop">
          <ac:chgData name="Nicole Dobrohotoff" userId="2dc4cf58-dc7e-422a-950b-38460c74cb76" providerId="ADAL" clId="{FDD2FF58-3AA7-4768-B380-43D753E89829}" dt="2024-09-13T23:14:42.933" v="147" actId="18131"/>
          <ac:picMkLst>
            <pc:docMk/>
            <pc:sldMk cId="3777783997" sldId="528"/>
            <ac:picMk id="11" creationId="{86A82F03-5406-6496-2AED-66448A904200}"/>
          </ac:picMkLst>
        </pc:picChg>
      </pc:sldChg>
      <pc:sldChg chg="modSp mod">
        <pc:chgData name="Nicole Dobrohotoff" userId="2dc4cf58-dc7e-422a-950b-38460c74cb76" providerId="ADAL" clId="{FDD2FF58-3AA7-4768-B380-43D753E89829}" dt="2024-08-29T23:20:14.364" v="125" actId="948"/>
        <pc:sldMkLst>
          <pc:docMk/>
          <pc:sldMk cId="4181282409" sldId="529"/>
        </pc:sldMkLst>
        <pc:spChg chg="mod">
          <ac:chgData name="Nicole Dobrohotoff" userId="2dc4cf58-dc7e-422a-950b-38460c74cb76" providerId="ADAL" clId="{FDD2FF58-3AA7-4768-B380-43D753E89829}" dt="2024-08-29T23:20:14.364" v="125" actId="948"/>
          <ac:spMkLst>
            <pc:docMk/>
            <pc:sldMk cId="4181282409" sldId="529"/>
            <ac:spMk id="4" creationId="{CB6444C5-1CAA-7017-4ABC-A93143044C90}"/>
          </ac:spMkLst>
        </pc:spChg>
        <pc:spChg chg="mod">
          <ac:chgData name="Nicole Dobrohotoff" userId="2dc4cf58-dc7e-422a-950b-38460c74cb76" providerId="ADAL" clId="{FDD2FF58-3AA7-4768-B380-43D753E89829}" dt="2024-08-29T23:15:58.952" v="89" actId="207"/>
          <ac:spMkLst>
            <pc:docMk/>
            <pc:sldMk cId="4181282409" sldId="529"/>
            <ac:spMk id="7" creationId="{B1F76E2C-79D9-6E9F-01FB-A81E27F18121}"/>
          </ac:spMkLst>
        </pc:spChg>
      </pc:sldChg>
      <pc:sldChg chg="modSp mod">
        <pc:chgData name="Nicole Dobrohotoff" userId="2dc4cf58-dc7e-422a-950b-38460c74cb76" providerId="ADAL" clId="{FDD2FF58-3AA7-4768-B380-43D753E89829}" dt="2024-08-29T23:20:01.403" v="124" actId="948"/>
        <pc:sldMkLst>
          <pc:docMk/>
          <pc:sldMk cId="4113802193" sldId="530"/>
        </pc:sldMkLst>
        <pc:spChg chg="mod">
          <ac:chgData name="Nicole Dobrohotoff" userId="2dc4cf58-dc7e-422a-950b-38460c74cb76" providerId="ADAL" clId="{FDD2FF58-3AA7-4768-B380-43D753E89829}" dt="2024-08-29T23:20:01.403" v="124" actId="948"/>
          <ac:spMkLst>
            <pc:docMk/>
            <pc:sldMk cId="4113802193" sldId="530"/>
            <ac:spMk id="4" creationId="{58ABFC38-7588-8002-E36B-792A7E9CFC98}"/>
          </ac:spMkLst>
        </pc:spChg>
        <pc:spChg chg="mod">
          <ac:chgData name="Nicole Dobrohotoff" userId="2dc4cf58-dc7e-422a-950b-38460c74cb76" providerId="ADAL" clId="{FDD2FF58-3AA7-4768-B380-43D753E89829}" dt="2024-08-29T23:17:01.421" v="100" actId="207"/>
          <ac:spMkLst>
            <pc:docMk/>
            <pc:sldMk cId="4113802193" sldId="530"/>
            <ac:spMk id="7" creationId="{AE02D9EA-3B89-A6A1-E1C3-D5978AFD429D}"/>
          </ac:spMkLst>
        </pc:spChg>
        <pc:picChg chg="mod">
          <ac:chgData name="Nicole Dobrohotoff" userId="2dc4cf58-dc7e-422a-950b-38460c74cb76" providerId="ADAL" clId="{FDD2FF58-3AA7-4768-B380-43D753E89829}" dt="2024-08-29T23:16:46.854" v="96" actId="1076"/>
          <ac:picMkLst>
            <pc:docMk/>
            <pc:sldMk cId="4113802193" sldId="530"/>
            <ac:picMk id="6" creationId="{3A8BDF15-D811-8FD0-42C7-3484AD8B1174}"/>
          </ac:picMkLst>
        </pc:picChg>
      </pc:sldChg>
      <pc:sldChg chg="modSp mod">
        <pc:chgData name="Nicole Dobrohotoff" userId="2dc4cf58-dc7e-422a-950b-38460c74cb76" providerId="ADAL" clId="{FDD2FF58-3AA7-4768-B380-43D753E89829}" dt="2024-08-29T23:19:53.564" v="123" actId="1076"/>
        <pc:sldMkLst>
          <pc:docMk/>
          <pc:sldMk cId="2118339619" sldId="531"/>
        </pc:sldMkLst>
        <pc:spChg chg="mod">
          <ac:chgData name="Nicole Dobrohotoff" userId="2dc4cf58-dc7e-422a-950b-38460c74cb76" providerId="ADAL" clId="{FDD2FF58-3AA7-4768-B380-43D753E89829}" dt="2024-08-29T23:17:38.699" v="105" actId="14100"/>
          <ac:spMkLst>
            <pc:docMk/>
            <pc:sldMk cId="2118339619" sldId="531"/>
            <ac:spMk id="22" creationId="{0BC407B5-463A-54D2-AF36-1E1021F535F9}"/>
          </ac:spMkLst>
        </pc:spChg>
        <pc:spChg chg="mod">
          <ac:chgData name="Nicole Dobrohotoff" userId="2dc4cf58-dc7e-422a-950b-38460c74cb76" providerId="ADAL" clId="{FDD2FF58-3AA7-4768-B380-43D753E89829}" dt="2024-08-29T23:19:53.564" v="123" actId="1076"/>
          <ac:spMkLst>
            <pc:docMk/>
            <pc:sldMk cId="2118339619" sldId="531"/>
            <ac:spMk id="23" creationId="{87CDBE4F-2FB2-75AB-3A48-F5259560297C}"/>
          </ac:spMkLst>
        </pc:spChg>
      </pc:sldChg>
      <pc:sldChg chg="modSp mod">
        <pc:chgData name="Nicole Dobrohotoff" userId="2dc4cf58-dc7e-422a-950b-38460c74cb76" providerId="ADAL" clId="{FDD2FF58-3AA7-4768-B380-43D753E89829}" dt="2024-08-29T23:19:21.731" v="120" actId="14100"/>
        <pc:sldMkLst>
          <pc:docMk/>
          <pc:sldMk cId="3128145611" sldId="532"/>
        </pc:sldMkLst>
        <pc:spChg chg="mod">
          <ac:chgData name="Nicole Dobrohotoff" userId="2dc4cf58-dc7e-422a-950b-38460c74cb76" providerId="ADAL" clId="{FDD2FF58-3AA7-4768-B380-43D753E89829}" dt="2024-08-29T23:19:16.573" v="119" actId="948"/>
          <ac:spMkLst>
            <pc:docMk/>
            <pc:sldMk cId="3128145611" sldId="532"/>
            <ac:spMk id="4" creationId="{78902AAB-1FDA-CDF2-E6CE-3058AEEC1A61}"/>
          </ac:spMkLst>
        </pc:spChg>
        <pc:spChg chg="mod">
          <ac:chgData name="Nicole Dobrohotoff" userId="2dc4cf58-dc7e-422a-950b-38460c74cb76" providerId="ADAL" clId="{FDD2FF58-3AA7-4768-B380-43D753E89829}" dt="2024-08-29T23:19:21.731" v="120" actId="14100"/>
          <ac:spMkLst>
            <pc:docMk/>
            <pc:sldMk cId="3128145611" sldId="532"/>
            <ac:spMk id="7" creationId="{2B06B53B-EA7F-467F-EADB-D9D122F9E93C}"/>
          </ac:spMkLst>
        </pc:spChg>
      </pc:sldChg>
      <pc:sldChg chg="modSp mod">
        <pc:chgData name="Nicole Dobrohotoff" userId="2dc4cf58-dc7e-422a-950b-38460c74cb76" providerId="ADAL" clId="{FDD2FF58-3AA7-4768-B380-43D753E89829}" dt="2024-09-14T00:10:19.623" v="319" actId="1076"/>
        <pc:sldMkLst>
          <pc:docMk/>
          <pc:sldMk cId="292744347" sldId="533"/>
        </pc:sldMkLst>
        <pc:spChg chg="mod">
          <ac:chgData name="Nicole Dobrohotoff" userId="2dc4cf58-dc7e-422a-950b-38460c74cb76" providerId="ADAL" clId="{FDD2FF58-3AA7-4768-B380-43D753E89829}" dt="2024-09-14T00:10:19.623" v="319" actId="1076"/>
          <ac:spMkLst>
            <pc:docMk/>
            <pc:sldMk cId="292744347" sldId="533"/>
            <ac:spMk id="4" creationId="{0FDCDC88-9B70-B365-CBA0-5769539459F7}"/>
          </ac:spMkLst>
        </pc:spChg>
        <pc:spChg chg="mod">
          <ac:chgData name="Nicole Dobrohotoff" userId="2dc4cf58-dc7e-422a-950b-38460c74cb76" providerId="ADAL" clId="{FDD2FF58-3AA7-4768-B380-43D753E89829}" dt="2024-09-14T00:10:16.487" v="318" actId="1076"/>
          <ac:spMkLst>
            <pc:docMk/>
            <pc:sldMk cId="292744347" sldId="533"/>
            <ac:spMk id="7" creationId="{F3FEB0CD-9B0C-9904-023E-221FB626BB67}"/>
          </ac:spMkLst>
        </pc:spChg>
      </pc:sldChg>
      <pc:sldChg chg="modSp mod">
        <pc:chgData name="Nicole Dobrohotoff" userId="2dc4cf58-dc7e-422a-950b-38460c74cb76" providerId="ADAL" clId="{FDD2FF58-3AA7-4768-B380-43D753E89829}" dt="2024-09-14T00:10:46.122" v="326" actId="255"/>
        <pc:sldMkLst>
          <pc:docMk/>
          <pc:sldMk cId="2322032229" sldId="536"/>
        </pc:sldMkLst>
        <pc:spChg chg="mod">
          <ac:chgData name="Nicole Dobrohotoff" userId="2dc4cf58-dc7e-422a-950b-38460c74cb76" providerId="ADAL" clId="{FDD2FF58-3AA7-4768-B380-43D753E89829}" dt="2024-09-13T23:41:14.306" v="215" actId="242"/>
          <ac:spMkLst>
            <pc:docMk/>
            <pc:sldMk cId="2322032229" sldId="536"/>
            <ac:spMk id="2" creationId="{F4E9D58C-FC81-4C58-F6FB-ACBDB3936AD9}"/>
          </ac:spMkLst>
        </pc:spChg>
        <pc:spChg chg="mod">
          <ac:chgData name="Nicole Dobrohotoff" userId="2dc4cf58-dc7e-422a-950b-38460c74cb76" providerId="ADAL" clId="{FDD2FF58-3AA7-4768-B380-43D753E89829}" dt="2024-09-14T00:10:31.063" v="320" actId="255"/>
          <ac:spMkLst>
            <pc:docMk/>
            <pc:sldMk cId="2322032229" sldId="536"/>
            <ac:spMk id="11" creationId="{EC362E57-6383-74DB-2BBA-561B27B1E821}"/>
          </ac:spMkLst>
        </pc:spChg>
        <pc:spChg chg="mod">
          <ac:chgData name="Nicole Dobrohotoff" userId="2dc4cf58-dc7e-422a-950b-38460c74cb76" providerId="ADAL" clId="{FDD2FF58-3AA7-4768-B380-43D753E89829}" dt="2024-09-14T00:10:35.701" v="321" actId="255"/>
          <ac:spMkLst>
            <pc:docMk/>
            <pc:sldMk cId="2322032229" sldId="536"/>
            <ac:spMk id="14" creationId="{72101A6A-AC5A-11F0-74EC-077E539AA216}"/>
          </ac:spMkLst>
        </pc:spChg>
        <pc:spChg chg="mod">
          <ac:chgData name="Nicole Dobrohotoff" userId="2dc4cf58-dc7e-422a-950b-38460c74cb76" providerId="ADAL" clId="{FDD2FF58-3AA7-4768-B380-43D753E89829}" dt="2024-09-14T00:10:46.122" v="326" actId="255"/>
          <ac:spMkLst>
            <pc:docMk/>
            <pc:sldMk cId="2322032229" sldId="536"/>
            <ac:spMk id="20" creationId="{EE13734B-4335-D542-0D0B-E0A150755BEE}"/>
          </ac:spMkLst>
        </pc:spChg>
        <pc:grpChg chg="mod">
          <ac:chgData name="Nicole Dobrohotoff" userId="2dc4cf58-dc7e-422a-950b-38460c74cb76" providerId="ADAL" clId="{FDD2FF58-3AA7-4768-B380-43D753E89829}" dt="2024-09-14T00:10:38.557" v="323" actId="1076"/>
          <ac:grpSpMkLst>
            <pc:docMk/>
            <pc:sldMk cId="2322032229" sldId="536"/>
            <ac:grpSpMk id="18" creationId="{3A878612-1750-36DD-4CCB-CD3F768942C2}"/>
          </ac:grpSpMkLst>
        </pc:grpChg>
      </pc:sldChg>
      <pc:sldChg chg="addSp delSp modSp mod">
        <pc:chgData name="Nicole Dobrohotoff" userId="2dc4cf58-dc7e-422a-950b-38460c74cb76" providerId="ADAL" clId="{FDD2FF58-3AA7-4768-B380-43D753E89829}" dt="2024-09-14T00:10:56.394" v="328" actId="255"/>
        <pc:sldMkLst>
          <pc:docMk/>
          <pc:sldMk cId="1507786736" sldId="537"/>
        </pc:sldMkLst>
        <pc:spChg chg="add del mod">
          <ac:chgData name="Nicole Dobrohotoff" userId="2dc4cf58-dc7e-422a-950b-38460c74cb76" providerId="ADAL" clId="{FDD2FF58-3AA7-4768-B380-43D753E89829}" dt="2024-09-13T23:41:30.955" v="218" actId="478"/>
          <ac:spMkLst>
            <pc:docMk/>
            <pc:sldMk cId="1507786736" sldId="537"/>
            <ac:spMk id="3" creationId="{6DE535BA-D549-EAE9-44E1-0A7D99532458}"/>
          </ac:spMkLst>
        </pc:spChg>
        <pc:spChg chg="add mod">
          <ac:chgData name="Nicole Dobrohotoff" userId="2dc4cf58-dc7e-422a-950b-38460c74cb76" providerId="ADAL" clId="{FDD2FF58-3AA7-4768-B380-43D753E89829}" dt="2024-09-13T23:41:26.897" v="217"/>
          <ac:spMkLst>
            <pc:docMk/>
            <pc:sldMk cId="1507786736" sldId="537"/>
            <ac:spMk id="4" creationId="{DFA8171E-0010-82DF-276D-DC98A88A9493}"/>
          </ac:spMkLst>
        </pc:spChg>
        <pc:spChg chg="del">
          <ac:chgData name="Nicole Dobrohotoff" userId="2dc4cf58-dc7e-422a-950b-38460c74cb76" providerId="ADAL" clId="{FDD2FF58-3AA7-4768-B380-43D753E89829}" dt="2024-09-13T23:41:26.400" v="216" actId="478"/>
          <ac:spMkLst>
            <pc:docMk/>
            <pc:sldMk cId="1507786736" sldId="537"/>
            <ac:spMk id="5" creationId="{EBAA1362-2387-5474-D0A5-1577BCE68D7F}"/>
          </ac:spMkLst>
        </pc:spChg>
        <pc:spChg chg="mod">
          <ac:chgData name="Nicole Dobrohotoff" userId="2dc4cf58-dc7e-422a-950b-38460c74cb76" providerId="ADAL" clId="{FDD2FF58-3AA7-4768-B380-43D753E89829}" dt="2024-09-14T00:10:56.394" v="328" actId="255"/>
          <ac:spMkLst>
            <pc:docMk/>
            <pc:sldMk cId="1507786736" sldId="537"/>
            <ac:spMk id="17" creationId="{12C57B8A-634D-978D-3EE9-E6DCAE8DA0A4}"/>
          </ac:spMkLst>
        </pc:spChg>
        <pc:spChg chg="mod">
          <ac:chgData name="Nicole Dobrohotoff" userId="2dc4cf58-dc7e-422a-950b-38460c74cb76" providerId="ADAL" clId="{FDD2FF58-3AA7-4768-B380-43D753E89829}" dt="2024-09-14T00:10:51.819" v="327" actId="255"/>
          <ac:spMkLst>
            <pc:docMk/>
            <pc:sldMk cId="1507786736" sldId="537"/>
            <ac:spMk id="35" creationId="{F06E3DDC-F03F-A2C4-92FF-2700BB55A3F7}"/>
          </ac:spMkLst>
        </pc:spChg>
      </pc:sldChg>
      <pc:sldChg chg="addSp delSp modSp mod">
        <pc:chgData name="Nicole Dobrohotoff" userId="2dc4cf58-dc7e-422a-950b-38460c74cb76" providerId="ADAL" clId="{FDD2FF58-3AA7-4768-B380-43D753E89829}" dt="2024-09-14T00:11:06.682" v="330" actId="255"/>
        <pc:sldMkLst>
          <pc:docMk/>
          <pc:sldMk cId="366456461" sldId="538"/>
        </pc:sldMkLst>
        <pc:spChg chg="add del mod">
          <ac:chgData name="Nicole Dobrohotoff" userId="2dc4cf58-dc7e-422a-950b-38460c74cb76" providerId="ADAL" clId="{FDD2FF58-3AA7-4768-B380-43D753E89829}" dt="2024-09-13T23:41:41.401" v="221" actId="478"/>
          <ac:spMkLst>
            <pc:docMk/>
            <pc:sldMk cId="366456461" sldId="538"/>
            <ac:spMk id="3" creationId="{960B18E2-F11A-76F1-8931-C60BABC30A8F}"/>
          </ac:spMkLst>
        </pc:spChg>
        <pc:spChg chg="add mod">
          <ac:chgData name="Nicole Dobrohotoff" userId="2dc4cf58-dc7e-422a-950b-38460c74cb76" providerId="ADAL" clId="{FDD2FF58-3AA7-4768-B380-43D753E89829}" dt="2024-09-13T23:41:37.793" v="220"/>
          <ac:spMkLst>
            <pc:docMk/>
            <pc:sldMk cId="366456461" sldId="538"/>
            <ac:spMk id="5" creationId="{688F8A7B-CE41-6B57-1DAA-7BC2041408CB}"/>
          </ac:spMkLst>
        </pc:spChg>
        <pc:spChg chg="del">
          <ac:chgData name="Nicole Dobrohotoff" userId="2dc4cf58-dc7e-422a-950b-38460c74cb76" providerId="ADAL" clId="{FDD2FF58-3AA7-4768-B380-43D753E89829}" dt="2024-09-13T23:41:37.164" v="219" actId="478"/>
          <ac:spMkLst>
            <pc:docMk/>
            <pc:sldMk cId="366456461" sldId="538"/>
            <ac:spMk id="7" creationId="{C4B55468-66C7-C7F0-D8D9-6D73ACAC1F10}"/>
          </ac:spMkLst>
        </pc:spChg>
        <pc:spChg chg="mod">
          <ac:chgData name="Nicole Dobrohotoff" userId="2dc4cf58-dc7e-422a-950b-38460c74cb76" providerId="ADAL" clId="{FDD2FF58-3AA7-4768-B380-43D753E89829}" dt="2024-09-14T00:11:02.426" v="329" actId="255"/>
          <ac:spMkLst>
            <pc:docMk/>
            <pc:sldMk cId="366456461" sldId="538"/>
            <ac:spMk id="10" creationId="{E5E53248-62CD-E5A3-6070-A68C54781304}"/>
          </ac:spMkLst>
        </pc:spChg>
        <pc:spChg chg="mod">
          <ac:chgData name="Nicole Dobrohotoff" userId="2dc4cf58-dc7e-422a-950b-38460c74cb76" providerId="ADAL" clId="{FDD2FF58-3AA7-4768-B380-43D753E89829}" dt="2024-09-14T00:11:06.682" v="330" actId="255"/>
          <ac:spMkLst>
            <pc:docMk/>
            <pc:sldMk cId="366456461" sldId="538"/>
            <ac:spMk id="27" creationId="{0245EE9D-4F41-78E7-A21A-ADE7C156CA17}"/>
          </ac:spMkLst>
        </pc:spChg>
        <pc:picChg chg="mod">
          <ac:chgData name="Nicole Dobrohotoff" userId="2dc4cf58-dc7e-422a-950b-38460c74cb76" providerId="ADAL" clId="{FDD2FF58-3AA7-4768-B380-43D753E89829}" dt="2024-09-13T23:41:55.025" v="222" actId="18654"/>
          <ac:picMkLst>
            <pc:docMk/>
            <pc:sldMk cId="366456461" sldId="538"/>
            <ac:picMk id="24" creationId="{E636178B-A72C-EE0D-B8FB-EA5F932490A2}"/>
          </ac:picMkLst>
        </pc:picChg>
      </pc:sldChg>
      <pc:sldChg chg="del">
        <pc:chgData name="Nicole Dobrohotoff" userId="2dc4cf58-dc7e-422a-950b-38460c74cb76" providerId="ADAL" clId="{FDD2FF58-3AA7-4768-B380-43D753E89829}" dt="2024-09-13T23:37:32.727" v="158" actId="47"/>
        <pc:sldMkLst>
          <pc:docMk/>
          <pc:sldMk cId="1181804855" sldId="540"/>
        </pc:sldMkLst>
      </pc:sldChg>
      <pc:sldChg chg="ord">
        <pc:chgData name="Nicole Dobrohotoff" userId="2dc4cf58-dc7e-422a-950b-38460c74cb76" providerId="ADAL" clId="{FDD2FF58-3AA7-4768-B380-43D753E89829}" dt="2024-09-13T23:37:38.428" v="160"/>
        <pc:sldMkLst>
          <pc:docMk/>
          <pc:sldMk cId="3801682566" sldId="541"/>
        </pc:sldMkLst>
      </pc:sldChg>
      <pc:sldChg chg="modSp mod">
        <pc:chgData name="Nicole Dobrohotoff" userId="2dc4cf58-dc7e-422a-950b-38460c74cb76" providerId="ADAL" clId="{FDD2FF58-3AA7-4768-B380-43D753E89829}" dt="2024-09-13T23:37:59.074" v="164" actId="255"/>
        <pc:sldMkLst>
          <pc:docMk/>
          <pc:sldMk cId="2086442364" sldId="544"/>
        </pc:sldMkLst>
        <pc:spChg chg="mod">
          <ac:chgData name="Nicole Dobrohotoff" userId="2dc4cf58-dc7e-422a-950b-38460c74cb76" providerId="ADAL" clId="{FDD2FF58-3AA7-4768-B380-43D753E89829}" dt="2024-09-13T23:37:59.074" v="164" actId="255"/>
          <ac:spMkLst>
            <pc:docMk/>
            <pc:sldMk cId="2086442364" sldId="544"/>
            <ac:spMk id="3" creationId="{711105F5-A331-F83B-CB57-87C5D1F08746}"/>
          </ac:spMkLst>
        </pc:spChg>
      </pc:sldChg>
      <pc:sldMasterChg chg="modSldLayout">
        <pc:chgData name="Nicole Dobrohotoff" userId="2dc4cf58-dc7e-422a-950b-38460c74cb76" providerId="ADAL" clId="{FDD2FF58-3AA7-4768-B380-43D753E89829}" dt="2024-09-13T23:38:15.297" v="165" actId="14100"/>
        <pc:sldMasterMkLst>
          <pc:docMk/>
          <pc:sldMasterMk cId="746531459" sldId="2147483757"/>
        </pc:sldMasterMkLst>
        <pc:sldLayoutChg chg="modSp mod">
          <pc:chgData name="Nicole Dobrohotoff" userId="2dc4cf58-dc7e-422a-950b-38460c74cb76" providerId="ADAL" clId="{FDD2FF58-3AA7-4768-B380-43D753E89829}" dt="2024-09-13T23:38:15.297" v="165" actId="14100"/>
          <pc:sldLayoutMkLst>
            <pc:docMk/>
            <pc:sldMasterMk cId="746531459" sldId="2147483757"/>
            <pc:sldLayoutMk cId="3187517654" sldId="2147483798"/>
          </pc:sldLayoutMkLst>
          <pc:spChg chg="mod">
            <ac:chgData name="Nicole Dobrohotoff" userId="2dc4cf58-dc7e-422a-950b-38460c74cb76" providerId="ADAL" clId="{FDD2FF58-3AA7-4768-B380-43D753E89829}" dt="2024-09-13T23:38:15.297" v="165" actId="14100"/>
            <ac:spMkLst>
              <pc:docMk/>
              <pc:sldMasterMk cId="746531459" sldId="2147483757"/>
              <pc:sldLayoutMk cId="3187517654" sldId="2147483798"/>
              <ac:spMk id="7" creationId="{1F6343B1-1103-C843-8D41-C961B8DAE725}"/>
            </ac:spMkLst>
          </pc:spChg>
        </pc:sldLayoutChg>
      </pc:sldMasterChg>
    </pc:docChg>
  </pc:docChgLst>
  <pc:docChgLst>
    <pc:chgData name="Sally Murphy" userId="dc8129e8-3764-4b90-858b-69271ffb6ebe" providerId="ADAL" clId="{1BA147C8-C335-4907-BD1F-17EC1002C6B5}"/>
    <pc:docChg chg="undo redo custSel addSld delSld modSld sldOrd">
      <pc:chgData name="Sally Murphy" userId="dc8129e8-3764-4b90-858b-69271ffb6ebe" providerId="ADAL" clId="{1BA147C8-C335-4907-BD1F-17EC1002C6B5}" dt="2024-09-11T23:50:37.434" v="4893"/>
      <pc:docMkLst>
        <pc:docMk/>
      </pc:docMkLst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1777774040" sldId="272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2597571758" sldId="273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2730856356" sldId="274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1928975247" sldId="275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3380343180" sldId="276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687335591" sldId="277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1351624121" sldId="278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4068136221" sldId="279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3938664697" sldId="280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4269613264" sldId="281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834566072" sldId="282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1229539769" sldId="283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1264931758" sldId="284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1419597320" sldId="285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1228143029" sldId="288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2377400379" sldId="291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1960419384" sldId="292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2963298327" sldId="293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3949290118" sldId="294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1866541470" sldId="461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4159516301" sldId="478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4039052268" sldId="502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3486309105" sldId="503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387442378" sldId="504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926868221" sldId="506"/>
        </pc:sldMkLst>
      </pc:sldChg>
      <pc:sldChg chg="del">
        <pc:chgData name="Sally Murphy" userId="dc8129e8-3764-4b90-858b-69271ffb6ebe" providerId="ADAL" clId="{1BA147C8-C335-4907-BD1F-17EC1002C6B5}" dt="2024-08-26T03:22:45.288" v="5" actId="47"/>
        <pc:sldMkLst>
          <pc:docMk/>
          <pc:sldMk cId="4180799897" sldId="507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934452627" sldId="508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786979012" sldId="509"/>
        </pc:sldMkLst>
      </pc:sldChg>
      <pc:sldChg chg="del">
        <pc:chgData name="Sally Murphy" userId="dc8129e8-3764-4b90-858b-69271ffb6ebe" providerId="ADAL" clId="{1BA147C8-C335-4907-BD1F-17EC1002C6B5}" dt="2024-08-26T04:10:34.604" v="746" actId="47"/>
        <pc:sldMkLst>
          <pc:docMk/>
          <pc:sldMk cId="820391918" sldId="510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2395671816" sldId="512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2436438521" sldId="513"/>
        </pc:sldMkLst>
      </pc:sldChg>
      <pc:sldChg chg="del">
        <pc:chgData name="Sally Murphy" userId="dc8129e8-3764-4b90-858b-69271ffb6ebe" providerId="ADAL" clId="{1BA147C8-C335-4907-BD1F-17EC1002C6B5}" dt="2024-09-05T05:04:58.853" v="4837" actId="47"/>
        <pc:sldMkLst>
          <pc:docMk/>
          <pc:sldMk cId="21512671" sldId="514"/>
        </pc:sldMkLst>
      </pc:sldChg>
      <pc:sldChg chg="modSp new del mod">
        <pc:chgData name="Sally Murphy" userId="dc8129e8-3764-4b90-858b-69271ffb6ebe" providerId="ADAL" clId="{1BA147C8-C335-4907-BD1F-17EC1002C6B5}" dt="2024-09-05T04:24:23.893" v="4625" actId="47"/>
        <pc:sldMkLst>
          <pc:docMk/>
          <pc:sldMk cId="3484402662" sldId="515"/>
        </pc:sldMkLst>
        <pc:spChg chg="mod">
          <ac:chgData name="Sally Murphy" userId="dc8129e8-3764-4b90-858b-69271ffb6ebe" providerId="ADAL" clId="{1BA147C8-C335-4907-BD1F-17EC1002C6B5}" dt="2024-08-26T03:22:50.493" v="9" actId="20577"/>
          <ac:spMkLst>
            <pc:docMk/>
            <pc:sldMk cId="3484402662" sldId="515"/>
            <ac:spMk id="3" creationId="{C0DB5574-533E-3ABA-1032-6A10F4D9D4F0}"/>
          </ac:spMkLst>
        </pc:spChg>
      </pc:sldChg>
      <pc:sldChg chg="new del">
        <pc:chgData name="Sally Murphy" userId="dc8129e8-3764-4b90-858b-69271ffb6ebe" providerId="ADAL" clId="{1BA147C8-C335-4907-BD1F-17EC1002C6B5}" dt="2024-08-26T03:22:32.705" v="1" actId="680"/>
        <pc:sldMkLst>
          <pc:docMk/>
          <pc:sldMk cId="3699901335" sldId="515"/>
        </pc:sldMkLst>
      </pc:sldChg>
      <pc:sldChg chg="modSp new add del mod">
        <pc:chgData name="Sally Murphy" userId="dc8129e8-3764-4b90-858b-69271ffb6ebe" providerId="ADAL" clId="{1BA147C8-C335-4907-BD1F-17EC1002C6B5}" dt="2024-09-05T05:04:53.139" v="4836" actId="47"/>
        <pc:sldMkLst>
          <pc:docMk/>
          <pc:sldMk cId="2301874536" sldId="516"/>
        </pc:sldMkLst>
        <pc:spChg chg="mod">
          <ac:chgData name="Sally Murphy" userId="dc8129e8-3764-4b90-858b-69271ffb6ebe" providerId="ADAL" clId="{1BA147C8-C335-4907-BD1F-17EC1002C6B5}" dt="2024-08-26T03:22:52.844" v="11" actId="20577"/>
          <ac:spMkLst>
            <pc:docMk/>
            <pc:sldMk cId="2301874536" sldId="516"/>
            <ac:spMk id="3" creationId="{5B18D903-9C98-4821-0BDC-0BD1B85751EA}"/>
          </ac:spMkLst>
        </pc:spChg>
      </pc:sldChg>
      <pc:sldChg chg="addSp delSp modSp new mod modClrScheme chgLayout modNotesTx">
        <pc:chgData name="Sally Murphy" userId="dc8129e8-3764-4b90-858b-69271ffb6ebe" providerId="ADAL" clId="{1BA147C8-C335-4907-BD1F-17EC1002C6B5}" dt="2024-09-05T04:32:27.481" v="4799" actId="962"/>
        <pc:sldMkLst>
          <pc:docMk/>
          <pc:sldMk cId="3529973026" sldId="517"/>
        </pc:sldMkLst>
        <pc:spChg chg="del">
          <ac:chgData name="Sally Murphy" userId="dc8129e8-3764-4b90-858b-69271ffb6ebe" providerId="ADAL" clId="{1BA147C8-C335-4907-BD1F-17EC1002C6B5}" dt="2024-09-05T04:13:32.654" v="4481" actId="700"/>
          <ac:spMkLst>
            <pc:docMk/>
            <pc:sldMk cId="3529973026" sldId="517"/>
            <ac:spMk id="2" creationId="{B21E0248-CBBC-A25A-2E11-5E37379BB840}"/>
          </ac:spMkLst>
        </pc:spChg>
        <pc:spChg chg="mod ord">
          <ac:chgData name="Sally Murphy" userId="dc8129e8-3764-4b90-858b-69271ffb6ebe" providerId="ADAL" clId="{1BA147C8-C335-4907-BD1F-17EC1002C6B5}" dt="2024-09-05T04:30:56.005" v="4743" actId="255"/>
          <ac:spMkLst>
            <pc:docMk/>
            <pc:sldMk cId="3529973026" sldId="517"/>
            <ac:spMk id="3" creationId="{711105F5-A331-F83B-CB57-87C5D1F08746}"/>
          </ac:spMkLst>
        </pc:spChg>
        <pc:spChg chg="add del mod ord">
          <ac:chgData name="Sally Murphy" userId="dc8129e8-3764-4b90-858b-69271ffb6ebe" providerId="ADAL" clId="{1BA147C8-C335-4907-BD1F-17EC1002C6B5}" dt="2024-09-05T04:13:55.377" v="4507" actId="700"/>
          <ac:spMkLst>
            <pc:docMk/>
            <pc:sldMk cId="3529973026" sldId="517"/>
            <ac:spMk id="4" creationId="{469DB989-1588-0B47-BE34-FF47BD4F9671}"/>
          </ac:spMkLst>
        </pc:spChg>
        <pc:spChg chg="add del mod ord">
          <ac:chgData name="Sally Murphy" userId="dc8129e8-3764-4b90-858b-69271ffb6ebe" providerId="ADAL" clId="{1BA147C8-C335-4907-BD1F-17EC1002C6B5}" dt="2024-09-05T04:30:17.942" v="4715" actId="478"/>
          <ac:spMkLst>
            <pc:docMk/>
            <pc:sldMk cId="3529973026" sldId="517"/>
            <ac:spMk id="5" creationId="{FD92CBC7-AC6D-FDFA-2B11-AD5B0EC1BCC0}"/>
          </ac:spMkLst>
        </pc:spChg>
        <pc:spChg chg="add del mod ord">
          <ac:chgData name="Sally Murphy" userId="dc8129e8-3764-4b90-858b-69271ffb6ebe" providerId="ADAL" clId="{1BA147C8-C335-4907-BD1F-17EC1002C6B5}" dt="2024-09-05T04:28:49.297" v="4663"/>
          <ac:spMkLst>
            <pc:docMk/>
            <pc:sldMk cId="3529973026" sldId="517"/>
            <ac:spMk id="6" creationId="{9AAD9104-B868-EDD6-6E5D-6B8945153757}"/>
          </ac:spMkLst>
        </pc:spChg>
        <pc:spChg chg="add del mod ord">
          <ac:chgData name="Sally Murphy" userId="dc8129e8-3764-4b90-858b-69271ffb6ebe" providerId="ADAL" clId="{1BA147C8-C335-4907-BD1F-17EC1002C6B5}" dt="2024-09-05T04:14:04.258" v="4521" actId="478"/>
          <ac:spMkLst>
            <pc:docMk/>
            <pc:sldMk cId="3529973026" sldId="517"/>
            <ac:spMk id="7" creationId="{454461A2-F2CE-0933-C503-492A7152A06B}"/>
          </ac:spMkLst>
        </pc:spChg>
        <pc:spChg chg="add del mod ord">
          <ac:chgData name="Sally Murphy" userId="dc8129e8-3764-4b90-858b-69271ffb6ebe" providerId="ADAL" clId="{1BA147C8-C335-4907-BD1F-17EC1002C6B5}" dt="2024-09-05T04:14:05.920" v="4522" actId="478"/>
          <ac:spMkLst>
            <pc:docMk/>
            <pc:sldMk cId="3529973026" sldId="517"/>
            <ac:spMk id="8" creationId="{96B250A0-A29B-7FBD-9A82-334E8D74F0D5}"/>
          </ac:spMkLst>
        </pc:spChg>
        <pc:spChg chg="add del mod">
          <ac:chgData name="Sally Murphy" userId="dc8129e8-3764-4b90-858b-69271ffb6ebe" providerId="ADAL" clId="{1BA147C8-C335-4907-BD1F-17EC1002C6B5}" dt="2024-09-05T04:29:48.974" v="4669"/>
          <ac:spMkLst>
            <pc:docMk/>
            <pc:sldMk cId="3529973026" sldId="517"/>
            <ac:spMk id="12" creationId="{90BE214F-A497-48FD-E3A6-81E3BFF026A0}"/>
          </ac:spMkLst>
        </pc:spChg>
        <pc:spChg chg="add mod">
          <ac:chgData name="Sally Murphy" userId="dc8129e8-3764-4b90-858b-69271ffb6ebe" providerId="ADAL" clId="{1BA147C8-C335-4907-BD1F-17EC1002C6B5}" dt="2024-09-05T04:31:34.299" v="4794" actId="1035"/>
          <ac:spMkLst>
            <pc:docMk/>
            <pc:sldMk cId="3529973026" sldId="517"/>
            <ac:spMk id="15" creationId="{20724E0D-1C32-5D25-54B0-E8AA4498450E}"/>
          </ac:spMkLst>
        </pc:spChg>
        <pc:picChg chg="add del mod ord modCrop">
          <ac:chgData name="Sally Murphy" userId="dc8129e8-3764-4b90-858b-69271ffb6ebe" providerId="ADAL" clId="{1BA147C8-C335-4907-BD1F-17EC1002C6B5}" dt="2024-09-05T04:29:19.438" v="4668" actId="478"/>
          <ac:picMkLst>
            <pc:docMk/>
            <pc:sldMk cId="3529973026" sldId="517"/>
            <ac:picMk id="10" creationId="{5C668845-6BBD-D2FB-DAB3-DA26C3E6787F}"/>
          </ac:picMkLst>
        </pc:picChg>
        <pc:picChg chg="add mod ord">
          <ac:chgData name="Sally Murphy" userId="dc8129e8-3764-4b90-858b-69271ffb6ebe" providerId="ADAL" clId="{1BA147C8-C335-4907-BD1F-17EC1002C6B5}" dt="2024-09-05T04:32:27.481" v="4799" actId="962"/>
          <ac:picMkLst>
            <pc:docMk/>
            <pc:sldMk cId="3529973026" sldId="517"/>
            <ac:picMk id="14" creationId="{85C24F08-73D8-143D-ED69-C3E79B736ACE}"/>
          </ac:picMkLst>
        </pc:picChg>
      </pc:sldChg>
      <pc:sldChg chg="modSp new del mod">
        <pc:chgData name="Sally Murphy" userId="dc8129e8-3764-4b90-858b-69271ffb6ebe" providerId="ADAL" clId="{1BA147C8-C335-4907-BD1F-17EC1002C6B5}" dt="2024-08-26T04:00:00.846" v="598" actId="47"/>
        <pc:sldMkLst>
          <pc:docMk/>
          <pc:sldMk cId="539837903" sldId="518"/>
        </pc:sldMkLst>
        <pc:spChg chg="mod">
          <ac:chgData name="Sally Murphy" userId="dc8129e8-3764-4b90-858b-69271ffb6ebe" providerId="ADAL" clId="{1BA147C8-C335-4907-BD1F-17EC1002C6B5}" dt="2024-08-26T03:54:42.099" v="501" actId="21"/>
          <ac:spMkLst>
            <pc:docMk/>
            <pc:sldMk cId="539837903" sldId="518"/>
            <ac:spMk id="2" creationId="{B89BE66F-E09A-EC25-6A0F-D4A8483CBE39}"/>
          </ac:spMkLst>
        </pc:spChg>
        <pc:spChg chg="mod">
          <ac:chgData name="Sally Murphy" userId="dc8129e8-3764-4b90-858b-69271ffb6ebe" providerId="ADAL" clId="{1BA147C8-C335-4907-BD1F-17EC1002C6B5}" dt="2024-08-26T03:25:44.045" v="34" actId="20577"/>
          <ac:spMkLst>
            <pc:docMk/>
            <pc:sldMk cId="539837903" sldId="518"/>
            <ac:spMk id="3" creationId="{F9FB134D-4FF3-4A65-9E24-BC7B16B5A97B}"/>
          </ac:spMkLst>
        </pc:spChg>
      </pc:sldChg>
      <pc:sldChg chg="addSp delSp modSp new mod modClrScheme addCm delCm modCm chgLayout modNotesTx">
        <pc:chgData name="Sally Murphy" userId="dc8129e8-3764-4b90-858b-69271ffb6ebe" providerId="ADAL" clId="{1BA147C8-C335-4907-BD1F-17EC1002C6B5}" dt="2024-09-11T23:49:14.062" v="4850" actId="948"/>
        <pc:sldMkLst>
          <pc:docMk/>
          <pc:sldMk cId="1620340511" sldId="519"/>
        </pc:sldMkLst>
        <pc:spChg chg="del mod ord">
          <ac:chgData name="Sally Murphy" userId="dc8129e8-3764-4b90-858b-69271ffb6ebe" providerId="ADAL" clId="{1BA147C8-C335-4907-BD1F-17EC1002C6B5}" dt="2024-08-26T03:26:14.810" v="36" actId="700"/>
          <ac:spMkLst>
            <pc:docMk/>
            <pc:sldMk cId="1620340511" sldId="519"/>
            <ac:spMk id="2" creationId="{2937C816-5315-D5FA-9D40-0F36150F8839}"/>
          </ac:spMkLst>
        </pc:spChg>
        <pc:spChg chg="add del mod">
          <ac:chgData name="Sally Murphy" userId="dc8129e8-3764-4b90-858b-69271ffb6ebe" providerId="ADAL" clId="{1BA147C8-C335-4907-BD1F-17EC1002C6B5}" dt="2024-09-03T06:37:03.792" v="2107"/>
          <ac:spMkLst>
            <pc:docMk/>
            <pc:sldMk cId="1620340511" sldId="519"/>
            <ac:spMk id="3" creationId="{2DF0162C-5895-5B8A-FFB6-A1951054A25D}"/>
          </ac:spMkLst>
        </pc:spChg>
        <pc:spChg chg="del mod ord">
          <ac:chgData name="Sally Murphy" userId="dc8129e8-3764-4b90-858b-69271ffb6ebe" providerId="ADAL" clId="{1BA147C8-C335-4907-BD1F-17EC1002C6B5}" dt="2024-08-26T03:26:14.810" v="36" actId="700"/>
          <ac:spMkLst>
            <pc:docMk/>
            <pc:sldMk cId="1620340511" sldId="519"/>
            <ac:spMk id="3" creationId="{36EA6740-62C0-85D5-B902-317410F874C6}"/>
          </ac:spMkLst>
        </pc:spChg>
        <pc:spChg chg="add del mod">
          <ac:chgData name="Sally Murphy" userId="dc8129e8-3764-4b90-858b-69271ffb6ebe" providerId="ADAL" clId="{1BA147C8-C335-4907-BD1F-17EC1002C6B5}" dt="2024-09-05T04:07:59.879" v="4346"/>
          <ac:spMkLst>
            <pc:docMk/>
            <pc:sldMk cId="1620340511" sldId="519"/>
            <ac:spMk id="3" creationId="{A4AA4FD2-B85A-0B1E-8CD9-2DBC2727C632}"/>
          </ac:spMkLst>
        </pc:spChg>
        <pc:spChg chg="add del mod">
          <ac:chgData name="Sally Murphy" userId="dc8129e8-3764-4b90-858b-69271ffb6ebe" providerId="ADAL" clId="{1BA147C8-C335-4907-BD1F-17EC1002C6B5}" dt="2024-09-05T01:48:36.106" v="3771"/>
          <ac:spMkLst>
            <pc:docMk/>
            <pc:sldMk cId="1620340511" sldId="519"/>
            <ac:spMk id="3" creationId="{ABD6287C-CC3A-E28A-DD09-AF7BF485945D}"/>
          </ac:spMkLst>
        </pc:spChg>
        <pc:spChg chg="add del mod">
          <ac:chgData name="Sally Murphy" userId="dc8129e8-3764-4b90-858b-69271ffb6ebe" providerId="ADAL" clId="{1BA147C8-C335-4907-BD1F-17EC1002C6B5}" dt="2024-09-03T23:08:06.265" v="3480"/>
          <ac:spMkLst>
            <pc:docMk/>
            <pc:sldMk cId="1620340511" sldId="519"/>
            <ac:spMk id="3" creationId="{B8ECFB69-F629-897F-3A1F-8E50008247AB}"/>
          </ac:spMkLst>
        </pc:spChg>
        <pc:spChg chg="add mod ord">
          <ac:chgData name="Sally Murphy" userId="dc8129e8-3764-4b90-858b-69271ffb6ebe" providerId="ADAL" clId="{1BA147C8-C335-4907-BD1F-17EC1002C6B5}" dt="2024-09-11T23:49:14.062" v="4850" actId="948"/>
          <ac:spMkLst>
            <pc:docMk/>
            <pc:sldMk cId="1620340511" sldId="519"/>
            <ac:spMk id="4" creationId="{F14959F4-74ED-BA08-6CAA-EA8CE1A4F896}"/>
          </ac:spMkLst>
        </pc:spChg>
        <pc:spChg chg="add del mod ord">
          <ac:chgData name="Sally Murphy" userId="dc8129e8-3764-4b90-858b-69271ffb6ebe" providerId="ADAL" clId="{1BA147C8-C335-4907-BD1F-17EC1002C6B5}" dt="2024-08-26T04:02:27.953" v="631"/>
          <ac:spMkLst>
            <pc:docMk/>
            <pc:sldMk cId="1620340511" sldId="519"/>
            <ac:spMk id="5" creationId="{80580C50-753F-F51C-405F-CEDE394A92C3}"/>
          </ac:spMkLst>
        </pc:spChg>
        <pc:spChg chg="add mod ord">
          <ac:chgData name="Sally Murphy" userId="dc8129e8-3764-4b90-858b-69271ffb6ebe" providerId="ADAL" clId="{1BA147C8-C335-4907-BD1F-17EC1002C6B5}" dt="2024-09-03T06:40:28.728" v="2156" actId="20577"/>
          <ac:spMkLst>
            <pc:docMk/>
            <pc:sldMk cId="1620340511" sldId="519"/>
            <ac:spMk id="6" creationId="{6057A9E8-B09D-DBBC-4079-06B77B225360}"/>
          </ac:spMkLst>
        </pc:spChg>
        <pc:spChg chg="add mod ord">
          <ac:chgData name="Sally Murphy" userId="dc8129e8-3764-4b90-858b-69271ffb6ebe" providerId="ADAL" clId="{1BA147C8-C335-4907-BD1F-17EC1002C6B5}" dt="2024-09-05T01:49:24.766" v="3785" actId="1036"/>
          <ac:spMkLst>
            <pc:docMk/>
            <pc:sldMk cId="1620340511" sldId="519"/>
            <ac:spMk id="9" creationId="{D6DC2726-A324-5240-5521-5B69FBE13935}"/>
          </ac:spMkLst>
        </pc:spChg>
        <pc:picChg chg="add del mod ord modCrop">
          <ac:chgData name="Sally Murphy" userId="dc8129e8-3764-4b90-858b-69271ffb6ebe" providerId="ADAL" clId="{1BA147C8-C335-4907-BD1F-17EC1002C6B5}" dt="2024-09-03T23:07:56.976" v="3479" actId="478"/>
          <ac:picMkLst>
            <pc:docMk/>
            <pc:sldMk cId="1620340511" sldId="519"/>
            <ac:picMk id="7" creationId="{727E793E-E57C-398D-AE04-A6CD0A587A34}"/>
          </ac:picMkLst>
        </pc:picChg>
        <pc:picChg chg="add del mod ord modCrop">
          <ac:chgData name="Sally Murphy" userId="dc8129e8-3764-4b90-858b-69271ffb6ebe" providerId="ADAL" clId="{1BA147C8-C335-4907-BD1F-17EC1002C6B5}" dt="2024-09-05T04:07:48.258" v="4345" actId="478"/>
          <ac:picMkLst>
            <pc:docMk/>
            <pc:sldMk cId="1620340511" sldId="519"/>
            <ac:picMk id="7" creationId="{AF2FD2BB-E8CA-412A-3C17-C26492121574}"/>
          </ac:picMkLst>
        </pc:picChg>
        <pc:picChg chg="add mod ord">
          <ac:chgData name="Sally Murphy" userId="dc8129e8-3764-4b90-858b-69271ffb6ebe" providerId="ADAL" clId="{1BA147C8-C335-4907-BD1F-17EC1002C6B5}" dt="2024-09-05T04:08:06.341" v="4349" actId="167"/>
          <ac:picMkLst>
            <pc:docMk/>
            <pc:sldMk cId="1620340511" sldId="519"/>
            <ac:picMk id="8" creationId="{69466686-BBFC-95BF-40AB-7248D1A80670}"/>
          </ac:picMkLst>
        </pc:picChg>
        <pc:picChg chg="add del mod">
          <ac:chgData name="Sally Murphy" userId="dc8129e8-3764-4b90-858b-69271ffb6ebe" providerId="ADAL" clId="{1BA147C8-C335-4907-BD1F-17EC1002C6B5}" dt="2024-09-03T06:27:25.215" v="1962" actId="478"/>
          <ac:picMkLst>
            <pc:docMk/>
            <pc:sldMk cId="1620340511" sldId="519"/>
            <ac:picMk id="8" creationId="{FA1C704E-5B73-D09E-077D-6FDD1CCF9808}"/>
          </ac:picMkLst>
        </pc:picChg>
        <pc:picChg chg="add del mod ord modCrop">
          <ac:chgData name="Sally Murphy" userId="dc8129e8-3764-4b90-858b-69271ffb6ebe" providerId="ADAL" clId="{1BA147C8-C335-4907-BD1F-17EC1002C6B5}" dt="2024-09-05T01:48:35.331" v="3769" actId="478"/>
          <ac:picMkLst>
            <pc:docMk/>
            <pc:sldMk cId="1620340511" sldId="519"/>
            <ac:picMk id="8" creationId="{FE6F17A8-B8AB-415D-11E0-A27EDF1EC37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Sally Murphy" userId="dc8129e8-3764-4b90-858b-69271ffb6ebe" providerId="ADAL" clId="{1BA147C8-C335-4907-BD1F-17EC1002C6B5}" dt="2024-09-03T23:11:25.034" v="3721"/>
              <pc2:cmMkLst xmlns:pc2="http://schemas.microsoft.com/office/powerpoint/2019/9/main/command">
                <pc:docMk/>
                <pc:sldMk cId="1620340511" sldId="519"/>
                <pc2:cmMk id="{8BC9789D-64DA-4DDB-954C-11C21EDE7F22}"/>
              </pc2:cmMkLst>
              <pc226:cmRplyChg chg="add">
                <pc226:chgData name="Sally Murphy" userId="dc8129e8-3764-4b90-858b-69271ffb6ebe" providerId="ADAL" clId="{1BA147C8-C335-4907-BD1F-17EC1002C6B5}" dt="2024-09-03T23:06:02.235" v="3478"/>
                <pc2:cmRplyMkLst xmlns:pc2="http://schemas.microsoft.com/office/powerpoint/2019/9/main/command">
                  <pc:docMk/>
                  <pc:sldMk cId="1620340511" sldId="519"/>
                  <pc2:cmMk id="{8BC9789D-64DA-4DDB-954C-11C21EDE7F22}"/>
                  <pc2:cmRplyMk id="{ABF99E14-504E-4739-9882-325EDE79DA59}"/>
                </pc2:cmRplyMkLst>
              </pc226:cmRplyChg>
              <pc226:cmRplyChg chg="add">
                <pc226:chgData name="Sally Murphy" userId="dc8129e8-3764-4b90-858b-69271ffb6ebe" providerId="ADAL" clId="{1BA147C8-C335-4907-BD1F-17EC1002C6B5}" dt="2024-09-03T21:39:31.668" v="2851"/>
                <pc2:cmRplyMkLst xmlns:pc2="http://schemas.microsoft.com/office/powerpoint/2019/9/main/command">
                  <pc:docMk/>
                  <pc:sldMk cId="1620340511" sldId="519"/>
                  <pc2:cmMk id="{8BC9789D-64DA-4DDB-954C-11C21EDE7F22}"/>
                  <pc2:cmRplyMk id="{2AA1291A-9FFE-4A58-80CF-9270656DAAEB}"/>
                </pc2:cmRplyMkLst>
              </pc226:cmRplyChg>
            </pc226:cmChg>
          </p:ext>
        </pc:extLst>
      </pc:sldChg>
      <pc:sldChg chg="addSp modSp new del mod">
        <pc:chgData name="Sally Murphy" userId="dc8129e8-3764-4b90-858b-69271ffb6ebe" providerId="ADAL" clId="{1BA147C8-C335-4907-BD1F-17EC1002C6B5}" dt="2024-08-26T04:04:00.307" v="669" actId="2696"/>
        <pc:sldMkLst>
          <pc:docMk/>
          <pc:sldMk cId="447812037" sldId="520"/>
        </pc:sldMkLst>
        <pc:spChg chg="add mod">
          <ac:chgData name="Sally Murphy" userId="dc8129e8-3764-4b90-858b-69271ffb6ebe" providerId="ADAL" clId="{1BA147C8-C335-4907-BD1F-17EC1002C6B5}" dt="2024-08-26T03:26:56.984" v="77" actId="20577"/>
          <ac:spMkLst>
            <pc:docMk/>
            <pc:sldMk cId="447812037" sldId="520"/>
            <ac:spMk id="2" creationId="{442970B9-80DC-9B58-08C9-711DE6F0B244}"/>
          </ac:spMkLst>
        </pc:spChg>
      </pc:sldChg>
      <pc:sldChg chg="addSp delSp modSp new mod modAnim modNotesTx">
        <pc:chgData name="Sally Murphy" userId="dc8129e8-3764-4b90-858b-69271ffb6ebe" providerId="ADAL" clId="{1BA147C8-C335-4907-BD1F-17EC1002C6B5}" dt="2024-08-26T04:05:39.455" v="688" actId="1035"/>
        <pc:sldMkLst>
          <pc:docMk/>
          <pc:sldMk cId="2673455587" sldId="521"/>
        </pc:sldMkLst>
        <pc:spChg chg="mod">
          <ac:chgData name="Sally Murphy" userId="dc8129e8-3764-4b90-858b-69271ffb6ebe" providerId="ADAL" clId="{1BA147C8-C335-4907-BD1F-17EC1002C6B5}" dt="2024-08-26T03:31:20.800" v="127" actId="20577"/>
          <ac:spMkLst>
            <pc:docMk/>
            <pc:sldMk cId="2673455587" sldId="521"/>
            <ac:spMk id="2" creationId="{5D96D286-5B29-42D9-62A0-1B3451AEF13E}"/>
          </ac:spMkLst>
        </pc:spChg>
        <pc:spChg chg="del">
          <ac:chgData name="Sally Murphy" userId="dc8129e8-3764-4b90-858b-69271ffb6ebe" providerId="ADAL" clId="{1BA147C8-C335-4907-BD1F-17EC1002C6B5}" dt="2024-08-26T03:28:46.484" v="79" actId="478"/>
          <ac:spMkLst>
            <pc:docMk/>
            <pc:sldMk cId="2673455587" sldId="521"/>
            <ac:spMk id="3" creationId="{E5DD6BA5-AB8D-710C-4FC9-D9F4F4DFF976}"/>
          </ac:spMkLst>
        </pc:spChg>
        <pc:spChg chg="add mod">
          <ac:chgData name="Sally Murphy" userId="dc8129e8-3764-4b90-858b-69271ffb6ebe" providerId="ADAL" clId="{1BA147C8-C335-4907-BD1F-17EC1002C6B5}" dt="2024-08-26T04:05:39.455" v="688" actId="1035"/>
          <ac:spMkLst>
            <pc:docMk/>
            <pc:sldMk cId="2673455587" sldId="521"/>
            <ac:spMk id="4" creationId="{D01FF380-DBE7-5DD8-8428-B623EBEAB4D5}"/>
          </ac:spMkLst>
        </pc:spChg>
        <pc:spChg chg="add mod">
          <ac:chgData name="Sally Murphy" userId="dc8129e8-3764-4b90-858b-69271ffb6ebe" providerId="ADAL" clId="{1BA147C8-C335-4907-BD1F-17EC1002C6B5}" dt="2024-08-26T04:05:39.455" v="688" actId="1035"/>
          <ac:spMkLst>
            <pc:docMk/>
            <pc:sldMk cId="2673455587" sldId="521"/>
            <ac:spMk id="5" creationId="{65CCDFF7-621C-FDE5-B35C-DEF4ECCFC5A6}"/>
          </ac:spMkLst>
        </pc:spChg>
        <pc:spChg chg="add mod">
          <ac:chgData name="Sally Murphy" userId="dc8129e8-3764-4b90-858b-69271ffb6ebe" providerId="ADAL" clId="{1BA147C8-C335-4907-BD1F-17EC1002C6B5}" dt="2024-08-26T04:05:39.455" v="688" actId="1035"/>
          <ac:spMkLst>
            <pc:docMk/>
            <pc:sldMk cId="2673455587" sldId="521"/>
            <ac:spMk id="6" creationId="{9C225165-01DF-C6A3-F556-E9212410CADE}"/>
          </ac:spMkLst>
        </pc:spChg>
        <pc:spChg chg="add mod">
          <ac:chgData name="Sally Murphy" userId="dc8129e8-3764-4b90-858b-69271ffb6ebe" providerId="ADAL" clId="{1BA147C8-C335-4907-BD1F-17EC1002C6B5}" dt="2024-08-26T04:05:39.455" v="688" actId="1035"/>
          <ac:spMkLst>
            <pc:docMk/>
            <pc:sldMk cId="2673455587" sldId="521"/>
            <ac:spMk id="7" creationId="{24E6E76C-A7FB-F3EA-EEEC-8B7FD3578D20}"/>
          </ac:spMkLst>
        </pc:spChg>
        <pc:spChg chg="add mod">
          <ac:chgData name="Sally Murphy" userId="dc8129e8-3764-4b90-858b-69271ffb6ebe" providerId="ADAL" clId="{1BA147C8-C335-4907-BD1F-17EC1002C6B5}" dt="2024-08-26T04:05:39.455" v="688" actId="1035"/>
          <ac:spMkLst>
            <pc:docMk/>
            <pc:sldMk cId="2673455587" sldId="521"/>
            <ac:spMk id="8" creationId="{25A0223C-745E-391B-92D8-FDAB49F937AC}"/>
          </ac:spMkLst>
        </pc:spChg>
      </pc:sldChg>
      <pc:sldChg chg="addSp modSp new mod modClrScheme modCm chgLayout">
        <pc:chgData name="Sally Murphy" userId="dc8129e8-3764-4b90-858b-69271ffb6ebe" providerId="ADAL" clId="{1BA147C8-C335-4907-BD1F-17EC1002C6B5}" dt="2024-09-11T23:50:37.434" v="4893"/>
        <pc:sldMkLst>
          <pc:docMk/>
          <pc:sldMk cId="465412841" sldId="522"/>
        </pc:sldMkLst>
        <pc:spChg chg="add mod">
          <ac:chgData name="Sally Murphy" userId="dc8129e8-3764-4b90-858b-69271ffb6ebe" providerId="ADAL" clId="{1BA147C8-C335-4907-BD1F-17EC1002C6B5}" dt="2024-08-26T03:34:52.199" v="269" actId="20577"/>
          <ac:spMkLst>
            <pc:docMk/>
            <pc:sldMk cId="465412841" sldId="522"/>
            <ac:spMk id="2" creationId="{1092CDCA-69C4-D6D1-D508-459861348295}"/>
          </ac:spMkLst>
        </pc:spChg>
        <pc:spChg chg="add mod">
          <ac:chgData name="Sally Murphy" userId="dc8129e8-3764-4b90-858b-69271ffb6ebe" providerId="ADAL" clId="{1BA147C8-C335-4907-BD1F-17EC1002C6B5}" dt="2024-09-11T23:47:00.593" v="4840" actId="948"/>
          <ac:spMkLst>
            <pc:docMk/>
            <pc:sldMk cId="465412841" sldId="522"/>
            <ac:spMk id="3" creationId="{F878E2B0-052D-04B2-76E2-8E4B8F752718}"/>
          </ac:spMkLst>
        </pc:spChg>
        <pc:spChg chg="add mod">
          <ac:chgData name="Sally Murphy" userId="dc8129e8-3764-4b90-858b-69271ffb6ebe" providerId="ADAL" clId="{1BA147C8-C335-4907-BD1F-17EC1002C6B5}" dt="2024-08-26T03:33:38.548" v="241"/>
          <ac:spMkLst>
            <pc:docMk/>
            <pc:sldMk cId="465412841" sldId="522"/>
            <ac:spMk id="4" creationId="{F2400A70-2E16-9AEA-F264-47458A89553F}"/>
          </ac:spMkLst>
        </pc:spChg>
        <pc:spChg chg="add mod">
          <ac:chgData name="Sally Murphy" userId="dc8129e8-3764-4b90-858b-69271ffb6ebe" providerId="ADAL" clId="{1BA147C8-C335-4907-BD1F-17EC1002C6B5}" dt="2024-08-26T03:33:38.548" v="241"/>
          <ac:spMkLst>
            <pc:docMk/>
            <pc:sldMk cId="465412841" sldId="522"/>
            <ac:spMk id="5" creationId="{ECAD0AE4-A2E2-11EB-94B1-3ABAEB2F2332}"/>
          </ac:spMkLst>
        </pc:spChg>
        <pc:spChg chg="add mod">
          <ac:chgData name="Sally Murphy" userId="dc8129e8-3764-4b90-858b-69271ffb6ebe" providerId="ADAL" clId="{1BA147C8-C335-4907-BD1F-17EC1002C6B5}" dt="2024-08-26T03:33:38.548" v="241"/>
          <ac:spMkLst>
            <pc:docMk/>
            <pc:sldMk cId="465412841" sldId="522"/>
            <ac:spMk id="6" creationId="{2463C2DF-179E-E11C-2B64-AC668A524A0F}"/>
          </ac:spMkLst>
        </pc:spChg>
        <pc:spChg chg="add mod">
          <ac:chgData name="Sally Murphy" userId="dc8129e8-3764-4b90-858b-69271ffb6ebe" providerId="ADAL" clId="{1BA147C8-C335-4907-BD1F-17EC1002C6B5}" dt="2024-08-26T03:33:38.548" v="241"/>
          <ac:spMkLst>
            <pc:docMk/>
            <pc:sldMk cId="465412841" sldId="522"/>
            <ac:spMk id="7" creationId="{16CE1A1B-1188-652C-5F9E-DF833AA25932}"/>
          </ac:spMkLst>
        </pc:spChg>
        <pc:spChg chg="add mod">
          <ac:chgData name="Sally Murphy" userId="dc8129e8-3764-4b90-858b-69271ffb6ebe" providerId="ADAL" clId="{1BA147C8-C335-4907-BD1F-17EC1002C6B5}" dt="2024-08-26T03:33:38.548" v="241"/>
          <ac:spMkLst>
            <pc:docMk/>
            <pc:sldMk cId="465412841" sldId="522"/>
            <ac:spMk id="8" creationId="{A6717C8A-C7E7-5272-FBBB-EC62FA9BF38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">
              <pc226:chgData name="Sally Murphy" userId="dc8129e8-3764-4b90-858b-69271ffb6ebe" providerId="ADAL" clId="{1BA147C8-C335-4907-BD1F-17EC1002C6B5}" dt="2024-09-11T23:50:37.434" v="4893"/>
              <pc2:cmMkLst xmlns:pc2="http://schemas.microsoft.com/office/powerpoint/2019/9/main/command">
                <pc:docMk/>
                <pc:sldMk cId="465412841" sldId="522"/>
                <pc2:cmMk id="{07ACFC9D-EAE3-4B04-873D-A089797E9066}"/>
              </pc2:cmMkLst>
              <pc226:cmRplyChg chg="add mod">
                <pc226:chgData name="Sally Murphy" userId="dc8129e8-3764-4b90-858b-69271ffb6ebe" providerId="ADAL" clId="{1BA147C8-C335-4907-BD1F-17EC1002C6B5}" dt="2024-09-11T23:50:37.434" v="4893"/>
                <pc2:cmRplyMkLst xmlns:pc2="http://schemas.microsoft.com/office/powerpoint/2019/9/main/command">
                  <pc:docMk/>
                  <pc:sldMk cId="465412841" sldId="522"/>
                  <pc2:cmMk id="{07ACFC9D-EAE3-4B04-873D-A089797E9066}"/>
                  <pc2:cmRplyMk id="{6A1FE65F-E02B-46B7-ACC0-01BF6E9C304E}"/>
                </pc2:cmRplyMkLst>
              </pc226:cmRplyChg>
            </pc226:cmChg>
          </p:ext>
        </pc:extLst>
      </pc:sldChg>
      <pc:sldChg chg="addSp delSp modSp new mod">
        <pc:chgData name="Sally Murphy" userId="dc8129e8-3764-4b90-858b-69271ffb6ebe" providerId="ADAL" clId="{1BA147C8-C335-4907-BD1F-17EC1002C6B5}" dt="2024-09-11T23:47:11.460" v="4841" actId="948"/>
        <pc:sldMkLst>
          <pc:docMk/>
          <pc:sldMk cId="3602187799" sldId="523"/>
        </pc:sldMkLst>
        <pc:spChg chg="del">
          <ac:chgData name="Sally Murphy" userId="dc8129e8-3764-4b90-858b-69271ffb6ebe" providerId="ADAL" clId="{1BA147C8-C335-4907-BD1F-17EC1002C6B5}" dt="2024-09-05T02:09:19.039" v="3786"/>
          <ac:spMkLst>
            <pc:docMk/>
            <pc:sldMk cId="3602187799" sldId="523"/>
            <ac:spMk id="2" creationId="{6DCF1313-F109-F7DC-E6CF-99CF31EA801E}"/>
          </ac:spMkLst>
        </pc:spChg>
        <pc:spChg chg="mod">
          <ac:chgData name="Sally Murphy" userId="dc8129e8-3764-4b90-858b-69271ffb6ebe" providerId="ADAL" clId="{1BA147C8-C335-4907-BD1F-17EC1002C6B5}" dt="2024-09-11T23:47:11.460" v="4841" actId="948"/>
          <ac:spMkLst>
            <pc:docMk/>
            <pc:sldMk cId="3602187799" sldId="523"/>
            <ac:spMk id="3" creationId="{D6D4F904-EA80-6B9B-4DCE-C63D6C36BCF3}"/>
          </ac:spMkLst>
        </pc:spChg>
        <pc:spChg chg="add mod">
          <ac:chgData name="Sally Murphy" userId="dc8129e8-3764-4b90-858b-69271ffb6ebe" providerId="ADAL" clId="{1BA147C8-C335-4907-BD1F-17EC1002C6B5}" dt="2024-09-05T02:09:19.039" v="3786"/>
          <ac:spMkLst>
            <pc:docMk/>
            <pc:sldMk cId="3602187799" sldId="523"/>
            <ac:spMk id="4" creationId="{5A914DAB-5BB0-2FFD-3E93-B2E8563A901B}"/>
          </ac:spMkLst>
        </pc:spChg>
      </pc:sldChg>
      <pc:sldChg chg="addSp delSp modSp new mod ord modClrScheme modCm chgLayout modNotesTx">
        <pc:chgData name="Sally Murphy" userId="dc8129e8-3764-4b90-858b-69271ffb6ebe" providerId="ADAL" clId="{1BA147C8-C335-4907-BD1F-17EC1002C6B5}" dt="2024-09-11T23:48:11.277" v="4843" actId="948"/>
        <pc:sldMkLst>
          <pc:docMk/>
          <pc:sldMk cId="3114833084" sldId="524"/>
        </pc:sldMkLst>
        <pc:spChg chg="add del">
          <ac:chgData name="Sally Murphy" userId="dc8129e8-3764-4b90-858b-69271ffb6ebe" providerId="ADAL" clId="{1BA147C8-C335-4907-BD1F-17EC1002C6B5}" dt="2024-08-26T04:07:08.034" v="689"/>
          <ac:spMkLst>
            <pc:docMk/>
            <pc:sldMk cId="3114833084" sldId="524"/>
            <ac:spMk id="2" creationId="{FA137B7A-5F30-2047-69E4-D57E7D8E945F}"/>
          </ac:spMkLst>
        </pc:spChg>
        <pc:spChg chg="add del mod ord">
          <ac:chgData name="Sally Murphy" userId="dc8129e8-3764-4b90-858b-69271ffb6ebe" providerId="ADAL" clId="{1BA147C8-C335-4907-BD1F-17EC1002C6B5}" dt="2024-09-05T03:24:09.591" v="4008" actId="207"/>
          <ac:spMkLst>
            <pc:docMk/>
            <pc:sldMk cId="3114833084" sldId="524"/>
            <ac:spMk id="3" creationId="{AD4D5B89-9272-358D-6FF5-A78FEF18FBC2}"/>
          </ac:spMkLst>
        </pc:spChg>
        <pc:spChg chg="mod ord">
          <ac:chgData name="Sally Murphy" userId="dc8129e8-3764-4b90-858b-69271ffb6ebe" providerId="ADAL" clId="{1BA147C8-C335-4907-BD1F-17EC1002C6B5}" dt="2024-09-11T23:48:11.277" v="4843" actId="948"/>
          <ac:spMkLst>
            <pc:docMk/>
            <pc:sldMk cId="3114833084" sldId="524"/>
            <ac:spMk id="4" creationId="{37336A20-DFFD-F489-F5CC-8DDF1D4D4902}"/>
          </ac:spMkLst>
        </pc:spChg>
        <pc:spChg chg="add del mod ord">
          <ac:chgData name="Sally Murphy" userId="dc8129e8-3764-4b90-858b-69271ffb6ebe" providerId="ADAL" clId="{1BA147C8-C335-4907-BD1F-17EC1002C6B5}" dt="2024-08-26T03:35:59.598" v="277" actId="700"/>
          <ac:spMkLst>
            <pc:docMk/>
            <pc:sldMk cId="3114833084" sldId="524"/>
            <ac:spMk id="5" creationId="{2154B95C-7948-E2D0-9010-C288D33AB252}"/>
          </ac:spMkLst>
        </pc:spChg>
        <pc:spChg chg="add mod ord">
          <ac:chgData name="Sally Murphy" userId="dc8129e8-3764-4b90-858b-69271ffb6ebe" providerId="ADAL" clId="{1BA147C8-C335-4907-BD1F-17EC1002C6B5}" dt="2024-09-05T03:20:47.207" v="3983" actId="12789"/>
          <ac:spMkLst>
            <pc:docMk/>
            <pc:sldMk cId="3114833084" sldId="524"/>
            <ac:spMk id="8" creationId="{14176DF3-9208-8ECA-FE86-306475031C0F}"/>
          </ac:spMkLst>
        </pc:spChg>
        <pc:picChg chg="add mod modCrop">
          <ac:chgData name="Sally Murphy" userId="dc8129e8-3764-4b90-858b-69271ffb6ebe" providerId="ADAL" clId="{1BA147C8-C335-4907-BD1F-17EC1002C6B5}" dt="2024-08-27T02:40:58.089" v="1644" actId="14100"/>
          <ac:picMkLst>
            <pc:docMk/>
            <pc:sldMk cId="3114833084" sldId="524"/>
            <ac:picMk id="7" creationId="{400C4C81-39B2-2673-81C9-B8570C73DFD7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Sally Murphy" userId="dc8129e8-3764-4b90-858b-69271ffb6ebe" providerId="ADAL" clId="{1BA147C8-C335-4907-BD1F-17EC1002C6B5}" dt="2024-09-05T03:21:07.316" v="3984"/>
              <pc2:cmMkLst xmlns:pc2="http://schemas.microsoft.com/office/powerpoint/2019/9/main/command">
                <pc:docMk/>
                <pc:sldMk cId="3114833084" sldId="524"/>
                <pc2:cmMk id="{FC593B05-7EB6-4AC3-BEF5-0F3E725DA70A}"/>
              </pc2:cmMkLst>
            </pc226:cmChg>
          </p:ext>
        </pc:extLst>
      </pc:sldChg>
      <pc:sldChg chg="addSp delSp modSp new del mod modNotesTx">
        <pc:chgData name="Sally Murphy" userId="dc8129e8-3764-4b90-858b-69271ffb6ebe" providerId="ADAL" clId="{1BA147C8-C335-4907-BD1F-17EC1002C6B5}" dt="2024-08-26T04:10:25.603" v="745" actId="47"/>
        <pc:sldMkLst>
          <pc:docMk/>
          <pc:sldMk cId="2211662132" sldId="525"/>
        </pc:sldMkLst>
        <pc:spChg chg="mod">
          <ac:chgData name="Sally Murphy" userId="dc8129e8-3764-4b90-858b-69271ffb6ebe" providerId="ADAL" clId="{1BA147C8-C335-4907-BD1F-17EC1002C6B5}" dt="2024-08-26T03:40:00.425" v="420" actId="20577"/>
          <ac:spMkLst>
            <pc:docMk/>
            <pc:sldMk cId="2211662132" sldId="525"/>
            <ac:spMk id="2" creationId="{6EEA8882-D308-E515-197F-B27EEE18447B}"/>
          </ac:spMkLst>
        </pc:spChg>
        <pc:spChg chg="del">
          <ac:chgData name="Sally Murphy" userId="dc8129e8-3764-4b90-858b-69271ffb6ebe" providerId="ADAL" clId="{1BA147C8-C335-4907-BD1F-17EC1002C6B5}" dt="2024-08-26T03:36:13.761" v="279" actId="478"/>
          <ac:spMkLst>
            <pc:docMk/>
            <pc:sldMk cId="2211662132" sldId="525"/>
            <ac:spMk id="3" creationId="{4E40C03C-9C7A-A3AC-0923-C487E402086A}"/>
          </ac:spMkLst>
        </pc:spChg>
        <pc:spChg chg="add mod">
          <ac:chgData name="Sally Murphy" userId="dc8129e8-3764-4b90-858b-69271ffb6ebe" providerId="ADAL" clId="{1BA147C8-C335-4907-BD1F-17EC1002C6B5}" dt="2024-08-26T03:41:10.700" v="430" actId="6549"/>
          <ac:spMkLst>
            <pc:docMk/>
            <pc:sldMk cId="2211662132" sldId="525"/>
            <ac:spMk id="4" creationId="{E63B7389-1A5D-6B66-3D65-391FA48610B9}"/>
          </ac:spMkLst>
        </pc:spChg>
        <pc:spChg chg="add mod">
          <ac:chgData name="Sally Murphy" userId="dc8129e8-3764-4b90-858b-69271ffb6ebe" providerId="ADAL" clId="{1BA147C8-C335-4907-BD1F-17EC1002C6B5}" dt="2024-08-26T03:38:18.380" v="329" actId="20577"/>
          <ac:spMkLst>
            <pc:docMk/>
            <pc:sldMk cId="2211662132" sldId="525"/>
            <ac:spMk id="5" creationId="{95857C10-4F96-868B-8008-1412F4A0A0EF}"/>
          </ac:spMkLst>
        </pc:spChg>
        <pc:spChg chg="add mod">
          <ac:chgData name="Sally Murphy" userId="dc8129e8-3764-4b90-858b-69271ffb6ebe" providerId="ADAL" clId="{1BA147C8-C335-4907-BD1F-17EC1002C6B5}" dt="2024-08-26T03:37:13.321" v="290" actId="164"/>
          <ac:spMkLst>
            <pc:docMk/>
            <pc:sldMk cId="2211662132" sldId="525"/>
            <ac:spMk id="6" creationId="{08B47063-1F32-B1FA-7BD3-254F4449E26A}"/>
          </ac:spMkLst>
        </pc:spChg>
        <pc:spChg chg="add mod">
          <ac:chgData name="Sally Murphy" userId="dc8129e8-3764-4b90-858b-69271ffb6ebe" providerId="ADAL" clId="{1BA147C8-C335-4907-BD1F-17EC1002C6B5}" dt="2024-08-26T03:38:46.143" v="331" actId="21"/>
          <ac:spMkLst>
            <pc:docMk/>
            <pc:sldMk cId="2211662132" sldId="525"/>
            <ac:spMk id="7" creationId="{3A368522-C820-2100-3F21-9BBB9DFE16E5}"/>
          </ac:spMkLst>
        </pc:spChg>
        <pc:spChg chg="add mod">
          <ac:chgData name="Sally Murphy" userId="dc8129e8-3764-4b90-858b-69271ffb6ebe" providerId="ADAL" clId="{1BA147C8-C335-4907-BD1F-17EC1002C6B5}" dt="2024-08-26T03:37:13.321" v="290" actId="164"/>
          <ac:spMkLst>
            <pc:docMk/>
            <pc:sldMk cId="2211662132" sldId="525"/>
            <ac:spMk id="8" creationId="{966002C0-2443-83E0-428D-61AC68DE8B3A}"/>
          </ac:spMkLst>
        </pc:spChg>
        <pc:spChg chg="add mod">
          <ac:chgData name="Sally Murphy" userId="dc8129e8-3764-4b90-858b-69271ffb6ebe" providerId="ADAL" clId="{1BA147C8-C335-4907-BD1F-17EC1002C6B5}" dt="2024-08-26T03:39:22.319" v="352" actId="21"/>
          <ac:spMkLst>
            <pc:docMk/>
            <pc:sldMk cId="2211662132" sldId="525"/>
            <ac:spMk id="9" creationId="{DE62285A-82D2-0C18-2ECE-C679E69D7027}"/>
          </ac:spMkLst>
        </pc:spChg>
        <pc:spChg chg="add mod">
          <ac:chgData name="Sally Murphy" userId="dc8129e8-3764-4b90-858b-69271ffb6ebe" providerId="ADAL" clId="{1BA147C8-C335-4907-BD1F-17EC1002C6B5}" dt="2024-08-26T03:37:13.321" v="290" actId="164"/>
          <ac:spMkLst>
            <pc:docMk/>
            <pc:sldMk cId="2211662132" sldId="525"/>
            <ac:spMk id="10" creationId="{F0859A5A-C186-B935-AC0D-322F3B7937FE}"/>
          </ac:spMkLst>
        </pc:spChg>
        <pc:spChg chg="add mod">
          <ac:chgData name="Sally Murphy" userId="dc8129e8-3764-4b90-858b-69271ffb6ebe" providerId="ADAL" clId="{1BA147C8-C335-4907-BD1F-17EC1002C6B5}" dt="2024-08-26T03:39:46.341" v="401" actId="21"/>
          <ac:spMkLst>
            <pc:docMk/>
            <pc:sldMk cId="2211662132" sldId="525"/>
            <ac:spMk id="11" creationId="{236168C8-366D-7F9F-160C-569235E875F4}"/>
          </ac:spMkLst>
        </pc:spChg>
        <pc:grpChg chg="add del mod">
          <ac:chgData name="Sally Murphy" userId="dc8129e8-3764-4b90-858b-69271ffb6ebe" providerId="ADAL" clId="{1BA147C8-C335-4907-BD1F-17EC1002C6B5}" dt="2024-08-26T03:39:50.145" v="404" actId="478"/>
          <ac:grpSpMkLst>
            <pc:docMk/>
            <pc:sldMk cId="2211662132" sldId="525"/>
            <ac:grpSpMk id="12" creationId="{06278738-B16A-25E9-0812-8F4900083AF9}"/>
          </ac:grpSpMkLst>
        </pc:grpChg>
      </pc:sldChg>
      <pc:sldChg chg="new del">
        <pc:chgData name="Sally Murphy" userId="dc8129e8-3764-4b90-858b-69271ffb6ebe" providerId="ADAL" clId="{1BA147C8-C335-4907-BD1F-17EC1002C6B5}" dt="2024-08-26T04:00:00.846" v="598" actId="47"/>
        <pc:sldMkLst>
          <pc:docMk/>
          <pc:sldMk cId="1848452598" sldId="526"/>
        </pc:sldMkLst>
      </pc:sldChg>
      <pc:sldChg chg="addSp delSp modSp new del mod">
        <pc:chgData name="Sally Murphy" userId="dc8129e8-3764-4b90-858b-69271ffb6ebe" providerId="ADAL" clId="{1BA147C8-C335-4907-BD1F-17EC1002C6B5}" dt="2024-08-26T03:47:53.690" v="490" actId="47"/>
        <pc:sldMkLst>
          <pc:docMk/>
          <pc:sldMk cId="3077311807" sldId="526"/>
        </pc:sldMkLst>
        <pc:spChg chg="add del mod">
          <ac:chgData name="Sally Murphy" userId="dc8129e8-3764-4b90-858b-69271ffb6ebe" providerId="ADAL" clId="{1BA147C8-C335-4907-BD1F-17EC1002C6B5}" dt="2024-08-26T03:42:32.210" v="433" actId="478"/>
          <ac:spMkLst>
            <pc:docMk/>
            <pc:sldMk cId="3077311807" sldId="526"/>
            <ac:spMk id="2" creationId="{C975CE5B-4B7F-8A39-1652-504256FD1478}"/>
          </ac:spMkLst>
        </pc:spChg>
        <pc:spChg chg="add del mod">
          <ac:chgData name="Sally Murphy" userId="dc8129e8-3764-4b90-858b-69271ffb6ebe" providerId="ADAL" clId="{1BA147C8-C335-4907-BD1F-17EC1002C6B5}" dt="2024-08-26T03:42:32.210" v="433" actId="478"/>
          <ac:spMkLst>
            <pc:docMk/>
            <pc:sldMk cId="3077311807" sldId="526"/>
            <ac:spMk id="3" creationId="{185A688D-D17F-E6B0-8488-EBD5DD82273C}"/>
          </ac:spMkLst>
        </pc:spChg>
        <pc:spChg chg="add del mod">
          <ac:chgData name="Sally Murphy" userId="dc8129e8-3764-4b90-858b-69271ffb6ebe" providerId="ADAL" clId="{1BA147C8-C335-4907-BD1F-17EC1002C6B5}" dt="2024-08-26T03:42:32.210" v="433" actId="478"/>
          <ac:spMkLst>
            <pc:docMk/>
            <pc:sldMk cId="3077311807" sldId="526"/>
            <ac:spMk id="4" creationId="{443CBE53-0EC1-7DEE-49EA-E1606329F218}"/>
          </ac:spMkLst>
        </pc:spChg>
        <pc:spChg chg="add del mod">
          <ac:chgData name="Sally Murphy" userId="dc8129e8-3764-4b90-858b-69271ffb6ebe" providerId="ADAL" clId="{1BA147C8-C335-4907-BD1F-17EC1002C6B5}" dt="2024-08-26T03:42:32.210" v="433" actId="478"/>
          <ac:spMkLst>
            <pc:docMk/>
            <pc:sldMk cId="3077311807" sldId="526"/>
            <ac:spMk id="5" creationId="{44A0C1E1-169A-6027-70DE-EC444E363F21}"/>
          </ac:spMkLst>
        </pc:spChg>
        <pc:spChg chg="add del mod">
          <ac:chgData name="Sally Murphy" userId="dc8129e8-3764-4b90-858b-69271ffb6ebe" providerId="ADAL" clId="{1BA147C8-C335-4907-BD1F-17EC1002C6B5}" dt="2024-08-26T03:42:32.210" v="433" actId="478"/>
          <ac:spMkLst>
            <pc:docMk/>
            <pc:sldMk cId="3077311807" sldId="526"/>
            <ac:spMk id="6" creationId="{A48D00C6-2AE2-4ABF-75DD-A8B57F313873}"/>
          </ac:spMkLst>
        </pc:spChg>
        <pc:spChg chg="add del mod">
          <ac:chgData name="Sally Murphy" userId="dc8129e8-3764-4b90-858b-69271ffb6ebe" providerId="ADAL" clId="{1BA147C8-C335-4907-BD1F-17EC1002C6B5}" dt="2024-08-26T03:42:32.210" v="433" actId="478"/>
          <ac:spMkLst>
            <pc:docMk/>
            <pc:sldMk cId="3077311807" sldId="526"/>
            <ac:spMk id="7" creationId="{74400B69-0CD4-DCAE-E9F2-72F6C791C30F}"/>
          </ac:spMkLst>
        </pc:spChg>
        <pc:spChg chg="add del mod">
          <ac:chgData name="Sally Murphy" userId="dc8129e8-3764-4b90-858b-69271ffb6ebe" providerId="ADAL" clId="{1BA147C8-C335-4907-BD1F-17EC1002C6B5}" dt="2024-08-26T03:42:32.210" v="433" actId="478"/>
          <ac:spMkLst>
            <pc:docMk/>
            <pc:sldMk cId="3077311807" sldId="526"/>
            <ac:spMk id="8" creationId="{42A5F758-85FB-0F10-514A-BA55FB0B4B05}"/>
          </ac:spMkLst>
        </pc:spChg>
        <pc:spChg chg="add del mod">
          <ac:chgData name="Sally Murphy" userId="dc8129e8-3764-4b90-858b-69271ffb6ebe" providerId="ADAL" clId="{1BA147C8-C335-4907-BD1F-17EC1002C6B5}" dt="2024-08-26T03:42:32.210" v="433" actId="478"/>
          <ac:spMkLst>
            <pc:docMk/>
            <pc:sldMk cId="3077311807" sldId="526"/>
            <ac:spMk id="9" creationId="{2366CC7B-D80C-2842-2C8D-90A691146E52}"/>
          </ac:spMkLst>
        </pc:spChg>
        <pc:spChg chg="add del mod">
          <ac:chgData name="Sally Murphy" userId="dc8129e8-3764-4b90-858b-69271ffb6ebe" providerId="ADAL" clId="{1BA147C8-C335-4907-BD1F-17EC1002C6B5}" dt="2024-08-26T03:42:32.210" v="433" actId="478"/>
          <ac:spMkLst>
            <pc:docMk/>
            <pc:sldMk cId="3077311807" sldId="526"/>
            <ac:spMk id="10" creationId="{CDF3B1AC-BB30-D380-5F78-B9D5C76BB224}"/>
          </ac:spMkLst>
        </pc:spChg>
        <pc:spChg chg="add mod">
          <ac:chgData name="Sally Murphy" userId="dc8129e8-3764-4b90-858b-69271ffb6ebe" providerId="ADAL" clId="{1BA147C8-C335-4907-BD1F-17EC1002C6B5}" dt="2024-08-26T03:45:47.448" v="472" actId="164"/>
          <ac:spMkLst>
            <pc:docMk/>
            <pc:sldMk cId="3077311807" sldId="526"/>
            <ac:spMk id="11" creationId="{76513057-D34F-A241-6771-1D694C32F3BC}"/>
          </ac:spMkLst>
        </pc:spChg>
        <pc:spChg chg="add del mod">
          <ac:chgData name="Sally Murphy" userId="dc8129e8-3764-4b90-858b-69271ffb6ebe" providerId="ADAL" clId="{1BA147C8-C335-4907-BD1F-17EC1002C6B5}" dt="2024-08-26T03:44:49.945" v="464" actId="21"/>
          <ac:spMkLst>
            <pc:docMk/>
            <pc:sldMk cId="3077311807" sldId="526"/>
            <ac:spMk id="12" creationId="{1F0F6D38-92C5-3EC0-C0C4-81F5BFBE47E0}"/>
          </ac:spMkLst>
        </pc:spChg>
        <pc:spChg chg="add mod">
          <ac:chgData name="Sally Murphy" userId="dc8129e8-3764-4b90-858b-69271ffb6ebe" providerId="ADAL" clId="{1BA147C8-C335-4907-BD1F-17EC1002C6B5}" dt="2024-08-26T03:45:41.744" v="470" actId="164"/>
          <ac:spMkLst>
            <pc:docMk/>
            <pc:sldMk cId="3077311807" sldId="526"/>
            <ac:spMk id="13" creationId="{BA77AFAD-72C3-F4CF-F59A-FF79594197F5}"/>
          </ac:spMkLst>
        </pc:spChg>
        <pc:spChg chg="add mod">
          <ac:chgData name="Sally Murphy" userId="dc8129e8-3764-4b90-858b-69271ffb6ebe" providerId="ADAL" clId="{1BA147C8-C335-4907-BD1F-17EC1002C6B5}" dt="2024-08-26T03:45:44.913" v="471" actId="164"/>
          <ac:spMkLst>
            <pc:docMk/>
            <pc:sldMk cId="3077311807" sldId="526"/>
            <ac:spMk id="14" creationId="{CEE2A2EE-02D3-1F18-A004-98D333AF0AF0}"/>
          </ac:spMkLst>
        </pc:spChg>
        <pc:spChg chg="add mod">
          <ac:chgData name="Sally Murphy" userId="dc8129e8-3764-4b90-858b-69271ffb6ebe" providerId="ADAL" clId="{1BA147C8-C335-4907-BD1F-17EC1002C6B5}" dt="2024-08-26T03:45:37.423" v="469" actId="164"/>
          <ac:spMkLst>
            <pc:docMk/>
            <pc:sldMk cId="3077311807" sldId="526"/>
            <ac:spMk id="15" creationId="{C21DF226-C7C2-C099-3FD4-B4D0CF68B7D9}"/>
          </ac:spMkLst>
        </pc:spChg>
        <pc:spChg chg="add mod">
          <ac:chgData name="Sally Murphy" userId="dc8129e8-3764-4b90-858b-69271ffb6ebe" providerId="ADAL" clId="{1BA147C8-C335-4907-BD1F-17EC1002C6B5}" dt="2024-08-26T03:46:06.579" v="476" actId="14100"/>
          <ac:spMkLst>
            <pc:docMk/>
            <pc:sldMk cId="3077311807" sldId="526"/>
            <ac:spMk id="16" creationId="{EFB540E0-724C-8350-D507-75510316D171}"/>
          </ac:spMkLst>
        </pc:spChg>
        <pc:spChg chg="add mod">
          <ac:chgData name="Sally Murphy" userId="dc8129e8-3764-4b90-858b-69271ffb6ebe" providerId="ADAL" clId="{1BA147C8-C335-4907-BD1F-17EC1002C6B5}" dt="2024-08-26T03:46:18.856" v="478" actId="14100"/>
          <ac:spMkLst>
            <pc:docMk/>
            <pc:sldMk cId="3077311807" sldId="526"/>
            <ac:spMk id="17" creationId="{F467C041-1239-0D27-3C96-EEA0E96B28E8}"/>
          </ac:spMkLst>
        </pc:spChg>
        <pc:spChg chg="add mod">
          <ac:chgData name="Sally Murphy" userId="dc8129e8-3764-4b90-858b-69271ffb6ebe" providerId="ADAL" clId="{1BA147C8-C335-4907-BD1F-17EC1002C6B5}" dt="2024-08-26T03:46:42.484" v="483" actId="6549"/>
          <ac:spMkLst>
            <pc:docMk/>
            <pc:sldMk cId="3077311807" sldId="526"/>
            <ac:spMk id="18" creationId="{2A34DA53-2AFC-EFFF-8714-021CE8DE4EEA}"/>
          </ac:spMkLst>
        </pc:spChg>
        <pc:spChg chg="add mod">
          <ac:chgData name="Sally Murphy" userId="dc8129e8-3764-4b90-858b-69271ffb6ebe" providerId="ADAL" clId="{1BA147C8-C335-4907-BD1F-17EC1002C6B5}" dt="2024-08-26T03:46:36.696" v="482" actId="14100"/>
          <ac:spMkLst>
            <pc:docMk/>
            <pc:sldMk cId="3077311807" sldId="526"/>
            <ac:spMk id="19" creationId="{FA6A0AB3-6BE0-72CF-3DB0-D02AE09C8BAD}"/>
          </ac:spMkLst>
        </pc:spChg>
        <pc:spChg chg="add del mod">
          <ac:chgData name="Sally Murphy" userId="dc8129e8-3764-4b90-858b-69271ffb6ebe" providerId="ADAL" clId="{1BA147C8-C335-4907-BD1F-17EC1002C6B5}" dt="2024-08-26T03:44:49.945" v="464" actId="21"/>
          <ac:spMkLst>
            <pc:docMk/>
            <pc:sldMk cId="3077311807" sldId="526"/>
            <ac:spMk id="20" creationId="{A2EB210C-6231-7E88-3AFE-5A42B50174BB}"/>
          </ac:spMkLst>
        </pc:spChg>
        <pc:grpChg chg="add mod">
          <ac:chgData name="Sally Murphy" userId="dc8129e8-3764-4b90-858b-69271ffb6ebe" providerId="ADAL" clId="{1BA147C8-C335-4907-BD1F-17EC1002C6B5}" dt="2024-08-26T03:43:16.151" v="446" actId="164"/>
          <ac:grpSpMkLst>
            <pc:docMk/>
            <pc:sldMk cId="3077311807" sldId="526"/>
            <ac:grpSpMk id="21" creationId="{290FF64E-0B10-2FC7-315A-852DE16A00D1}"/>
          </ac:grpSpMkLst>
        </pc:grpChg>
        <pc:grpChg chg="add mod">
          <ac:chgData name="Sally Murphy" userId="dc8129e8-3764-4b90-858b-69271ffb6ebe" providerId="ADAL" clId="{1BA147C8-C335-4907-BD1F-17EC1002C6B5}" dt="2024-08-26T03:47:08.514" v="489" actId="12788"/>
          <ac:grpSpMkLst>
            <pc:docMk/>
            <pc:sldMk cId="3077311807" sldId="526"/>
            <ac:grpSpMk id="22" creationId="{E734D505-CC7B-A52B-FBD1-1623B3BD18A1}"/>
          </ac:grpSpMkLst>
        </pc:grpChg>
        <pc:grpChg chg="add mod">
          <ac:chgData name="Sally Murphy" userId="dc8129e8-3764-4b90-858b-69271ffb6ebe" providerId="ADAL" clId="{1BA147C8-C335-4907-BD1F-17EC1002C6B5}" dt="2024-08-26T03:47:08.514" v="489" actId="12788"/>
          <ac:grpSpMkLst>
            <pc:docMk/>
            <pc:sldMk cId="3077311807" sldId="526"/>
            <ac:grpSpMk id="23" creationId="{7857020B-FA6E-336D-775A-B6901A5A6882}"/>
          </ac:grpSpMkLst>
        </pc:grpChg>
        <pc:grpChg chg="add mod">
          <ac:chgData name="Sally Murphy" userId="dc8129e8-3764-4b90-858b-69271ffb6ebe" providerId="ADAL" clId="{1BA147C8-C335-4907-BD1F-17EC1002C6B5}" dt="2024-08-26T03:47:08.514" v="489" actId="12788"/>
          <ac:grpSpMkLst>
            <pc:docMk/>
            <pc:sldMk cId="3077311807" sldId="526"/>
            <ac:grpSpMk id="24" creationId="{80E9B6A7-2B9B-F67C-7BFD-A17279990C82}"/>
          </ac:grpSpMkLst>
        </pc:grpChg>
        <pc:grpChg chg="add mod">
          <ac:chgData name="Sally Murphy" userId="dc8129e8-3764-4b90-858b-69271ffb6ebe" providerId="ADAL" clId="{1BA147C8-C335-4907-BD1F-17EC1002C6B5}" dt="2024-08-26T03:47:08.514" v="489" actId="12788"/>
          <ac:grpSpMkLst>
            <pc:docMk/>
            <pc:sldMk cId="3077311807" sldId="526"/>
            <ac:grpSpMk id="25" creationId="{AB901280-D8F8-8F47-1EF2-BDF6879B937B}"/>
          </ac:grpSpMkLst>
        </pc:grpChg>
      </pc:sldChg>
      <pc:sldChg chg="addSp modSp new del">
        <pc:chgData name="Sally Murphy" userId="dc8129e8-3764-4b90-858b-69271ffb6ebe" providerId="ADAL" clId="{1BA147C8-C335-4907-BD1F-17EC1002C6B5}" dt="2024-08-26T03:47:53.690" v="490" actId="47"/>
        <pc:sldMkLst>
          <pc:docMk/>
          <pc:sldMk cId="2746948759" sldId="527"/>
        </pc:sldMkLst>
        <pc:spChg chg="add mod">
          <ac:chgData name="Sally Murphy" userId="dc8129e8-3764-4b90-858b-69271ffb6ebe" providerId="ADAL" clId="{1BA147C8-C335-4907-BD1F-17EC1002C6B5}" dt="2024-08-26T03:44:53.072" v="466"/>
          <ac:spMkLst>
            <pc:docMk/>
            <pc:sldMk cId="2746948759" sldId="527"/>
            <ac:spMk id="12" creationId="{1F0F6D38-92C5-3EC0-C0C4-81F5BFBE47E0}"/>
          </ac:spMkLst>
        </pc:spChg>
        <pc:spChg chg="add mod">
          <ac:chgData name="Sally Murphy" userId="dc8129e8-3764-4b90-858b-69271ffb6ebe" providerId="ADAL" clId="{1BA147C8-C335-4907-BD1F-17EC1002C6B5}" dt="2024-08-26T03:44:53.072" v="466"/>
          <ac:spMkLst>
            <pc:docMk/>
            <pc:sldMk cId="2746948759" sldId="527"/>
            <ac:spMk id="20" creationId="{A2EB210C-6231-7E88-3AFE-5A42B50174BB}"/>
          </ac:spMkLst>
        </pc:spChg>
      </pc:sldChg>
      <pc:sldChg chg="addSp delSp modSp new mod delCm modNotesTx">
        <pc:chgData name="Sally Murphy" userId="dc8129e8-3764-4b90-858b-69271ffb6ebe" providerId="ADAL" clId="{1BA147C8-C335-4907-BD1F-17EC1002C6B5}" dt="2024-09-11T23:50:20.511" v="4892" actId="1076"/>
        <pc:sldMkLst>
          <pc:docMk/>
          <pc:sldMk cId="3922057234" sldId="527"/>
        </pc:sldMkLst>
        <pc:spChg chg="del">
          <ac:chgData name="Sally Murphy" userId="dc8129e8-3764-4b90-858b-69271ffb6ebe" providerId="ADAL" clId="{1BA147C8-C335-4907-BD1F-17EC1002C6B5}" dt="2024-08-26T03:54:32.485" v="498"/>
          <ac:spMkLst>
            <pc:docMk/>
            <pc:sldMk cId="3922057234" sldId="527"/>
            <ac:spMk id="2" creationId="{9AB9FCE0-EBA4-47B2-9FE8-1172E4A38DBA}"/>
          </ac:spMkLst>
        </pc:spChg>
        <pc:spChg chg="mod">
          <ac:chgData name="Sally Murphy" userId="dc8129e8-3764-4b90-858b-69271ffb6ebe" providerId="ADAL" clId="{1BA147C8-C335-4907-BD1F-17EC1002C6B5}" dt="2024-09-03T06:33:28.105" v="2105" actId="255"/>
          <ac:spMkLst>
            <pc:docMk/>
            <pc:sldMk cId="3922057234" sldId="527"/>
            <ac:spMk id="3" creationId="{BD78D1B5-1251-C8FF-6583-62B048CD8B40}"/>
          </ac:spMkLst>
        </pc:spChg>
        <pc:spChg chg="mod">
          <ac:chgData name="Sally Murphy" userId="dc8129e8-3764-4b90-858b-69271ffb6ebe" providerId="ADAL" clId="{1BA147C8-C335-4907-BD1F-17EC1002C6B5}" dt="2024-09-11T23:50:20.511" v="4892" actId="1076"/>
          <ac:spMkLst>
            <pc:docMk/>
            <pc:sldMk cId="3922057234" sldId="527"/>
            <ac:spMk id="4" creationId="{E7F5967B-3AA9-8662-617A-C3C1E03660BE}"/>
          </ac:spMkLst>
        </pc:spChg>
        <pc:spChg chg="add del mod">
          <ac:chgData name="Sally Murphy" userId="dc8129e8-3764-4b90-858b-69271ffb6ebe" providerId="ADAL" clId="{1BA147C8-C335-4907-BD1F-17EC1002C6B5}" dt="2024-09-03T06:17:27.500" v="1657" actId="478"/>
          <ac:spMkLst>
            <pc:docMk/>
            <pc:sldMk cId="3922057234" sldId="527"/>
            <ac:spMk id="5" creationId="{69676410-C49E-AA36-3E47-28FB5521BE8A}"/>
          </ac:spMkLst>
        </pc:spChg>
        <pc:spChg chg="add mod ord">
          <ac:chgData name="Sally Murphy" userId="dc8129e8-3764-4b90-858b-69271ffb6ebe" providerId="ADAL" clId="{1BA147C8-C335-4907-BD1F-17EC1002C6B5}" dt="2024-09-11T23:50:20.511" v="4892" actId="1076"/>
          <ac:spMkLst>
            <pc:docMk/>
            <pc:sldMk cId="3922057234" sldId="527"/>
            <ac:spMk id="7" creationId="{57DD870D-1A93-7AC2-F13C-9743E3D6689B}"/>
          </ac:spMkLst>
        </pc:spChg>
        <pc:spChg chg="add mod">
          <ac:chgData name="Sally Murphy" userId="dc8129e8-3764-4b90-858b-69271ffb6ebe" providerId="ADAL" clId="{1BA147C8-C335-4907-BD1F-17EC1002C6B5}" dt="2024-09-11T23:50:17.109" v="4891" actId="1076"/>
          <ac:spMkLst>
            <pc:docMk/>
            <pc:sldMk cId="3922057234" sldId="527"/>
            <ac:spMk id="8" creationId="{30433CEE-94A8-0806-5C12-1DF007107CCE}"/>
          </ac:spMkLst>
        </pc:spChg>
        <pc:spChg chg="add mod">
          <ac:chgData name="Sally Murphy" userId="dc8129e8-3764-4b90-858b-69271ffb6ebe" providerId="ADAL" clId="{1BA147C8-C335-4907-BD1F-17EC1002C6B5}" dt="2024-09-11T23:50:17.109" v="4891" actId="1076"/>
          <ac:spMkLst>
            <pc:docMk/>
            <pc:sldMk cId="3922057234" sldId="527"/>
            <ac:spMk id="10" creationId="{46325DA1-D4CF-8BC3-EFBE-A5A0F7B86576}"/>
          </ac:spMkLst>
        </pc:spChg>
        <pc:spChg chg="add del mod">
          <ac:chgData name="Sally Murphy" userId="dc8129e8-3764-4b90-858b-69271ffb6ebe" providerId="ADAL" clId="{1BA147C8-C335-4907-BD1F-17EC1002C6B5}" dt="2024-09-03T06:26:15.575" v="1945"/>
          <ac:spMkLst>
            <pc:docMk/>
            <pc:sldMk cId="3922057234" sldId="527"/>
            <ac:spMk id="11" creationId="{22E44FBC-BBA1-B658-C3D3-934E736927D8}"/>
          </ac:spMkLst>
        </pc:spChg>
        <pc:spChg chg="add del mod">
          <ac:chgData name="Sally Murphy" userId="dc8129e8-3764-4b90-858b-69271ffb6ebe" providerId="ADAL" clId="{1BA147C8-C335-4907-BD1F-17EC1002C6B5}" dt="2024-09-03T06:29:00.581" v="1985"/>
          <ac:spMkLst>
            <pc:docMk/>
            <pc:sldMk cId="3922057234" sldId="527"/>
            <ac:spMk id="15" creationId="{0854BC92-36ED-806A-D122-2BB1C1C72FEE}"/>
          </ac:spMkLst>
        </pc:spChg>
        <pc:picChg chg="add del mod">
          <ac:chgData name="Sally Murphy" userId="dc8129e8-3764-4b90-858b-69271ffb6ebe" providerId="ADAL" clId="{1BA147C8-C335-4907-BD1F-17EC1002C6B5}" dt="2024-09-05T04:05:14.066" v="4344" actId="478"/>
          <ac:picMkLst>
            <pc:docMk/>
            <pc:sldMk cId="3922057234" sldId="527"/>
            <ac:picMk id="5" creationId="{BF2E39E7-0922-96D4-60C6-4369BAAE6C8B}"/>
          </ac:picMkLst>
        </pc:picChg>
        <pc:picChg chg="add del mod">
          <ac:chgData name="Sally Murphy" userId="dc8129e8-3764-4b90-858b-69271ffb6ebe" providerId="ADAL" clId="{1BA147C8-C335-4907-BD1F-17EC1002C6B5}" dt="2024-09-03T06:26:10.137" v="1944" actId="478"/>
          <ac:picMkLst>
            <pc:docMk/>
            <pc:sldMk cId="3922057234" sldId="527"/>
            <ac:picMk id="6" creationId="{E6214856-AC2C-66AE-0B32-058F4844604C}"/>
          </ac:picMkLst>
        </pc:picChg>
        <pc:picChg chg="add del mod ord modCrop">
          <ac:chgData name="Sally Murphy" userId="dc8129e8-3764-4b90-858b-69271ffb6ebe" providerId="ADAL" clId="{1BA147C8-C335-4907-BD1F-17EC1002C6B5}" dt="2024-09-03T06:28:55.739" v="1984" actId="478"/>
          <ac:picMkLst>
            <pc:docMk/>
            <pc:sldMk cId="3922057234" sldId="527"/>
            <ac:picMk id="13" creationId="{5F1C80E8-F52B-022A-6750-5C2430EB77E3}"/>
          </ac:picMkLst>
        </pc:picChg>
        <pc:picChg chg="add mod ord">
          <ac:chgData name="Sally Murphy" userId="dc8129e8-3764-4b90-858b-69271ffb6ebe" providerId="ADAL" clId="{1BA147C8-C335-4907-BD1F-17EC1002C6B5}" dt="2024-09-03T21:36:47.934" v="2655" actId="962"/>
          <ac:picMkLst>
            <pc:docMk/>
            <pc:sldMk cId="3922057234" sldId="527"/>
            <ac:picMk id="17" creationId="{36A33947-0F0D-9B62-B239-7474314EE3D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lly Murphy" userId="dc8129e8-3764-4b90-858b-69271ffb6ebe" providerId="ADAL" clId="{1BA147C8-C335-4907-BD1F-17EC1002C6B5}" dt="2024-09-03T06:43:08.335" v="2387"/>
              <pc2:cmMkLst xmlns:pc2="http://schemas.microsoft.com/office/powerpoint/2019/9/main/command">
                <pc:docMk/>
                <pc:sldMk cId="3922057234" sldId="527"/>
                <pc2:cmMk id="{B17A740C-1027-4E42-90C4-70A5BB617EEE}"/>
              </pc2:cmMkLst>
            </pc226:cmChg>
          </p:ext>
        </pc:extLst>
      </pc:sldChg>
      <pc:sldChg chg="addSp delSp modSp new mod modNotesTx">
        <pc:chgData name="Sally Murphy" userId="dc8129e8-3764-4b90-858b-69271ffb6ebe" providerId="ADAL" clId="{1BA147C8-C335-4907-BD1F-17EC1002C6B5}" dt="2024-09-11T23:49:44.401" v="4885" actId="1036"/>
        <pc:sldMkLst>
          <pc:docMk/>
          <pc:sldMk cId="3777783997" sldId="528"/>
        </pc:sldMkLst>
        <pc:spChg chg="del">
          <ac:chgData name="Sally Murphy" userId="dc8129e8-3764-4b90-858b-69271ffb6ebe" providerId="ADAL" clId="{1BA147C8-C335-4907-BD1F-17EC1002C6B5}" dt="2024-08-26T03:57:07.613" v="517"/>
          <ac:spMkLst>
            <pc:docMk/>
            <pc:sldMk cId="3777783997" sldId="528"/>
            <ac:spMk id="2" creationId="{99DED3A0-FE4D-5AA3-7C84-9F2181C595F0}"/>
          </ac:spMkLst>
        </pc:spChg>
        <pc:spChg chg="mod">
          <ac:chgData name="Sally Murphy" userId="dc8129e8-3764-4b90-858b-69271ffb6ebe" providerId="ADAL" clId="{1BA147C8-C335-4907-BD1F-17EC1002C6B5}" dt="2024-09-03T06:33:35.089" v="2106" actId="255"/>
          <ac:spMkLst>
            <pc:docMk/>
            <pc:sldMk cId="3777783997" sldId="528"/>
            <ac:spMk id="3" creationId="{4D044A76-A777-0D23-81C4-2A4B3D23EC16}"/>
          </ac:spMkLst>
        </pc:spChg>
        <pc:spChg chg="mod">
          <ac:chgData name="Sally Murphy" userId="dc8129e8-3764-4b90-858b-69271ffb6ebe" providerId="ADAL" clId="{1BA147C8-C335-4907-BD1F-17EC1002C6B5}" dt="2024-09-11T23:49:44.401" v="4885" actId="1036"/>
          <ac:spMkLst>
            <pc:docMk/>
            <pc:sldMk cId="3777783997" sldId="528"/>
            <ac:spMk id="4" creationId="{196CCD6F-80B3-51E2-8525-842E5F69B7C6}"/>
          </ac:spMkLst>
        </pc:spChg>
        <pc:spChg chg="add del mod">
          <ac:chgData name="Sally Murphy" userId="dc8129e8-3764-4b90-858b-69271ffb6ebe" providerId="ADAL" clId="{1BA147C8-C335-4907-BD1F-17EC1002C6B5}" dt="2024-09-03T06:17:26.255" v="1655" actId="478"/>
          <ac:spMkLst>
            <pc:docMk/>
            <pc:sldMk cId="3777783997" sldId="528"/>
            <ac:spMk id="5" creationId="{96A84762-E252-E922-3701-AEF58182371B}"/>
          </ac:spMkLst>
        </pc:spChg>
        <pc:spChg chg="add mod ord">
          <ac:chgData name="Sally Murphy" userId="dc8129e8-3764-4b90-858b-69271ffb6ebe" providerId="ADAL" clId="{1BA147C8-C335-4907-BD1F-17EC1002C6B5}" dt="2024-09-11T23:49:44.401" v="4885" actId="1036"/>
          <ac:spMkLst>
            <pc:docMk/>
            <pc:sldMk cId="3777783997" sldId="528"/>
            <ac:spMk id="7" creationId="{0F67B5C4-DEAC-D40D-0F55-C2CA9FEE8126}"/>
          </ac:spMkLst>
        </pc:spChg>
        <pc:spChg chg="add del mod">
          <ac:chgData name="Sally Murphy" userId="dc8129e8-3764-4b90-858b-69271ffb6ebe" providerId="ADAL" clId="{1BA147C8-C335-4907-BD1F-17EC1002C6B5}" dt="2024-09-03T06:19:28.089" v="1662"/>
          <ac:spMkLst>
            <pc:docMk/>
            <pc:sldMk cId="3777783997" sldId="528"/>
            <ac:spMk id="9" creationId="{5949CCB7-20C7-41D6-5F9E-57249783024A}"/>
          </ac:spMkLst>
        </pc:spChg>
        <pc:picChg chg="add del mod">
          <ac:chgData name="Sally Murphy" userId="dc8129e8-3764-4b90-858b-69271ffb6ebe" providerId="ADAL" clId="{1BA147C8-C335-4907-BD1F-17EC1002C6B5}" dt="2024-09-03T06:19:15.895" v="1661" actId="478"/>
          <ac:picMkLst>
            <pc:docMk/>
            <pc:sldMk cId="3777783997" sldId="528"/>
            <ac:picMk id="6" creationId="{40B06AA9-6F3D-982E-7654-A1F2C5A6D92A}"/>
          </ac:picMkLst>
        </pc:picChg>
        <pc:picChg chg="add mod ord modCrop">
          <ac:chgData name="Sally Murphy" userId="dc8129e8-3764-4b90-858b-69271ffb6ebe" providerId="ADAL" clId="{1BA147C8-C335-4907-BD1F-17EC1002C6B5}" dt="2024-09-03T21:37:17.063" v="2731" actId="962"/>
          <ac:picMkLst>
            <pc:docMk/>
            <pc:sldMk cId="3777783997" sldId="528"/>
            <ac:picMk id="11" creationId="{86A82F03-5406-6496-2AED-66448A904200}"/>
          </ac:picMkLst>
        </pc:picChg>
      </pc:sldChg>
      <pc:sldChg chg="addSp delSp modSp new mod modNotesTx">
        <pc:chgData name="Sally Murphy" userId="dc8129e8-3764-4b90-858b-69271ffb6ebe" providerId="ADAL" clId="{1BA147C8-C335-4907-BD1F-17EC1002C6B5}" dt="2024-09-11T23:48:22.913" v="4844" actId="948"/>
        <pc:sldMkLst>
          <pc:docMk/>
          <pc:sldMk cId="4181282409" sldId="529"/>
        </pc:sldMkLst>
        <pc:spChg chg="del">
          <ac:chgData name="Sally Murphy" userId="dc8129e8-3764-4b90-858b-69271ffb6ebe" providerId="ADAL" clId="{1BA147C8-C335-4907-BD1F-17EC1002C6B5}" dt="2024-08-27T00:00:43.638" v="763"/>
          <ac:spMkLst>
            <pc:docMk/>
            <pc:sldMk cId="4181282409" sldId="529"/>
            <ac:spMk id="2" creationId="{728F0D24-EE17-C2ED-28C9-896929641CF0}"/>
          </ac:spMkLst>
        </pc:spChg>
        <pc:spChg chg="mod">
          <ac:chgData name="Sally Murphy" userId="dc8129e8-3764-4b90-858b-69271ffb6ebe" providerId="ADAL" clId="{1BA147C8-C335-4907-BD1F-17EC1002C6B5}" dt="2024-09-05T03:32:11.403" v="4069" actId="255"/>
          <ac:spMkLst>
            <pc:docMk/>
            <pc:sldMk cId="4181282409" sldId="529"/>
            <ac:spMk id="3" creationId="{783BD7EA-05F8-ADF5-295A-9FDB35B5348D}"/>
          </ac:spMkLst>
        </pc:spChg>
        <pc:spChg chg="mod">
          <ac:chgData name="Sally Murphy" userId="dc8129e8-3764-4b90-858b-69271ffb6ebe" providerId="ADAL" clId="{1BA147C8-C335-4907-BD1F-17EC1002C6B5}" dt="2024-09-11T23:48:22.913" v="4844" actId="948"/>
          <ac:spMkLst>
            <pc:docMk/>
            <pc:sldMk cId="4181282409" sldId="529"/>
            <ac:spMk id="4" creationId="{CB6444C5-1CAA-7017-4ABC-A93143044C90}"/>
          </ac:spMkLst>
        </pc:spChg>
        <pc:spChg chg="add mod ord">
          <ac:chgData name="Sally Murphy" userId="dc8129e8-3764-4b90-858b-69271ffb6ebe" providerId="ADAL" clId="{1BA147C8-C335-4907-BD1F-17EC1002C6B5}" dt="2024-09-05T03:39:06.910" v="4139" actId="14100"/>
          <ac:spMkLst>
            <pc:docMk/>
            <pc:sldMk cId="4181282409" sldId="529"/>
            <ac:spMk id="7" creationId="{B1F76E2C-79D9-6E9F-01FB-A81E27F18121}"/>
          </ac:spMkLst>
        </pc:spChg>
        <pc:picChg chg="add mod">
          <ac:chgData name="Sally Murphy" userId="dc8129e8-3764-4b90-858b-69271ffb6ebe" providerId="ADAL" clId="{1BA147C8-C335-4907-BD1F-17EC1002C6B5}" dt="2024-09-03T21:39:53.401" v="2877" actId="962"/>
          <ac:picMkLst>
            <pc:docMk/>
            <pc:sldMk cId="4181282409" sldId="529"/>
            <ac:picMk id="6" creationId="{2680D6E6-C063-EB3D-FC62-3A5CB36C46C4}"/>
          </ac:picMkLst>
        </pc:picChg>
      </pc:sldChg>
      <pc:sldChg chg="addSp delSp modSp new mod modNotesTx">
        <pc:chgData name="Sally Murphy" userId="dc8129e8-3764-4b90-858b-69271ffb6ebe" providerId="ADAL" clId="{1BA147C8-C335-4907-BD1F-17EC1002C6B5}" dt="2024-09-11T23:48:31.230" v="4845" actId="948"/>
        <pc:sldMkLst>
          <pc:docMk/>
          <pc:sldMk cId="4113802193" sldId="530"/>
        </pc:sldMkLst>
        <pc:spChg chg="del">
          <ac:chgData name="Sally Murphy" userId="dc8129e8-3764-4b90-858b-69271ffb6ebe" providerId="ADAL" clId="{1BA147C8-C335-4907-BD1F-17EC1002C6B5}" dt="2024-08-27T00:07:32.991" v="840"/>
          <ac:spMkLst>
            <pc:docMk/>
            <pc:sldMk cId="4113802193" sldId="530"/>
            <ac:spMk id="2" creationId="{308DA405-662B-3768-2237-2A319996A5FA}"/>
          </ac:spMkLst>
        </pc:spChg>
        <pc:spChg chg="mod">
          <ac:chgData name="Sally Murphy" userId="dc8129e8-3764-4b90-858b-69271ffb6ebe" providerId="ADAL" clId="{1BA147C8-C335-4907-BD1F-17EC1002C6B5}" dt="2024-09-05T03:33:07.379" v="4092" actId="20577"/>
          <ac:spMkLst>
            <pc:docMk/>
            <pc:sldMk cId="4113802193" sldId="530"/>
            <ac:spMk id="3" creationId="{9A13567C-53A4-4455-12CC-4AFEC5F1A07F}"/>
          </ac:spMkLst>
        </pc:spChg>
        <pc:spChg chg="mod">
          <ac:chgData name="Sally Murphy" userId="dc8129e8-3764-4b90-858b-69271ffb6ebe" providerId="ADAL" clId="{1BA147C8-C335-4907-BD1F-17EC1002C6B5}" dt="2024-09-11T23:48:31.230" v="4845" actId="948"/>
          <ac:spMkLst>
            <pc:docMk/>
            <pc:sldMk cId="4113802193" sldId="530"/>
            <ac:spMk id="4" creationId="{58ABFC38-7588-8002-E36B-792A7E9CFC98}"/>
          </ac:spMkLst>
        </pc:spChg>
        <pc:spChg chg="add mod ord">
          <ac:chgData name="Sally Murphy" userId="dc8129e8-3764-4b90-858b-69271ffb6ebe" providerId="ADAL" clId="{1BA147C8-C335-4907-BD1F-17EC1002C6B5}" dt="2024-08-27T00:31:57.533" v="1090" actId="12789"/>
          <ac:spMkLst>
            <pc:docMk/>
            <pc:sldMk cId="4113802193" sldId="530"/>
            <ac:spMk id="7" creationId="{AE02D9EA-3B89-A6A1-E1C3-D5978AFD429D}"/>
          </ac:spMkLst>
        </pc:spChg>
        <pc:picChg chg="add mod">
          <ac:chgData name="Sally Murphy" userId="dc8129e8-3764-4b90-858b-69271ffb6ebe" providerId="ADAL" clId="{1BA147C8-C335-4907-BD1F-17EC1002C6B5}" dt="2024-09-03T21:40:35.777" v="3229" actId="962"/>
          <ac:picMkLst>
            <pc:docMk/>
            <pc:sldMk cId="4113802193" sldId="530"/>
            <ac:picMk id="6" creationId="{3A8BDF15-D811-8FD0-42C7-3484AD8B1174}"/>
          </ac:picMkLst>
        </pc:picChg>
      </pc:sldChg>
      <pc:sldChg chg="addSp delSp modSp new mod modNotesTx">
        <pc:chgData name="Sally Murphy" userId="dc8129e8-3764-4b90-858b-69271ffb6ebe" providerId="ADAL" clId="{1BA147C8-C335-4907-BD1F-17EC1002C6B5}" dt="2024-09-11T23:48:38.262" v="4846" actId="948"/>
        <pc:sldMkLst>
          <pc:docMk/>
          <pc:sldMk cId="2118339619" sldId="531"/>
        </pc:sldMkLst>
        <pc:spChg chg="del">
          <ac:chgData name="Sally Murphy" userId="dc8129e8-3764-4b90-858b-69271ffb6ebe" providerId="ADAL" clId="{1BA147C8-C335-4907-BD1F-17EC1002C6B5}" dt="2024-08-27T00:17:37.254" v="907"/>
          <ac:spMkLst>
            <pc:docMk/>
            <pc:sldMk cId="2118339619" sldId="531"/>
            <ac:spMk id="2" creationId="{E9A11317-7DE2-EB5B-9FAD-CB2AFEA54211}"/>
          </ac:spMkLst>
        </pc:spChg>
        <pc:spChg chg="mod">
          <ac:chgData name="Sally Murphy" userId="dc8129e8-3764-4b90-858b-69271ffb6ebe" providerId="ADAL" clId="{1BA147C8-C335-4907-BD1F-17EC1002C6B5}" dt="2024-08-27T00:19:14.144" v="931" actId="20577"/>
          <ac:spMkLst>
            <pc:docMk/>
            <pc:sldMk cId="2118339619" sldId="531"/>
            <ac:spMk id="3" creationId="{036F4C95-0541-ED9D-CE72-BDD62E32E566}"/>
          </ac:spMkLst>
        </pc:spChg>
        <pc:spChg chg="del mod">
          <ac:chgData name="Sally Murphy" userId="dc8129e8-3764-4b90-858b-69271ffb6ebe" providerId="ADAL" clId="{1BA147C8-C335-4907-BD1F-17EC1002C6B5}" dt="2024-08-27T00:23:40.099" v="946" actId="21"/>
          <ac:spMkLst>
            <pc:docMk/>
            <pc:sldMk cId="2118339619" sldId="531"/>
            <ac:spMk id="4" creationId="{87CDBE4F-2FB2-75AB-3A48-F5259560297C}"/>
          </ac:spMkLst>
        </pc:spChg>
        <pc:spChg chg="add del mod ord">
          <ac:chgData name="Sally Murphy" userId="dc8129e8-3764-4b90-858b-69271ffb6ebe" providerId="ADAL" clId="{1BA147C8-C335-4907-BD1F-17EC1002C6B5}" dt="2024-08-27T00:23:40.099" v="946" actId="21"/>
          <ac:spMkLst>
            <pc:docMk/>
            <pc:sldMk cId="2118339619" sldId="531"/>
            <ac:spMk id="7" creationId="{0BC407B5-463A-54D2-AF36-1E1021F535F9}"/>
          </ac:spMkLst>
        </pc:spChg>
        <pc:spChg chg="add del mod">
          <ac:chgData name="Sally Murphy" userId="dc8129e8-3764-4b90-858b-69271ffb6ebe" providerId="ADAL" clId="{1BA147C8-C335-4907-BD1F-17EC1002C6B5}" dt="2024-08-27T00:19:33.781" v="933" actId="478"/>
          <ac:spMkLst>
            <pc:docMk/>
            <pc:sldMk cId="2118339619" sldId="531"/>
            <ac:spMk id="9" creationId="{20F6AAD8-26A6-7F74-34C1-DC1B71AB7C75}"/>
          </ac:spMkLst>
        </pc:spChg>
        <pc:spChg chg="add del mod">
          <ac:chgData name="Sally Murphy" userId="dc8129e8-3764-4b90-858b-69271ffb6ebe" providerId="ADAL" clId="{1BA147C8-C335-4907-BD1F-17EC1002C6B5}" dt="2024-08-27T00:19:39.007" v="936" actId="478"/>
          <ac:spMkLst>
            <pc:docMk/>
            <pc:sldMk cId="2118339619" sldId="531"/>
            <ac:spMk id="11" creationId="{BB0FBCC7-985A-FEB2-EF62-F7A3C9C32167}"/>
          </ac:spMkLst>
        </pc:spChg>
        <pc:spChg chg="add del mod">
          <ac:chgData name="Sally Murphy" userId="dc8129e8-3764-4b90-858b-69271ffb6ebe" providerId="ADAL" clId="{1BA147C8-C335-4907-BD1F-17EC1002C6B5}" dt="2024-08-27T00:19:43.315" v="939" actId="478"/>
          <ac:spMkLst>
            <pc:docMk/>
            <pc:sldMk cId="2118339619" sldId="531"/>
            <ac:spMk id="13" creationId="{E9537150-026F-E66A-E832-26BA21E5564F}"/>
          </ac:spMkLst>
        </pc:spChg>
        <pc:spChg chg="add mod">
          <ac:chgData name="Sally Murphy" userId="dc8129e8-3764-4b90-858b-69271ffb6ebe" providerId="ADAL" clId="{1BA147C8-C335-4907-BD1F-17EC1002C6B5}" dt="2024-08-27T00:23:40.099" v="946" actId="21"/>
          <ac:spMkLst>
            <pc:docMk/>
            <pc:sldMk cId="2118339619" sldId="531"/>
            <ac:spMk id="17" creationId="{AE92FA6A-F828-AF90-7098-93DD12D26306}"/>
          </ac:spMkLst>
        </pc:spChg>
        <pc:spChg chg="add del mod">
          <ac:chgData name="Sally Murphy" userId="dc8129e8-3764-4b90-858b-69271ffb6ebe" providerId="ADAL" clId="{1BA147C8-C335-4907-BD1F-17EC1002C6B5}" dt="2024-08-27T00:23:56.248" v="948"/>
          <ac:spMkLst>
            <pc:docMk/>
            <pc:sldMk cId="2118339619" sldId="531"/>
            <ac:spMk id="19" creationId="{B187822F-2510-B231-21CE-C23CB244D0C7}"/>
          </ac:spMkLst>
        </pc:spChg>
        <pc:spChg chg="add mod">
          <ac:chgData name="Sally Murphy" userId="dc8129e8-3764-4b90-858b-69271ffb6ebe" providerId="ADAL" clId="{1BA147C8-C335-4907-BD1F-17EC1002C6B5}" dt="2024-08-27T00:31:18.391" v="1083" actId="12789"/>
          <ac:spMkLst>
            <pc:docMk/>
            <pc:sldMk cId="2118339619" sldId="531"/>
            <ac:spMk id="22" creationId="{0BC407B5-463A-54D2-AF36-1E1021F535F9}"/>
          </ac:spMkLst>
        </pc:spChg>
        <pc:spChg chg="add mod">
          <ac:chgData name="Sally Murphy" userId="dc8129e8-3764-4b90-858b-69271ffb6ebe" providerId="ADAL" clId="{1BA147C8-C335-4907-BD1F-17EC1002C6B5}" dt="2024-09-11T23:48:38.262" v="4846" actId="948"/>
          <ac:spMkLst>
            <pc:docMk/>
            <pc:sldMk cId="2118339619" sldId="531"/>
            <ac:spMk id="23" creationId="{87CDBE4F-2FB2-75AB-3A48-F5259560297C}"/>
          </ac:spMkLst>
        </pc:spChg>
        <pc:spChg chg="add mod">
          <ac:chgData name="Sally Murphy" userId="dc8129e8-3764-4b90-858b-69271ffb6ebe" providerId="ADAL" clId="{1BA147C8-C335-4907-BD1F-17EC1002C6B5}" dt="2024-08-27T00:32:33.808" v="1096" actId="1035"/>
          <ac:spMkLst>
            <pc:docMk/>
            <pc:sldMk cId="2118339619" sldId="531"/>
            <ac:spMk id="24" creationId="{392109CE-820D-F7F1-7248-DF7484459082}"/>
          </ac:spMkLst>
        </pc:spChg>
        <pc:picChg chg="add del mod">
          <ac:chgData name="Sally Murphy" userId="dc8129e8-3764-4b90-858b-69271ffb6ebe" providerId="ADAL" clId="{1BA147C8-C335-4907-BD1F-17EC1002C6B5}" dt="2024-08-27T00:23:41.423" v="947" actId="478"/>
          <ac:picMkLst>
            <pc:docMk/>
            <pc:sldMk cId="2118339619" sldId="531"/>
            <ac:picMk id="6" creationId="{35D3DA63-BB02-2196-910E-82C0595AE503}"/>
          </ac:picMkLst>
        </pc:picChg>
        <pc:picChg chg="add del mod">
          <ac:chgData name="Sally Murphy" userId="dc8129e8-3764-4b90-858b-69271ffb6ebe" providerId="ADAL" clId="{1BA147C8-C335-4907-BD1F-17EC1002C6B5}" dt="2024-08-27T00:23:37.112" v="945" actId="478"/>
          <ac:picMkLst>
            <pc:docMk/>
            <pc:sldMk cId="2118339619" sldId="531"/>
            <ac:picMk id="15" creationId="{BC538E67-5542-A571-9221-A7B2C0AE2432}"/>
          </ac:picMkLst>
        </pc:picChg>
        <pc:picChg chg="add mod">
          <ac:chgData name="Sally Murphy" userId="dc8129e8-3764-4b90-858b-69271ffb6ebe" providerId="ADAL" clId="{1BA147C8-C335-4907-BD1F-17EC1002C6B5}" dt="2024-09-03T21:40:49.756" v="3263" actId="962"/>
          <ac:picMkLst>
            <pc:docMk/>
            <pc:sldMk cId="2118339619" sldId="531"/>
            <ac:picMk id="21" creationId="{C7B068AC-1020-778E-6EEB-5F4D4256CF37}"/>
          </ac:picMkLst>
        </pc:picChg>
      </pc:sldChg>
      <pc:sldChg chg="addSp delSp modSp new mod modNotesTx">
        <pc:chgData name="Sally Murphy" userId="dc8129e8-3764-4b90-858b-69271ffb6ebe" providerId="ADAL" clId="{1BA147C8-C335-4907-BD1F-17EC1002C6B5}" dt="2024-09-11T23:48:47.133" v="4847" actId="948"/>
        <pc:sldMkLst>
          <pc:docMk/>
          <pc:sldMk cId="3128145611" sldId="532"/>
        </pc:sldMkLst>
        <pc:spChg chg="del">
          <ac:chgData name="Sally Murphy" userId="dc8129e8-3764-4b90-858b-69271ffb6ebe" providerId="ADAL" clId="{1BA147C8-C335-4907-BD1F-17EC1002C6B5}" dt="2024-08-27T00:25:21.678" v="973"/>
          <ac:spMkLst>
            <pc:docMk/>
            <pc:sldMk cId="3128145611" sldId="532"/>
            <ac:spMk id="2" creationId="{E9AF4E38-3DDC-6479-571C-7CCBCA28D409}"/>
          </ac:spMkLst>
        </pc:spChg>
        <pc:spChg chg="mod">
          <ac:chgData name="Sally Murphy" userId="dc8129e8-3764-4b90-858b-69271ffb6ebe" providerId="ADAL" clId="{1BA147C8-C335-4907-BD1F-17EC1002C6B5}" dt="2024-09-05T03:33:34.627" v="4118" actId="255"/>
          <ac:spMkLst>
            <pc:docMk/>
            <pc:sldMk cId="3128145611" sldId="532"/>
            <ac:spMk id="3" creationId="{2BD26EBE-D644-C454-B88A-D59B8EF5364A}"/>
          </ac:spMkLst>
        </pc:spChg>
        <pc:spChg chg="mod">
          <ac:chgData name="Sally Murphy" userId="dc8129e8-3764-4b90-858b-69271ffb6ebe" providerId="ADAL" clId="{1BA147C8-C335-4907-BD1F-17EC1002C6B5}" dt="2024-09-11T23:48:47.133" v="4847" actId="948"/>
          <ac:spMkLst>
            <pc:docMk/>
            <pc:sldMk cId="3128145611" sldId="532"/>
            <ac:spMk id="4" creationId="{78902AAB-1FDA-CDF2-E6CE-3058AEEC1A61}"/>
          </ac:spMkLst>
        </pc:spChg>
        <pc:spChg chg="add mod ord">
          <ac:chgData name="Sally Murphy" userId="dc8129e8-3764-4b90-858b-69271ffb6ebe" providerId="ADAL" clId="{1BA147C8-C335-4907-BD1F-17EC1002C6B5}" dt="2024-08-27T00:30:57.481" v="1080" actId="12789"/>
          <ac:spMkLst>
            <pc:docMk/>
            <pc:sldMk cId="3128145611" sldId="532"/>
            <ac:spMk id="7" creationId="{2B06B53B-EA7F-467F-EADB-D9D122F9E93C}"/>
          </ac:spMkLst>
        </pc:spChg>
        <pc:picChg chg="add mod">
          <ac:chgData name="Sally Murphy" userId="dc8129e8-3764-4b90-858b-69271ffb6ebe" providerId="ADAL" clId="{1BA147C8-C335-4907-BD1F-17EC1002C6B5}" dt="2024-09-03T21:41:20.230" v="3395" actId="962"/>
          <ac:picMkLst>
            <pc:docMk/>
            <pc:sldMk cId="3128145611" sldId="532"/>
            <ac:picMk id="6" creationId="{681E9CD1-D8B1-8F20-5A55-C05D6754769E}"/>
          </ac:picMkLst>
        </pc:picChg>
      </pc:sldChg>
      <pc:sldChg chg="addSp delSp modSp new add del mod modNotesTx">
        <pc:chgData name="Sally Murphy" userId="dc8129e8-3764-4b90-858b-69271ffb6ebe" providerId="ADAL" clId="{1BA147C8-C335-4907-BD1F-17EC1002C6B5}" dt="2024-09-11T23:48:59.540" v="4849" actId="948"/>
        <pc:sldMkLst>
          <pc:docMk/>
          <pc:sldMk cId="292744347" sldId="533"/>
        </pc:sldMkLst>
        <pc:spChg chg="del">
          <ac:chgData name="Sally Murphy" userId="dc8129e8-3764-4b90-858b-69271ffb6ebe" providerId="ADAL" clId="{1BA147C8-C335-4907-BD1F-17EC1002C6B5}" dt="2024-08-27T00:29:08.372" v="1009"/>
          <ac:spMkLst>
            <pc:docMk/>
            <pc:sldMk cId="292744347" sldId="533"/>
            <ac:spMk id="2" creationId="{85D618EB-A856-1883-5776-73B6EB5EC3FE}"/>
          </ac:spMkLst>
        </pc:spChg>
        <pc:spChg chg="mod">
          <ac:chgData name="Sally Murphy" userId="dc8129e8-3764-4b90-858b-69271ffb6ebe" providerId="ADAL" clId="{1BA147C8-C335-4907-BD1F-17EC1002C6B5}" dt="2024-09-05T03:33:51.652" v="4119" actId="255"/>
          <ac:spMkLst>
            <pc:docMk/>
            <pc:sldMk cId="292744347" sldId="533"/>
            <ac:spMk id="3" creationId="{679924B1-126F-070B-34DF-315200D0D930}"/>
          </ac:spMkLst>
        </pc:spChg>
        <pc:spChg chg="mod">
          <ac:chgData name="Sally Murphy" userId="dc8129e8-3764-4b90-858b-69271ffb6ebe" providerId="ADAL" clId="{1BA147C8-C335-4907-BD1F-17EC1002C6B5}" dt="2024-09-11T23:48:59.540" v="4849" actId="948"/>
          <ac:spMkLst>
            <pc:docMk/>
            <pc:sldMk cId="292744347" sldId="533"/>
            <ac:spMk id="4" creationId="{0FDCDC88-9B70-B365-CBA0-5769539459F7}"/>
          </ac:spMkLst>
        </pc:spChg>
        <pc:spChg chg="add mod ord">
          <ac:chgData name="Sally Murphy" userId="dc8129e8-3764-4b90-858b-69271ffb6ebe" providerId="ADAL" clId="{1BA147C8-C335-4907-BD1F-17EC1002C6B5}" dt="2024-08-27T00:30:24.172" v="1052" actId="12789"/>
          <ac:spMkLst>
            <pc:docMk/>
            <pc:sldMk cId="292744347" sldId="533"/>
            <ac:spMk id="7" creationId="{F3FEB0CD-9B0C-9904-023E-221FB626BB67}"/>
          </ac:spMkLst>
        </pc:spChg>
        <pc:picChg chg="add mod">
          <ac:chgData name="Sally Murphy" userId="dc8129e8-3764-4b90-858b-69271ffb6ebe" providerId="ADAL" clId="{1BA147C8-C335-4907-BD1F-17EC1002C6B5}" dt="2024-09-03T21:41:36.909" v="3477" actId="962"/>
          <ac:picMkLst>
            <pc:docMk/>
            <pc:sldMk cId="292744347" sldId="533"/>
            <ac:picMk id="6" creationId="{32C273EC-D4D0-5E9D-9AC3-C212F0D79FBD}"/>
          </ac:picMkLst>
        </pc:picChg>
      </pc:sldChg>
      <pc:sldChg chg="addSp delSp modSp add mod modClrScheme chgLayout">
        <pc:chgData name="Sally Murphy" userId="dc8129e8-3764-4b90-858b-69271ffb6ebe" providerId="ADAL" clId="{1BA147C8-C335-4907-BD1F-17EC1002C6B5}" dt="2024-09-05T03:52:00.405" v="4252" actId="1036"/>
        <pc:sldMkLst>
          <pc:docMk/>
          <pc:sldMk cId="2322032229" sldId="536"/>
        </pc:sldMkLst>
        <pc:spChg chg="mod ord">
          <ac:chgData name="Sally Murphy" userId="dc8129e8-3764-4b90-858b-69271ffb6ebe" providerId="ADAL" clId="{1BA147C8-C335-4907-BD1F-17EC1002C6B5}" dt="2024-09-05T03:45:09.145" v="4141" actId="700"/>
          <ac:spMkLst>
            <pc:docMk/>
            <pc:sldMk cId="2322032229" sldId="536"/>
            <ac:spMk id="2" creationId="{F4E9D58C-FC81-4C58-F6FB-ACBDB3936AD9}"/>
          </ac:spMkLst>
        </pc:spChg>
        <pc:spChg chg="mod topLvl">
          <ac:chgData name="Sally Murphy" userId="dc8129e8-3764-4b90-858b-69271ffb6ebe" providerId="ADAL" clId="{1BA147C8-C335-4907-BD1F-17EC1002C6B5}" dt="2024-09-05T03:48:37.321" v="4203" actId="338"/>
          <ac:spMkLst>
            <pc:docMk/>
            <pc:sldMk cId="2322032229" sldId="536"/>
            <ac:spMk id="10" creationId="{4AF9F7C8-1FE5-F22B-D302-CAD84F174091}"/>
          </ac:spMkLst>
        </pc:spChg>
        <pc:spChg chg="mod topLvl">
          <ac:chgData name="Sally Murphy" userId="dc8129e8-3764-4b90-858b-69271ffb6ebe" providerId="ADAL" clId="{1BA147C8-C335-4907-BD1F-17EC1002C6B5}" dt="2024-09-05T03:48:37.321" v="4203" actId="338"/>
          <ac:spMkLst>
            <pc:docMk/>
            <pc:sldMk cId="2322032229" sldId="536"/>
            <ac:spMk id="11" creationId="{EC362E57-6383-74DB-2BBA-561B27B1E821}"/>
          </ac:spMkLst>
        </pc:spChg>
        <pc:spChg chg="mod">
          <ac:chgData name="Sally Murphy" userId="dc8129e8-3764-4b90-858b-69271ffb6ebe" providerId="ADAL" clId="{1BA147C8-C335-4907-BD1F-17EC1002C6B5}" dt="2024-09-05T03:49:16.143" v="4209" actId="14100"/>
          <ac:spMkLst>
            <pc:docMk/>
            <pc:sldMk cId="2322032229" sldId="536"/>
            <ac:spMk id="13" creationId="{FF2FAAF5-F7FB-8730-0DEF-E0065EB9087C}"/>
          </ac:spMkLst>
        </pc:spChg>
        <pc:spChg chg="mod">
          <ac:chgData name="Sally Murphy" userId="dc8129e8-3764-4b90-858b-69271ffb6ebe" providerId="ADAL" clId="{1BA147C8-C335-4907-BD1F-17EC1002C6B5}" dt="2024-09-05T03:47:33.203" v="4157" actId="255"/>
          <ac:spMkLst>
            <pc:docMk/>
            <pc:sldMk cId="2322032229" sldId="536"/>
            <ac:spMk id="14" creationId="{72101A6A-AC5A-11F0-74EC-077E539AA216}"/>
          </ac:spMkLst>
        </pc:spChg>
        <pc:spChg chg="mod">
          <ac:chgData name="Sally Murphy" userId="dc8129e8-3764-4b90-858b-69271ffb6ebe" providerId="ADAL" clId="{1BA147C8-C335-4907-BD1F-17EC1002C6B5}" dt="2024-09-05T03:49:49.642" v="4219" actId="14100"/>
          <ac:spMkLst>
            <pc:docMk/>
            <pc:sldMk cId="2322032229" sldId="536"/>
            <ac:spMk id="19" creationId="{6C9348FB-8DB0-9D3C-09BD-7830CB67119E}"/>
          </ac:spMkLst>
        </pc:spChg>
        <pc:spChg chg="mod">
          <ac:chgData name="Sally Murphy" userId="dc8129e8-3764-4b90-858b-69271ffb6ebe" providerId="ADAL" clId="{1BA147C8-C335-4907-BD1F-17EC1002C6B5}" dt="2024-09-05T03:47:33.203" v="4157" actId="255"/>
          <ac:spMkLst>
            <pc:docMk/>
            <pc:sldMk cId="2322032229" sldId="536"/>
            <ac:spMk id="20" creationId="{EE13734B-4335-D542-0D0B-E0A150755BEE}"/>
          </ac:spMkLst>
        </pc:spChg>
        <pc:spChg chg="mod">
          <ac:chgData name="Sally Murphy" userId="dc8129e8-3764-4b90-858b-69271ffb6ebe" providerId="ADAL" clId="{1BA147C8-C335-4907-BD1F-17EC1002C6B5}" dt="2024-09-05T03:47:33.203" v="4157" actId="255"/>
          <ac:spMkLst>
            <pc:docMk/>
            <pc:sldMk cId="2322032229" sldId="536"/>
            <ac:spMk id="22" creationId="{8D7B57EB-7634-4F8A-C96C-EDC0D726AE99}"/>
          </ac:spMkLst>
        </pc:spChg>
        <pc:spChg chg="mod">
          <ac:chgData name="Sally Murphy" userId="dc8129e8-3764-4b90-858b-69271ffb6ebe" providerId="ADAL" clId="{1BA147C8-C335-4907-BD1F-17EC1002C6B5}" dt="2024-09-05T03:47:33.203" v="4157" actId="255"/>
          <ac:spMkLst>
            <pc:docMk/>
            <pc:sldMk cId="2322032229" sldId="536"/>
            <ac:spMk id="23" creationId="{93DAFF84-AB82-FA5C-002E-077D738A0DF7}"/>
          </ac:spMkLst>
        </pc:spChg>
        <pc:spChg chg="add del mod ord">
          <ac:chgData name="Sally Murphy" userId="dc8129e8-3764-4b90-858b-69271ffb6ebe" providerId="ADAL" clId="{1BA147C8-C335-4907-BD1F-17EC1002C6B5}" dt="2024-09-05T03:45:17.149" v="4142" actId="478"/>
          <ac:spMkLst>
            <pc:docMk/>
            <pc:sldMk cId="2322032229" sldId="536"/>
            <ac:spMk id="31" creationId="{D3213D51-127A-3F5A-DE08-686AF1B062D2}"/>
          </ac:spMkLst>
        </pc:spChg>
        <pc:spChg chg="mod">
          <ac:chgData name="Sally Murphy" userId="dc8129e8-3764-4b90-858b-69271ffb6ebe" providerId="ADAL" clId="{1BA147C8-C335-4907-BD1F-17EC1002C6B5}" dt="2024-09-05T03:50:30.001" v="4226"/>
          <ac:spMkLst>
            <pc:docMk/>
            <pc:sldMk cId="2322032229" sldId="536"/>
            <ac:spMk id="34" creationId="{B7CA85F4-054D-0AE5-FFE7-AE61B0072321}"/>
          </ac:spMkLst>
        </pc:spChg>
        <pc:spChg chg="mod">
          <ac:chgData name="Sally Murphy" userId="dc8129e8-3764-4b90-858b-69271ffb6ebe" providerId="ADAL" clId="{1BA147C8-C335-4907-BD1F-17EC1002C6B5}" dt="2024-09-05T03:50:30.001" v="4226"/>
          <ac:spMkLst>
            <pc:docMk/>
            <pc:sldMk cId="2322032229" sldId="536"/>
            <ac:spMk id="35" creationId="{F06E3DDC-F03F-A2C4-92FF-2700BB55A3F7}"/>
          </ac:spMkLst>
        </pc:spChg>
        <pc:grpChg chg="del mod">
          <ac:chgData name="Sally Murphy" userId="dc8129e8-3764-4b90-858b-69271ffb6ebe" providerId="ADAL" clId="{1BA147C8-C335-4907-BD1F-17EC1002C6B5}" dt="2024-09-05T03:48:35.383" v="4202" actId="165"/>
          <ac:grpSpMkLst>
            <pc:docMk/>
            <pc:sldMk cId="2322032229" sldId="536"/>
            <ac:grpSpMk id="9" creationId="{73D925A4-DCCE-F792-581C-653E4A2D1F60}"/>
          </ac:grpSpMkLst>
        </pc:grpChg>
        <pc:grpChg chg="mod">
          <ac:chgData name="Sally Murphy" userId="dc8129e8-3764-4b90-858b-69271ffb6ebe" providerId="ADAL" clId="{1BA147C8-C335-4907-BD1F-17EC1002C6B5}" dt="2024-09-05T03:49:09.853" v="4208" actId="1076"/>
          <ac:grpSpMkLst>
            <pc:docMk/>
            <pc:sldMk cId="2322032229" sldId="536"/>
            <ac:grpSpMk id="12" creationId="{45273C6B-3C72-A4CF-32A9-A248AA2CEAAD}"/>
          </ac:grpSpMkLst>
        </pc:grpChg>
        <pc:grpChg chg="del mod">
          <ac:chgData name="Sally Murphy" userId="dc8129e8-3764-4b90-858b-69271ffb6ebe" providerId="ADAL" clId="{1BA147C8-C335-4907-BD1F-17EC1002C6B5}" dt="2024-09-05T03:45:50.714" v="4145" actId="21"/>
          <ac:grpSpMkLst>
            <pc:docMk/>
            <pc:sldMk cId="2322032229" sldId="536"/>
            <ac:grpSpMk id="15" creationId="{05C83709-E066-EC6A-0F0B-D3CF4C8AC2F9}"/>
          </ac:grpSpMkLst>
        </pc:grpChg>
        <pc:grpChg chg="mod">
          <ac:chgData name="Sally Murphy" userId="dc8129e8-3764-4b90-858b-69271ffb6ebe" providerId="ADAL" clId="{1BA147C8-C335-4907-BD1F-17EC1002C6B5}" dt="2024-09-05T03:49:45.258" v="4218" actId="1076"/>
          <ac:grpSpMkLst>
            <pc:docMk/>
            <pc:sldMk cId="2322032229" sldId="536"/>
            <ac:grpSpMk id="18" creationId="{3A878612-1750-36DD-4CCB-CD3F768942C2}"/>
          </ac:grpSpMkLst>
        </pc:grpChg>
        <pc:grpChg chg="del mod">
          <ac:chgData name="Sally Murphy" userId="dc8129e8-3764-4b90-858b-69271ffb6ebe" providerId="ADAL" clId="{1BA147C8-C335-4907-BD1F-17EC1002C6B5}" dt="2024-09-05T03:49:25.716" v="4212" actId="21"/>
          <ac:grpSpMkLst>
            <pc:docMk/>
            <pc:sldMk cId="2322032229" sldId="536"/>
            <ac:grpSpMk id="21" creationId="{4738D8BB-672A-AE30-DCAB-F710BA00EBBA}"/>
          </ac:grpSpMkLst>
        </pc:grpChg>
        <pc:grpChg chg="del mod">
          <ac:chgData name="Sally Murphy" userId="dc8129e8-3764-4b90-858b-69271ffb6ebe" providerId="ADAL" clId="{1BA147C8-C335-4907-BD1F-17EC1002C6B5}" dt="2024-09-05T03:45:50.714" v="4145" actId="21"/>
          <ac:grpSpMkLst>
            <pc:docMk/>
            <pc:sldMk cId="2322032229" sldId="536"/>
            <ac:grpSpMk id="25" creationId="{EA792766-5FB5-652E-2E12-BA1B6B52AA6D}"/>
          </ac:grpSpMkLst>
        </pc:grpChg>
        <pc:grpChg chg="del mod">
          <ac:chgData name="Sally Murphy" userId="dc8129e8-3764-4b90-858b-69271ffb6ebe" providerId="ADAL" clId="{1BA147C8-C335-4907-BD1F-17EC1002C6B5}" dt="2024-09-05T03:45:50.714" v="4145" actId="21"/>
          <ac:grpSpMkLst>
            <pc:docMk/>
            <pc:sldMk cId="2322032229" sldId="536"/>
            <ac:grpSpMk id="28" creationId="{4D1834F1-989E-3B6B-57B2-9A3057E934AF}"/>
          </ac:grpSpMkLst>
        </pc:grpChg>
        <pc:grpChg chg="add mod">
          <ac:chgData name="Sally Murphy" userId="dc8129e8-3764-4b90-858b-69271ffb6ebe" providerId="ADAL" clId="{1BA147C8-C335-4907-BD1F-17EC1002C6B5}" dt="2024-09-05T03:48:47.335" v="4204" actId="14100"/>
          <ac:grpSpMkLst>
            <pc:docMk/>
            <pc:sldMk cId="2322032229" sldId="536"/>
            <ac:grpSpMk id="32" creationId="{DF70E5E7-612F-C5F0-8F46-7006C311DDC9}"/>
          </ac:grpSpMkLst>
        </pc:grpChg>
        <pc:grpChg chg="add del mod">
          <ac:chgData name="Sally Murphy" userId="dc8129e8-3764-4b90-858b-69271ffb6ebe" providerId="ADAL" clId="{1BA147C8-C335-4907-BD1F-17EC1002C6B5}" dt="2024-09-05T03:50:44.244" v="4229" actId="21"/>
          <ac:grpSpMkLst>
            <pc:docMk/>
            <pc:sldMk cId="2322032229" sldId="536"/>
            <ac:grpSpMk id="33" creationId="{C6296EB3-EEC1-4B88-0111-B996115E8BC2}"/>
          </ac:grpSpMkLst>
        </pc:grpChg>
        <pc:picChg chg="del mod">
          <ac:chgData name="Sally Murphy" userId="dc8129e8-3764-4b90-858b-69271ffb6ebe" providerId="ADAL" clId="{1BA147C8-C335-4907-BD1F-17EC1002C6B5}" dt="2024-09-05T03:45:50.714" v="4145" actId="21"/>
          <ac:picMkLst>
            <pc:docMk/>
            <pc:sldMk cId="2322032229" sldId="536"/>
            <ac:picMk id="3" creationId="{E71B1F18-8F35-BDE0-41ED-183841285777}"/>
          </ac:picMkLst>
        </pc:picChg>
        <pc:picChg chg="mod">
          <ac:chgData name="Sally Murphy" userId="dc8129e8-3764-4b90-858b-69271ffb6ebe" providerId="ADAL" clId="{1BA147C8-C335-4907-BD1F-17EC1002C6B5}" dt="2024-09-05T03:48:52.853" v="4206" actId="14100"/>
          <ac:picMkLst>
            <pc:docMk/>
            <pc:sldMk cId="2322032229" sldId="536"/>
            <ac:picMk id="4" creationId="{AE1F801C-DAF3-F837-54FF-EC4E5A14464D}"/>
          </ac:picMkLst>
        </pc:picChg>
        <pc:picChg chg="mod">
          <ac:chgData name="Sally Murphy" userId="dc8129e8-3764-4b90-858b-69271ffb6ebe" providerId="ADAL" clId="{1BA147C8-C335-4907-BD1F-17EC1002C6B5}" dt="2024-09-05T03:51:57.736" v="4247" actId="1036"/>
          <ac:picMkLst>
            <pc:docMk/>
            <pc:sldMk cId="2322032229" sldId="536"/>
            <ac:picMk id="5" creationId="{7913ADAE-C940-3234-C297-488D53978704}"/>
          </ac:picMkLst>
        </pc:picChg>
        <pc:picChg chg="mod">
          <ac:chgData name="Sally Murphy" userId="dc8129e8-3764-4b90-858b-69271ffb6ebe" providerId="ADAL" clId="{1BA147C8-C335-4907-BD1F-17EC1002C6B5}" dt="2024-09-05T03:52:00.405" v="4252" actId="1036"/>
          <ac:picMkLst>
            <pc:docMk/>
            <pc:sldMk cId="2322032229" sldId="536"/>
            <ac:picMk id="6" creationId="{6CFE4F28-071D-A319-AD7F-2B9D209AA0BD}"/>
          </ac:picMkLst>
        </pc:picChg>
        <pc:picChg chg="del mod">
          <ac:chgData name="Sally Murphy" userId="dc8129e8-3764-4b90-858b-69271ffb6ebe" providerId="ADAL" clId="{1BA147C8-C335-4907-BD1F-17EC1002C6B5}" dt="2024-09-05T03:49:25.716" v="4212" actId="21"/>
          <ac:picMkLst>
            <pc:docMk/>
            <pc:sldMk cId="2322032229" sldId="536"/>
            <ac:picMk id="7" creationId="{DCB44998-F318-6C93-2E81-9B0006B4ECF0}"/>
          </ac:picMkLst>
        </pc:picChg>
        <pc:picChg chg="del mod">
          <ac:chgData name="Sally Murphy" userId="dc8129e8-3764-4b90-858b-69271ffb6ebe" providerId="ADAL" clId="{1BA147C8-C335-4907-BD1F-17EC1002C6B5}" dt="2024-09-05T03:45:50.714" v="4145" actId="21"/>
          <ac:picMkLst>
            <pc:docMk/>
            <pc:sldMk cId="2322032229" sldId="536"/>
            <ac:picMk id="8" creationId="{DFCAB1E7-6103-C03E-401D-D0781CBC99F0}"/>
          </ac:picMkLst>
        </pc:picChg>
        <pc:picChg chg="del mod">
          <ac:chgData name="Sally Murphy" userId="dc8129e8-3764-4b90-858b-69271ffb6ebe" providerId="ADAL" clId="{1BA147C8-C335-4907-BD1F-17EC1002C6B5}" dt="2024-09-05T03:45:50.714" v="4145" actId="21"/>
          <ac:picMkLst>
            <pc:docMk/>
            <pc:sldMk cId="2322032229" sldId="536"/>
            <ac:picMk id="24" creationId="{E636178B-A72C-EE0D-B8FB-EA5F932490A2}"/>
          </ac:picMkLst>
        </pc:picChg>
      </pc:sldChg>
      <pc:sldChg chg="addSp delSp modSp new mod">
        <pc:chgData name="Sally Murphy" userId="dc8129e8-3764-4b90-858b-69271ffb6ebe" providerId="ADAL" clId="{1BA147C8-C335-4907-BD1F-17EC1002C6B5}" dt="2024-09-05T03:52:34.307" v="4283" actId="21"/>
        <pc:sldMkLst>
          <pc:docMk/>
          <pc:sldMk cId="1507786736" sldId="537"/>
        </pc:sldMkLst>
        <pc:spChg chg="del">
          <ac:chgData name="Sally Murphy" userId="dc8129e8-3764-4b90-858b-69271ffb6ebe" providerId="ADAL" clId="{1BA147C8-C335-4907-BD1F-17EC1002C6B5}" dt="2024-09-05T03:47:03.094" v="4156"/>
          <ac:spMkLst>
            <pc:docMk/>
            <pc:sldMk cId="1507786736" sldId="537"/>
            <ac:spMk id="2" creationId="{C1D9C343-92F7-683E-9247-5379CF0AF9CC}"/>
          </ac:spMkLst>
        </pc:spChg>
        <pc:spChg chg="del">
          <ac:chgData name="Sally Murphy" userId="dc8129e8-3764-4b90-858b-69271ffb6ebe" providerId="ADAL" clId="{1BA147C8-C335-4907-BD1F-17EC1002C6B5}" dt="2024-09-05T03:45:54.596" v="4147" actId="478"/>
          <ac:spMkLst>
            <pc:docMk/>
            <pc:sldMk cId="1507786736" sldId="537"/>
            <ac:spMk id="3" creationId="{B15D2C0F-4041-D966-A8F6-3F7BBDA5077E}"/>
          </ac:spMkLst>
        </pc:spChg>
        <pc:spChg chg="add mod">
          <ac:chgData name="Sally Murphy" userId="dc8129e8-3764-4b90-858b-69271ffb6ebe" providerId="ADAL" clId="{1BA147C8-C335-4907-BD1F-17EC1002C6B5}" dt="2024-09-05T03:47:03.094" v="4156"/>
          <ac:spMkLst>
            <pc:docMk/>
            <pc:sldMk cId="1507786736" sldId="537"/>
            <ac:spMk id="5" creationId="{EBAA1362-2387-5474-D0A5-1577BCE68D7F}"/>
          </ac:spMkLst>
        </pc:spChg>
        <pc:spChg chg="mod">
          <ac:chgData name="Sally Murphy" userId="dc8129e8-3764-4b90-858b-69271ffb6ebe" providerId="ADAL" clId="{1BA147C8-C335-4907-BD1F-17EC1002C6B5}" dt="2024-09-05T03:52:25.249" v="4280"/>
          <ac:spMkLst>
            <pc:docMk/>
            <pc:sldMk cId="1507786736" sldId="537"/>
            <ac:spMk id="9" creationId="{FD761746-69A9-52C2-4F68-1D5D4FF91EC8}"/>
          </ac:spMkLst>
        </pc:spChg>
        <pc:spChg chg="mod">
          <ac:chgData name="Sally Murphy" userId="dc8129e8-3764-4b90-858b-69271ffb6ebe" providerId="ADAL" clId="{1BA147C8-C335-4907-BD1F-17EC1002C6B5}" dt="2024-09-05T03:52:25.249" v="4280"/>
          <ac:spMkLst>
            <pc:docMk/>
            <pc:sldMk cId="1507786736" sldId="537"/>
            <ac:spMk id="10" creationId="{E5E53248-62CD-E5A3-6070-A68C54781304}"/>
          </ac:spMkLst>
        </pc:spChg>
        <pc:spChg chg="mod">
          <ac:chgData name="Sally Murphy" userId="dc8129e8-3764-4b90-858b-69271ffb6ebe" providerId="ADAL" clId="{1BA147C8-C335-4907-BD1F-17EC1002C6B5}" dt="2024-09-05T03:51:31.756" v="4240" actId="14100"/>
          <ac:spMkLst>
            <pc:docMk/>
            <pc:sldMk cId="1507786736" sldId="537"/>
            <ac:spMk id="16" creationId="{246B0471-2E2F-4AF3-E179-BB2E5FCEA340}"/>
          </ac:spMkLst>
        </pc:spChg>
        <pc:spChg chg="mod">
          <ac:chgData name="Sally Murphy" userId="dc8129e8-3764-4b90-858b-69271ffb6ebe" providerId="ADAL" clId="{1BA147C8-C335-4907-BD1F-17EC1002C6B5}" dt="2024-09-05T03:50:06.313" v="4223" actId="255"/>
          <ac:spMkLst>
            <pc:docMk/>
            <pc:sldMk cId="1507786736" sldId="537"/>
            <ac:spMk id="17" creationId="{12C57B8A-634D-978D-3EE9-E6DCAE8DA0A4}"/>
          </ac:spMkLst>
        </pc:spChg>
        <pc:spChg chg="mod">
          <ac:chgData name="Sally Murphy" userId="dc8129e8-3764-4b90-858b-69271ffb6ebe" providerId="ADAL" clId="{1BA147C8-C335-4907-BD1F-17EC1002C6B5}" dt="2024-09-05T03:49:28.387" v="4213"/>
          <ac:spMkLst>
            <pc:docMk/>
            <pc:sldMk cId="1507786736" sldId="537"/>
            <ac:spMk id="22" creationId="{8D7B57EB-7634-4F8A-C96C-EDC0D726AE99}"/>
          </ac:spMkLst>
        </pc:spChg>
        <pc:spChg chg="mod">
          <ac:chgData name="Sally Murphy" userId="dc8129e8-3764-4b90-858b-69271ffb6ebe" providerId="ADAL" clId="{1BA147C8-C335-4907-BD1F-17EC1002C6B5}" dt="2024-09-05T03:49:28.387" v="4213"/>
          <ac:spMkLst>
            <pc:docMk/>
            <pc:sldMk cId="1507786736" sldId="537"/>
            <ac:spMk id="23" creationId="{93DAFF84-AB82-FA5C-002E-077D738A0DF7}"/>
          </ac:spMkLst>
        </pc:spChg>
        <pc:spChg chg="mod">
          <ac:chgData name="Sally Murphy" userId="dc8129e8-3764-4b90-858b-69271ffb6ebe" providerId="ADAL" clId="{1BA147C8-C335-4907-BD1F-17EC1002C6B5}" dt="2024-09-05T03:50:06.313" v="4223" actId="255"/>
          <ac:spMkLst>
            <pc:docMk/>
            <pc:sldMk cId="1507786736" sldId="537"/>
            <ac:spMk id="26" creationId="{7442A712-E370-497F-CB6B-29F33C59848D}"/>
          </ac:spMkLst>
        </pc:spChg>
        <pc:spChg chg="mod">
          <ac:chgData name="Sally Murphy" userId="dc8129e8-3764-4b90-858b-69271ffb6ebe" providerId="ADAL" clId="{1BA147C8-C335-4907-BD1F-17EC1002C6B5}" dt="2024-09-05T03:50:06.313" v="4223" actId="255"/>
          <ac:spMkLst>
            <pc:docMk/>
            <pc:sldMk cId="1507786736" sldId="537"/>
            <ac:spMk id="27" creationId="{0245EE9D-4F41-78E7-A21A-ADE7C156CA17}"/>
          </ac:spMkLst>
        </pc:spChg>
        <pc:spChg chg="mod">
          <ac:chgData name="Sally Murphy" userId="dc8129e8-3764-4b90-858b-69271ffb6ebe" providerId="ADAL" clId="{1BA147C8-C335-4907-BD1F-17EC1002C6B5}" dt="2024-09-05T03:50:06.313" v="4223" actId="255"/>
          <ac:spMkLst>
            <pc:docMk/>
            <pc:sldMk cId="1507786736" sldId="537"/>
            <ac:spMk id="29" creationId="{FD761746-69A9-52C2-4F68-1D5D4FF91EC8}"/>
          </ac:spMkLst>
        </pc:spChg>
        <pc:spChg chg="mod">
          <ac:chgData name="Sally Murphy" userId="dc8129e8-3764-4b90-858b-69271ffb6ebe" providerId="ADAL" clId="{1BA147C8-C335-4907-BD1F-17EC1002C6B5}" dt="2024-09-05T03:50:06.313" v="4223" actId="255"/>
          <ac:spMkLst>
            <pc:docMk/>
            <pc:sldMk cId="1507786736" sldId="537"/>
            <ac:spMk id="30" creationId="{E5E53248-62CD-E5A3-6070-A68C54781304}"/>
          </ac:spMkLst>
        </pc:spChg>
        <pc:spChg chg="mod">
          <ac:chgData name="Sally Murphy" userId="dc8129e8-3764-4b90-858b-69271ffb6ebe" providerId="ADAL" clId="{1BA147C8-C335-4907-BD1F-17EC1002C6B5}" dt="2024-09-05T03:51:10.162" v="4235" actId="14100"/>
          <ac:spMkLst>
            <pc:docMk/>
            <pc:sldMk cId="1507786736" sldId="537"/>
            <ac:spMk id="34" creationId="{B7CA85F4-054D-0AE5-FFE7-AE61B0072321}"/>
          </ac:spMkLst>
        </pc:spChg>
        <pc:spChg chg="mod">
          <ac:chgData name="Sally Murphy" userId="dc8129e8-3764-4b90-858b-69271ffb6ebe" providerId="ADAL" clId="{1BA147C8-C335-4907-BD1F-17EC1002C6B5}" dt="2024-09-05T03:50:50.747" v="4231"/>
          <ac:spMkLst>
            <pc:docMk/>
            <pc:sldMk cId="1507786736" sldId="537"/>
            <ac:spMk id="35" creationId="{F06E3DDC-F03F-A2C4-92FF-2700BB55A3F7}"/>
          </ac:spMkLst>
        </pc:spChg>
        <pc:grpChg chg="add del mod">
          <ac:chgData name="Sally Murphy" userId="dc8129e8-3764-4b90-858b-69271ffb6ebe" providerId="ADAL" clId="{1BA147C8-C335-4907-BD1F-17EC1002C6B5}" dt="2024-09-05T03:52:34.307" v="4283" actId="21"/>
          <ac:grpSpMkLst>
            <pc:docMk/>
            <pc:sldMk cId="1507786736" sldId="537"/>
            <ac:grpSpMk id="6" creationId="{4D1834F1-989E-3B6B-57B2-9A3057E934AF}"/>
          </ac:grpSpMkLst>
        </pc:grpChg>
        <pc:grpChg chg="add mod">
          <ac:chgData name="Sally Murphy" userId="dc8129e8-3764-4b90-858b-69271ffb6ebe" providerId="ADAL" clId="{1BA147C8-C335-4907-BD1F-17EC1002C6B5}" dt="2024-09-05T03:51:26.414" v="4239" actId="14100"/>
          <ac:grpSpMkLst>
            <pc:docMk/>
            <pc:sldMk cId="1507786736" sldId="537"/>
            <ac:grpSpMk id="15" creationId="{05C83709-E066-EC6A-0F0B-D3CF4C8AC2F9}"/>
          </ac:grpSpMkLst>
        </pc:grpChg>
        <pc:grpChg chg="add del mod">
          <ac:chgData name="Sally Murphy" userId="dc8129e8-3764-4b90-858b-69271ffb6ebe" providerId="ADAL" clId="{1BA147C8-C335-4907-BD1F-17EC1002C6B5}" dt="2024-09-05T03:50:49.301" v="4230" actId="478"/>
          <ac:grpSpMkLst>
            <pc:docMk/>
            <pc:sldMk cId="1507786736" sldId="537"/>
            <ac:grpSpMk id="21" creationId="{4738D8BB-672A-AE30-DCAB-F710BA00EBBA}"/>
          </ac:grpSpMkLst>
        </pc:grpChg>
        <pc:grpChg chg="add del mod">
          <ac:chgData name="Sally Murphy" userId="dc8129e8-3764-4b90-858b-69271ffb6ebe" providerId="ADAL" clId="{1BA147C8-C335-4907-BD1F-17EC1002C6B5}" dt="2024-09-05T03:52:13.757" v="4275" actId="21"/>
          <ac:grpSpMkLst>
            <pc:docMk/>
            <pc:sldMk cId="1507786736" sldId="537"/>
            <ac:grpSpMk id="25" creationId="{EA792766-5FB5-652E-2E12-BA1B6B52AA6D}"/>
          </ac:grpSpMkLst>
        </pc:grpChg>
        <pc:grpChg chg="add del mod">
          <ac:chgData name="Sally Murphy" userId="dc8129e8-3764-4b90-858b-69271ffb6ebe" providerId="ADAL" clId="{1BA147C8-C335-4907-BD1F-17EC1002C6B5}" dt="2024-09-05T03:52:13.757" v="4275" actId="21"/>
          <ac:grpSpMkLst>
            <pc:docMk/>
            <pc:sldMk cId="1507786736" sldId="537"/>
            <ac:grpSpMk id="28" creationId="{4D1834F1-989E-3B6B-57B2-9A3057E934AF}"/>
          </ac:grpSpMkLst>
        </pc:grpChg>
        <pc:grpChg chg="add mod">
          <ac:chgData name="Sally Murphy" userId="dc8129e8-3764-4b90-858b-69271ffb6ebe" providerId="ADAL" clId="{1BA147C8-C335-4907-BD1F-17EC1002C6B5}" dt="2024-09-05T03:50:57.089" v="4232" actId="1076"/>
          <ac:grpSpMkLst>
            <pc:docMk/>
            <pc:sldMk cId="1507786736" sldId="537"/>
            <ac:grpSpMk id="33" creationId="{C6296EB3-EEC1-4B88-0111-B996115E8BC2}"/>
          </ac:grpSpMkLst>
        </pc:grpChg>
        <pc:picChg chg="add del mod">
          <ac:chgData name="Sally Murphy" userId="dc8129e8-3764-4b90-858b-69271ffb6ebe" providerId="ADAL" clId="{1BA147C8-C335-4907-BD1F-17EC1002C6B5}" dt="2024-09-05T03:52:13.757" v="4275" actId="21"/>
          <ac:picMkLst>
            <pc:docMk/>
            <pc:sldMk cId="1507786736" sldId="537"/>
            <ac:picMk id="4" creationId="{E71B1F18-8F35-BDE0-41ED-183841285777}"/>
          </ac:picMkLst>
        </pc:picChg>
        <pc:picChg chg="add mod">
          <ac:chgData name="Sally Murphy" userId="dc8129e8-3764-4b90-858b-69271ffb6ebe" providerId="ADAL" clId="{1BA147C8-C335-4907-BD1F-17EC1002C6B5}" dt="2024-09-05T03:52:05.567" v="4263" actId="1036"/>
          <ac:picMkLst>
            <pc:docMk/>
            <pc:sldMk cId="1507786736" sldId="537"/>
            <ac:picMk id="7" creationId="{DCB44998-F318-6C93-2E81-9B0006B4ECF0}"/>
          </ac:picMkLst>
        </pc:picChg>
        <pc:picChg chg="add mod">
          <ac:chgData name="Sally Murphy" userId="dc8129e8-3764-4b90-858b-69271ffb6ebe" providerId="ADAL" clId="{1BA147C8-C335-4907-BD1F-17EC1002C6B5}" dt="2024-09-05T03:52:09.342" v="4274" actId="1036"/>
          <ac:picMkLst>
            <pc:docMk/>
            <pc:sldMk cId="1507786736" sldId="537"/>
            <ac:picMk id="8" creationId="{DFCAB1E7-6103-C03E-401D-D0781CBC99F0}"/>
          </ac:picMkLst>
        </pc:picChg>
        <pc:picChg chg="add del mod">
          <ac:chgData name="Sally Murphy" userId="dc8129e8-3764-4b90-858b-69271ffb6ebe" providerId="ADAL" clId="{1BA147C8-C335-4907-BD1F-17EC1002C6B5}" dt="2024-09-05T03:52:13.757" v="4275" actId="21"/>
          <ac:picMkLst>
            <pc:docMk/>
            <pc:sldMk cId="1507786736" sldId="537"/>
            <ac:picMk id="24" creationId="{E636178B-A72C-EE0D-B8FB-EA5F932490A2}"/>
          </ac:picMkLst>
        </pc:picChg>
      </pc:sldChg>
      <pc:sldChg chg="addSp delSp modSp new mod">
        <pc:chgData name="Sally Murphy" userId="dc8129e8-3764-4b90-858b-69271ffb6ebe" providerId="ADAL" clId="{1BA147C8-C335-4907-BD1F-17EC1002C6B5}" dt="2024-09-05T03:54:19.342" v="4340"/>
        <pc:sldMkLst>
          <pc:docMk/>
          <pc:sldMk cId="366456461" sldId="538"/>
        </pc:sldMkLst>
        <pc:spChg chg="del">
          <ac:chgData name="Sally Murphy" userId="dc8129e8-3764-4b90-858b-69271ffb6ebe" providerId="ADAL" clId="{1BA147C8-C335-4907-BD1F-17EC1002C6B5}" dt="2024-09-05T03:54:18.977" v="4339" actId="478"/>
          <ac:spMkLst>
            <pc:docMk/>
            <pc:sldMk cId="366456461" sldId="538"/>
            <ac:spMk id="2" creationId="{B564A570-B118-A27D-AEE6-77DD0AD71CFE}"/>
          </ac:spMkLst>
        </pc:spChg>
        <pc:spChg chg="del">
          <ac:chgData name="Sally Murphy" userId="dc8129e8-3764-4b90-858b-69271ffb6ebe" providerId="ADAL" clId="{1BA147C8-C335-4907-BD1F-17EC1002C6B5}" dt="2024-09-05T03:52:19.582" v="4277" actId="478"/>
          <ac:spMkLst>
            <pc:docMk/>
            <pc:sldMk cId="366456461" sldId="538"/>
            <ac:spMk id="3" creationId="{0EDCD524-5596-963A-6AC8-4570E2F3C3D2}"/>
          </ac:spMkLst>
        </pc:spChg>
        <pc:spChg chg="add mod">
          <ac:chgData name="Sally Murphy" userId="dc8129e8-3764-4b90-858b-69271ffb6ebe" providerId="ADAL" clId="{1BA147C8-C335-4907-BD1F-17EC1002C6B5}" dt="2024-09-05T03:54:17.407" v="4338"/>
          <ac:spMkLst>
            <pc:docMk/>
            <pc:sldMk cId="366456461" sldId="538"/>
            <ac:spMk id="5" creationId="{09A89490-477B-73A5-5765-15E378B4F831}"/>
          </ac:spMkLst>
        </pc:spChg>
        <pc:spChg chg="add mod">
          <ac:chgData name="Sally Murphy" userId="dc8129e8-3764-4b90-858b-69271ffb6ebe" providerId="ADAL" clId="{1BA147C8-C335-4907-BD1F-17EC1002C6B5}" dt="2024-09-05T03:54:19.342" v="4340"/>
          <ac:spMkLst>
            <pc:docMk/>
            <pc:sldMk cId="366456461" sldId="538"/>
            <ac:spMk id="7" creationId="{C4B55468-66C7-C7F0-D8D9-6D73ACAC1F10}"/>
          </ac:spMkLst>
        </pc:spChg>
        <pc:spChg chg="mod">
          <ac:chgData name="Sally Murphy" userId="dc8129e8-3764-4b90-858b-69271ffb6ebe" providerId="ADAL" clId="{1BA147C8-C335-4907-BD1F-17EC1002C6B5}" dt="2024-09-05T03:52:47.709" v="4287" actId="14100"/>
          <ac:spMkLst>
            <pc:docMk/>
            <pc:sldMk cId="366456461" sldId="538"/>
            <ac:spMk id="9" creationId="{FD761746-69A9-52C2-4F68-1D5D4FF91EC8}"/>
          </ac:spMkLst>
        </pc:spChg>
        <pc:spChg chg="mod">
          <ac:chgData name="Sally Murphy" userId="dc8129e8-3764-4b90-858b-69271ffb6ebe" providerId="ADAL" clId="{1BA147C8-C335-4907-BD1F-17EC1002C6B5}" dt="2024-09-05T03:52:49.804" v="4288" actId="114"/>
          <ac:spMkLst>
            <pc:docMk/>
            <pc:sldMk cId="366456461" sldId="538"/>
            <ac:spMk id="10" creationId="{E5E53248-62CD-E5A3-6070-A68C54781304}"/>
          </ac:spMkLst>
        </pc:spChg>
        <pc:spChg chg="mod">
          <ac:chgData name="Sally Murphy" userId="dc8129e8-3764-4b90-858b-69271ffb6ebe" providerId="ADAL" clId="{1BA147C8-C335-4907-BD1F-17EC1002C6B5}" dt="2024-09-05T03:53:26.443" v="4293" actId="14100"/>
          <ac:spMkLst>
            <pc:docMk/>
            <pc:sldMk cId="366456461" sldId="538"/>
            <ac:spMk id="26" creationId="{7442A712-E370-497F-CB6B-29F33C59848D}"/>
          </ac:spMkLst>
        </pc:spChg>
        <pc:spChg chg="mod">
          <ac:chgData name="Sally Murphy" userId="dc8129e8-3764-4b90-858b-69271ffb6ebe" providerId="ADAL" clId="{1BA147C8-C335-4907-BD1F-17EC1002C6B5}" dt="2024-09-05T03:52:19.905" v="4278"/>
          <ac:spMkLst>
            <pc:docMk/>
            <pc:sldMk cId="366456461" sldId="538"/>
            <ac:spMk id="27" creationId="{0245EE9D-4F41-78E7-A21A-ADE7C156CA17}"/>
          </ac:spMkLst>
        </pc:spChg>
        <pc:spChg chg="mod">
          <ac:chgData name="Sally Murphy" userId="dc8129e8-3764-4b90-858b-69271ffb6ebe" providerId="ADAL" clId="{1BA147C8-C335-4907-BD1F-17EC1002C6B5}" dt="2024-09-05T03:52:19.905" v="4278"/>
          <ac:spMkLst>
            <pc:docMk/>
            <pc:sldMk cId="366456461" sldId="538"/>
            <ac:spMk id="29" creationId="{FD761746-69A9-52C2-4F68-1D5D4FF91EC8}"/>
          </ac:spMkLst>
        </pc:spChg>
        <pc:spChg chg="mod">
          <ac:chgData name="Sally Murphy" userId="dc8129e8-3764-4b90-858b-69271ffb6ebe" providerId="ADAL" clId="{1BA147C8-C335-4907-BD1F-17EC1002C6B5}" dt="2024-09-05T03:52:19.905" v="4278"/>
          <ac:spMkLst>
            <pc:docMk/>
            <pc:sldMk cId="366456461" sldId="538"/>
            <ac:spMk id="30" creationId="{E5E53248-62CD-E5A3-6070-A68C54781304}"/>
          </ac:spMkLst>
        </pc:spChg>
        <pc:grpChg chg="add mod">
          <ac:chgData name="Sally Murphy" userId="dc8129e8-3764-4b90-858b-69271ffb6ebe" providerId="ADAL" clId="{1BA147C8-C335-4907-BD1F-17EC1002C6B5}" dt="2024-09-05T03:52:40.135" v="4285" actId="1076"/>
          <ac:grpSpMkLst>
            <pc:docMk/>
            <pc:sldMk cId="366456461" sldId="538"/>
            <ac:grpSpMk id="6" creationId="{4D1834F1-989E-3B6B-57B2-9A3057E934AF}"/>
          </ac:grpSpMkLst>
        </pc:grpChg>
        <pc:grpChg chg="add mod">
          <ac:chgData name="Sally Murphy" userId="dc8129e8-3764-4b90-858b-69271ffb6ebe" providerId="ADAL" clId="{1BA147C8-C335-4907-BD1F-17EC1002C6B5}" dt="2024-09-05T03:53:13.091" v="4292" actId="14100"/>
          <ac:grpSpMkLst>
            <pc:docMk/>
            <pc:sldMk cId="366456461" sldId="538"/>
            <ac:grpSpMk id="25" creationId="{EA792766-5FB5-652E-2E12-BA1B6B52AA6D}"/>
          </ac:grpSpMkLst>
        </pc:grpChg>
        <pc:grpChg chg="add del mod">
          <ac:chgData name="Sally Murphy" userId="dc8129e8-3764-4b90-858b-69271ffb6ebe" providerId="ADAL" clId="{1BA147C8-C335-4907-BD1F-17EC1002C6B5}" dt="2024-09-05T03:52:23.203" v="4279" actId="21"/>
          <ac:grpSpMkLst>
            <pc:docMk/>
            <pc:sldMk cId="366456461" sldId="538"/>
            <ac:grpSpMk id="28" creationId="{4D1834F1-989E-3B6B-57B2-9A3057E934AF}"/>
          </ac:grpSpMkLst>
        </pc:grpChg>
        <pc:picChg chg="add mod">
          <ac:chgData name="Sally Murphy" userId="dc8129e8-3764-4b90-858b-69271ffb6ebe" providerId="ADAL" clId="{1BA147C8-C335-4907-BD1F-17EC1002C6B5}" dt="2024-09-05T03:53:54.062" v="4336" actId="1036"/>
          <ac:picMkLst>
            <pc:docMk/>
            <pc:sldMk cId="366456461" sldId="538"/>
            <ac:picMk id="4" creationId="{E71B1F18-8F35-BDE0-41ED-183841285777}"/>
          </ac:picMkLst>
        </pc:picChg>
        <pc:picChg chg="add mod">
          <ac:chgData name="Sally Murphy" userId="dc8129e8-3764-4b90-858b-69271ffb6ebe" providerId="ADAL" clId="{1BA147C8-C335-4907-BD1F-17EC1002C6B5}" dt="2024-09-05T03:53:51.044" v="4328" actId="1036"/>
          <ac:picMkLst>
            <pc:docMk/>
            <pc:sldMk cId="366456461" sldId="538"/>
            <ac:picMk id="24" creationId="{E636178B-A72C-EE0D-B8FB-EA5F932490A2}"/>
          </ac:picMkLst>
        </pc:picChg>
      </pc:sldChg>
      <pc:sldChg chg="modSp add del mod">
        <pc:chgData name="Sally Murphy" userId="dc8129e8-3764-4b90-858b-69271ffb6ebe" providerId="ADAL" clId="{1BA147C8-C335-4907-BD1F-17EC1002C6B5}" dt="2024-09-05T04:24:06.694" v="4623" actId="47"/>
        <pc:sldMkLst>
          <pc:docMk/>
          <pc:sldMk cId="1341593801" sldId="539"/>
        </pc:sldMkLst>
        <pc:spChg chg="mod">
          <ac:chgData name="Sally Murphy" userId="dc8129e8-3764-4b90-858b-69271ffb6ebe" providerId="ADAL" clId="{1BA147C8-C335-4907-BD1F-17EC1002C6B5}" dt="2024-09-05T04:12:59.402" v="4453" actId="20577"/>
          <ac:spMkLst>
            <pc:docMk/>
            <pc:sldMk cId="1341593801" sldId="539"/>
            <ac:spMk id="7" creationId="{5A6103F2-7FA9-426A-BE30-8F7F6D544371}"/>
          </ac:spMkLst>
        </pc:spChg>
        <pc:spChg chg="mod">
          <ac:chgData name="Sally Murphy" userId="dc8129e8-3764-4b90-858b-69271ffb6ebe" providerId="ADAL" clId="{1BA147C8-C335-4907-BD1F-17EC1002C6B5}" dt="2024-09-05T04:13:20.809" v="4480" actId="13926"/>
          <ac:spMkLst>
            <pc:docMk/>
            <pc:sldMk cId="1341593801" sldId="539"/>
            <ac:spMk id="11" creationId="{140E57B5-2372-4C5C-909B-52F1B7202C10}"/>
          </ac:spMkLst>
        </pc:spChg>
      </pc:sldChg>
      <pc:sldChg chg="add del">
        <pc:chgData name="Sally Murphy" userId="dc8129e8-3764-4b90-858b-69271ffb6ebe" providerId="ADAL" clId="{1BA147C8-C335-4907-BD1F-17EC1002C6B5}" dt="2024-09-05T04:23:31.263" v="4619" actId="2696"/>
        <pc:sldMkLst>
          <pc:docMk/>
          <pc:sldMk cId="151251941" sldId="540"/>
        </pc:sldMkLst>
      </pc:sldChg>
      <pc:sldChg chg="add">
        <pc:chgData name="Sally Murphy" userId="dc8129e8-3764-4b90-858b-69271ffb6ebe" providerId="ADAL" clId="{1BA147C8-C335-4907-BD1F-17EC1002C6B5}" dt="2024-09-05T04:23:39.301" v="4620"/>
        <pc:sldMkLst>
          <pc:docMk/>
          <pc:sldMk cId="1181804855" sldId="540"/>
        </pc:sldMkLst>
      </pc:sldChg>
      <pc:sldChg chg="add del">
        <pc:chgData name="Sally Murphy" userId="dc8129e8-3764-4b90-858b-69271ffb6ebe" providerId="ADAL" clId="{1BA147C8-C335-4907-BD1F-17EC1002C6B5}" dt="2024-09-05T04:23:31.263" v="4619" actId="2696"/>
        <pc:sldMkLst>
          <pc:docMk/>
          <pc:sldMk cId="2740691576" sldId="541"/>
        </pc:sldMkLst>
      </pc:sldChg>
      <pc:sldChg chg="add">
        <pc:chgData name="Sally Murphy" userId="dc8129e8-3764-4b90-858b-69271ffb6ebe" providerId="ADAL" clId="{1BA147C8-C335-4907-BD1F-17EC1002C6B5}" dt="2024-09-05T04:23:39.301" v="4620"/>
        <pc:sldMkLst>
          <pc:docMk/>
          <pc:sldMk cId="3801682566" sldId="541"/>
        </pc:sldMkLst>
      </pc:sldChg>
      <pc:sldChg chg="add del">
        <pc:chgData name="Sally Murphy" userId="dc8129e8-3764-4b90-858b-69271ffb6ebe" providerId="ADAL" clId="{1BA147C8-C335-4907-BD1F-17EC1002C6B5}" dt="2024-09-05T04:24:04.129" v="4622" actId="47"/>
        <pc:sldMkLst>
          <pc:docMk/>
          <pc:sldMk cId="1595535026" sldId="542"/>
        </pc:sldMkLst>
      </pc:sldChg>
      <pc:sldChg chg="modSp add del mod">
        <pc:chgData name="Sally Murphy" userId="dc8129e8-3764-4b90-858b-69271ffb6ebe" providerId="ADAL" clId="{1BA147C8-C335-4907-BD1F-17EC1002C6B5}" dt="2024-09-05T04:32:54.749" v="4835" actId="47"/>
        <pc:sldMkLst>
          <pc:docMk/>
          <pc:sldMk cId="4262748686" sldId="542"/>
        </pc:sldMkLst>
        <pc:spChg chg="mod">
          <ac:chgData name="Sally Murphy" userId="dc8129e8-3764-4b90-858b-69271ffb6ebe" providerId="ADAL" clId="{1BA147C8-C335-4907-BD1F-17EC1002C6B5}" dt="2024-09-05T04:24:47.219" v="4661" actId="20577"/>
          <ac:spMkLst>
            <pc:docMk/>
            <pc:sldMk cId="4262748686" sldId="542"/>
            <ac:spMk id="5" creationId="{FD92CBC7-AC6D-FDFA-2B11-AD5B0EC1BCC0}"/>
          </ac:spMkLst>
        </pc:spChg>
      </pc:sldChg>
      <pc:sldChg chg="add del">
        <pc:chgData name="Sally Murphy" userId="dc8129e8-3764-4b90-858b-69271ffb6ebe" providerId="ADAL" clId="{1BA147C8-C335-4907-BD1F-17EC1002C6B5}" dt="2024-09-05T05:04:53.139" v="4836" actId="47"/>
        <pc:sldMkLst>
          <pc:docMk/>
          <pc:sldMk cId="3680181937" sldId="543"/>
        </pc:sldMkLst>
      </pc:sldChg>
      <pc:sldChg chg="modSp add mod">
        <pc:chgData name="Sally Murphy" userId="dc8129e8-3764-4b90-858b-69271ffb6ebe" providerId="ADAL" clId="{1BA147C8-C335-4907-BD1F-17EC1002C6B5}" dt="2024-09-05T04:32:52.715" v="4834" actId="20577"/>
        <pc:sldMkLst>
          <pc:docMk/>
          <pc:sldMk cId="2086442364" sldId="544"/>
        </pc:sldMkLst>
        <pc:spChg chg="mod">
          <ac:chgData name="Sally Murphy" userId="dc8129e8-3764-4b90-858b-69271ffb6ebe" providerId="ADAL" clId="{1BA147C8-C335-4907-BD1F-17EC1002C6B5}" dt="2024-09-05T04:32:52.715" v="4834" actId="20577"/>
          <ac:spMkLst>
            <pc:docMk/>
            <pc:sldMk cId="2086442364" sldId="544"/>
            <ac:spMk id="3" creationId="{711105F5-A331-F83B-CB57-87C5D1F08746}"/>
          </ac:spMkLst>
        </pc:spChg>
      </pc:sldChg>
      <pc:sldMasterChg chg="delSldLayout">
        <pc:chgData name="Sally Murphy" userId="dc8129e8-3764-4b90-858b-69271ffb6ebe" providerId="ADAL" clId="{1BA147C8-C335-4907-BD1F-17EC1002C6B5}" dt="2024-09-05T05:04:58.853" v="4837" actId="47"/>
        <pc:sldMasterMkLst>
          <pc:docMk/>
          <pc:sldMasterMk cId="746531459" sldId="2147483757"/>
        </pc:sldMasterMkLst>
        <pc:sldLayoutChg chg="del">
          <pc:chgData name="Sally Murphy" userId="dc8129e8-3764-4b90-858b-69271ffb6ebe" providerId="ADAL" clId="{1BA147C8-C335-4907-BD1F-17EC1002C6B5}" dt="2024-09-05T05:04:58.853" v="4837" actId="47"/>
          <pc:sldLayoutMkLst>
            <pc:docMk/>
            <pc:sldMasterMk cId="746531459" sldId="2147483757"/>
            <pc:sldLayoutMk cId="2795154442" sldId="2147483816"/>
          </pc:sldLayoutMkLst>
        </pc:sldLayoutChg>
        <pc:sldLayoutChg chg="del">
          <pc:chgData name="Sally Murphy" userId="dc8129e8-3764-4b90-858b-69271ffb6ebe" providerId="ADAL" clId="{1BA147C8-C335-4907-BD1F-17EC1002C6B5}" dt="2024-09-05T05:04:58.853" v="4837" actId="47"/>
          <pc:sldLayoutMkLst>
            <pc:docMk/>
            <pc:sldMasterMk cId="746531459" sldId="2147483757"/>
            <pc:sldLayoutMk cId="1294815152" sldId="2147483817"/>
          </pc:sldLayoutMkLst>
        </pc:sldLayoutChg>
        <pc:sldLayoutChg chg="del">
          <pc:chgData name="Sally Murphy" userId="dc8129e8-3764-4b90-858b-69271ffb6ebe" providerId="ADAL" clId="{1BA147C8-C335-4907-BD1F-17EC1002C6B5}" dt="2024-09-05T05:04:58.853" v="4837" actId="47"/>
          <pc:sldLayoutMkLst>
            <pc:docMk/>
            <pc:sldMasterMk cId="746531459" sldId="2147483757"/>
            <pc:sldLayoutMk cId="4134802676" sldId="2147483829"/>
          </pc:sldLayoutMkLst>
        </pc:sldLayoutChg>
        <pc:sldLayoutChg chg="del">
          <pc:chgData name="Sally Murphy" userId="dc8129e8-3764-4b90-858b-69271ffb6ebe" providerId="ADAL" clId="{1BA147C8-C335-4907-BD1F-17EC1002C6B5}" dt="2024-09-05T05:04:58.853" v="4837" actId="47"/>
          <pc:sldLayoutMkLst>
            <pc:docMk/>
            <pc:sldMasterMk cId="746531459" sldId="2147483757"/>
            <pc:sldLayoutMk cId="397777819" sldId="214748383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C48E9-2B28-5D4E-82F4-795B3652695B}" type="datetimeFigureOut">
              <a:rPr lang="en-US" smtClean="0">
                <a:latin typeface="Arial" panose="020B0604020202020204" pitchFamily="34" charset="0"/>
              </a:rPr>
              <a:t>9/23/2024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B809C2-3DA2-7445-A632-60F53831D2BC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494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3A601E1-AFEE-AA40-B9D6-E7C3110FECAB}" type="datetimeFigureOut">
              <a:rPr lang="en-US" smtClean="0"/>
              <a:pPr/>
              <a:t>9/23/2024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dirty="0"/>
              <a:t>Click to edit Master text styles</a:t>
            </a:r>
          </a:p>
          <a:p>
            <a:pPr lvl="1"/>
            <a:r>
              <a:rPr lang="en-AU" dirty="0"/>
              <a:t>Second level</a:t>
            </a:r>
          </a:p>
          <a:p>
            <a:pPr lvl="2"/>
            <a:r>
              <a:rPr lang="en-AU" dirty="0"/>
              <a:t>Third level</a:t>
            </a:r>
          </a:p>
          <a:p>
            <a:pPr lvl="3"/>
            <a:r>
              <a:rPr lang="en-AU" dirty="0"/>
              <a:t>Fourth level</a:t>
            </a:r>
          </a:p>
          <a:p>
            <a:pPr lvl="4"/>
            <a:r>
              <a:rPr lang="en-AU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90689D6-08F4-9246-8340-6E1C330F9F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2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Laxmi (16) and her mother </a:t>
            </a:r>
            <a:r>
              <a:rPr lang="en-AU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Mankala</a:t>
            </a:r>
            <a:r>
              <a:rPr lang="en-A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(52) work in their fields close to their home in </a:t>
            </a:r>
            <a:r>
              <a:rPr lang="en-AU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Jajarkot</a:t>
            </a:r>
            <a:r>
              <a:rPr lang="en-A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district, western Nepal.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62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12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Please note that definitions have animations.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14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8017" indent="-68017">
              <a:buNone/>
            </a:pPr>
            <a:r>
              <a:rPr lang="en-US" sz="1800" dirty="0" err="1">
                <a:effectLst/>
                <a:ea typeface="Arial Unicode MS"/>
              </a:rPr>
              <a:t>Ronita</a:t>
            </a:r>
            <a:r>
              <a:rPr lang="en-US" sz="1800" dirty="0">
                <a:effectLst/>
                <a:ea typeface="Arial Unicode MS"/>
              </a:rPr>
              <a:t> (22) holds up </a:t>
            </a:r>
            <a:r>
              <a:rPr lang="en-US" sz="1800" dirty="0" err="1">
                <a:effectLst/>
                <a:ea typeface="Arial Unicode MS"/>
              </a:rPr>
              <a:t>Egzy</a:t>
            </a:r>
            <a:r>
              <a:rPr lang="en-US" sz="1800" dirty="0">
                <a:effectLst/>
                <a:ea typeface="Arial Unicode MS"/>
              </a:rPr>
              <a:t> Grey (3) in their small home in Quezon City, Philippines. Photo: Richard Wainwright/Caritas Australia</a:t>
            </a:r>
          </a:p>
          <a:p>
            <a:pPr marL="68017" indent="-68017">
              <a:buNone/>
            </a:pPr>
            <a:endParaRPr lang="en-US" sz="12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68017" indent="-68017">
              <a:buNone/>
            </a:pPr>
            <a:r>
              <a:rPr 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Discuss:</a:t>
            </a:r>
          </a:p>
          <a:p>
            <a:pPr marL="68017" indent="-68017">
              <a:buNone/>
            </a:pPr>
            <a:r>
              <a:rPr 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- What does this quote mean?</a:t>
            </a:r>
          </a:p>
          <a:p>
            <a:pPr marL="68017" indent="-68017">
              <a:buNone/>
            </a:pPr>
            <a:r>
              <a:rPr 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- What does this quote suggest about God’s creation of humanity?</a:t>
            </a:r>
          </a:p>
          <a:p>
            <a:pPr marL="68017" indent="-68017">
              <a:buNone/>
            </a:pPr>
            <a:r>
              <a:rPr 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- How should we think of ourselves? Of others?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85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Adapted Prayer Source: Australian Catholic Social Justice Council</a:t>
            </a:r>
          </a:p>
          <a:p>
            <a:r>
              <a:rPr lang="en-US" dirty="0"/>
              <a:t>Photo: </a:t>
            </a:r>
            <a:r>
              <a:rPr lang="en-AU" sz="1800" dirty="0" err="1">
                <a:effectLst/>
                <a:ea typeface="Roboto" panose="02000000000000000000" pitchFamily="2" charset="0"/>
                <a:cs typeface="Arial" panose="020B0604020202020204" pitchFamily="34" charset="0"/>
              </a:rPr>
              <a:t>Shaniella</a:t>
            </a:r>
            <a:r>
              <a:rPr lang="en-AU" sz="1800" dirty="0">
                <a:effectLst/>
                <a:ea typeface="Roboto" panose="02000000000000000000" pitchFamily="2" charset="0"/>
                <a:cs typeface="Arial" panose="020B0604020202020204" pitchFamily="34" charset="0"/>
              </a:rPr>
              <a:t> looks out over the ocean from a Rural Training Centre near the capital Honiara, Solomon Islands.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44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A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Rosalie (standing) attends a Saving and Internal Lending Community group (SILC) meeting near her home in </a:t>
            </a:r>
            <a:r>
              <a:rPr lang="en-AU" sz="18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Bukavu</a:t>
            </a:r>
            <a:r>
              <a:rPr lang="en-AU" sz="18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eastern Democratic Republic of Congo, July 2021. Rosalie is now the president of this SILC group which provided a loan to start her business.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333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Durga is developing a rooftop vegetable garden to grow sustainable produce as part of the Nepal Livelihood and Resilience Project.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81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First Nations child standing out the front of </a:t>
            </a:r>
            <a:r>
              <a:rPr lang="en-US" dirty="0" err="1"/>
              <a:t>Djilpiin</a:t>
            </a:r>
            <a:r>
              <a:rPr lang="en-US" dirty="0"/>
              <a:t> Arts in Norther Territory, Australia.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0466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Leaia</a:t>
            </a:r>
            <a:r>
              <a:rPr lang="en-US" dirty="0"/>
              <a:t> and a Caritas Samoa representative standing outside of </a:t>
            </a:r>
            <a:r>
              <a:rPr lang="en-US" dirty="0" err="1"/>
              <a:t>Leaia’s</a:t>
            </a:r>
            <a:r>
              <a:rPr lang="en-US" dirty="0"/>
              <a:t> make-shift home.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0689D6-08F4-9246-8340-6E1C330F9F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7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rgbClr val="FFFFFF">
              <a:alpha val="60000"/>
            </a:srgb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42EEBFC7-1BF6-4349-B248-522AAC0AE8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1146"/>
            <a:ext cx="12192000" cy="405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95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8870" y="4149080"/>
            <a:ext cx="11164827" cy="187220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8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39398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bg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bg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bg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2" name="Picture Placeholder 4">
            <a:extLst>
              <a:ext uri="{FF2B5EF4-FFF2-40B4-BE49-F238E27FC236}">
                <a16:creationId xmlns:a16="http://schemas.microsoft.com/office/drawing/2014/main" id="{2F8B7EAD-DB83-9B43-8F7F-43B8771C67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3" name="Picture Placeholder 4">
            <a:extLst>
              <a:ext uri="{FF2B5EF4-FFF2-40B4-BE49-F238E27FC236}">
                <a16:creationId xmlns:a16="http://schemas.microsoft.com/office/drawing/2014/main" id="{80CED61C-E1D2-5C45-8F19-613A4CE40FB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4" name="Picture Placeholder 4">
            <a:extLst>
              <a:ext uri="{FF2B5EF4-FFF2-40B4-BE49-F238E27FC236}">
                <a16:creationId xmlns:a16="http://schemas.microsoft.com/office/drawing/2014/main" id="{D0A22248-2DDF-B94D-9D1F-1C4B9A21122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24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81C1596-B223-7D46-98D0-192423572422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0" y="3234682"/>
            <a:ext cx="9887699" cy="76036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556866-A1FA-E04F-B260-D036EB10CB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4035944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EC1956A6-753F-7843-B057-17E5C6E65F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8870" y="4148191"/>
            <a:ext cx="11164827" cy="18722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B205E636-EAA8-BB49-9C48-94C2D4DD9D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40400" y="1"/>
            <a:ext cx="4111200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40C1672-FA0C-DF42-A509-0133D1F0C1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3168" y="1"/>
            <a:ext cx="4018832" cy="2974999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4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12EFCC48-8CC8-4B59-B2A1-D9D5939A217A}"/>
              </a:ext>
            </a:extLst>
          </p:cNvPr>
          <p:cNvSpPr/>
          <p:nvPr userDrawn="1"/>
        </p:nvSpPr>
        <p:spPr>
          <a:xfrm rot="16200000">
            <a:off x="373901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2703C5F-517F-A044-80AC-349CC26BC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C8CC55-2CE4-BA42-B7E3-B85B1556D911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1DA04A6-A94E-4982-9D86-43F28DC6EE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1424" y="1415000"/>
            <a:ext cx="10145037" cy="374219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1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rgbClr val="63B1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Diagonal Corner Rectangle 8">
            <a:extLst>
              <a:ext uri="{FF2B5EF4-FFF2-40B4-BE49-F238E27FC236}">
                <a16:creationId xmlns:a16="http://schemas.microsoft.com/office/drawing/2014/main" id="{97575E76-F89F-4F13-BF7E-95E66D292128}"/>
              </a:ext>
            </a:extLst>
          </p:cNvPr>
          <p:cNvSpPr/>
          <p:nvPr userDrawn="1"/>
        </p:nvSpPr>
        <p:spPr>
          <a:xfrm rot="16200000">
            <a:off x="3724209" y="-1990883"/>
            <a:ext cx="4680520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12BC0069-C49C-4E18-A1FE-778E150FFE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7297" y="1412777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91C47728-BB3F-4B12-8FF1-7A1EEFB7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26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rgbClr val="E5DBCB">
            <a:alpha val="69804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E94B0F26-9B7E-504C-8292-D79BA3B092BB}"/>
              </a:ext>
            </a:extLst>
          </p:cNvPr>
          <p:cNvSpPr/>
          <p:nvPr/>
        </p:nvSpPr>
        <p:spPr>
          <a:xfrm rot="16200000">
            <a:off x="3739016" y="-1918874"/>
            <a:ext cx="4680521" cy="1105579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D587743-3AD6-7E45-A11C-FE5AA97976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6757" y="1484785"/>
            <a:ext cx="10145037" cy="424847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18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18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2CD4B24-B6F0-49C8-8CD2-EE67E8B6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274059"/>
            <a:ext cx="11055789" cy="78296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50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675FA2BE-CB3B-CA47-B4D3-B1DEB10CC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/>
          <p:nvPr/>
        </p:nvCxnSpPr>
        <p:spPr>
          <a:xfrm>
            <a:off x="0" y="1925458"/>
            <a:ext cx="5328592" cy="0"/>
          </a:xfrm>
          <a:prstGeom prst="line">
            <a:avLst/>
          </a:prstGeom>
          <a:ln w="57150">
            <a:solidFill>
              <a:srgbClr val="63B1A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37FD9524-6EA9-5240-A6C2-5DBC06F63B0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C819CE2-73D4-2940-BAA8-05CB0AB6A9F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5A1F8534-9648-394B-80DA-D4B07A9CDF5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0" y="1916832"/>
            <a:ext cx="532859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2D3ED194-6F2C-4445-AECD-B6F9893128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id="{80A3EA6F-48F9-F34A-BD42-0BF07B8832A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47387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F6BA20C9-A7E8-DE4D-AFF9-A3E46DF6D01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47386" y="3208949"/>
            <a:ext cx="4959787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D1FBB4C9-5310-124D-BF32-CE5F9DA0BA0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12335" y="692696"/>
            <a:ext cx="2400941" cy="230425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2342B15A-0AE0-E646-BE62-B7541DC6B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57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AF587D0-1A8E-7348-81F7-FB0B396C319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580E45E-C138-F34A-B50D-2A527F9F56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accent2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81BC7A7A-1FB2-9745-8A86-AF39BA138C6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3D3F451-B7BF-1947-8ABE-F07FC6772EF3}"/>
              </a:ext>
            </a:extLst>
          </p:cNvPr>
          <p:cNvCxnSpPr>
            <a:cxnSpLocks/>
          </p:cNvCxnSpPr>
          <p:nvPr/>
        </p:nvCxnSpPr>
        <p:spPr>
          <a:xfrm>
            <a:off x="0" y="1916832"/>
            <a:ext cx="566395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5C78746F-8078-0245-9577-F17612239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1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 Single Corner Rectangle 10">
            <a:extLst>
              <a:ext uri="{FF2B5EF4-FFF2-40B4-BE49-F238E27FC236}">
                <a16:creationId xmlns:a16="http://schemas.microsoft.com/office/drawing/2014/main" id="{A1C99DE8-695A-E94E-AB18-FA5994D734C2}"/>
              </a:ext>
            </a:extLst>
          </p:cNvPr>
          <p:cNvSpPr/>
          <p:nvPr/>
        </p:nvSpPr>
        <p:spPr>
          <a:xfrm>
            <a:off x="0" y="0"/>
            <a:ext cx="6192011" cy="6237312"/>
          </a:xfrm>
          <a:prstGeom prst="round1Rect">
            <a:avLst>
              <a:gd name="adj" fmla="val 23287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56B88284-AAD5-AE46-B5F7-D1554CD898A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7386" y="692696"/>
            <a:ext cx="4959787" cy="4889086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6D0D5AB6-41CD-CD43-BE0E-710510C4626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47386" y="5725203"/>
            <a:ext cx="4959785" cy="2240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E9CC21D-9458-F64F-91C0-D00DF1FB2A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379" y="2177480"/>
            <a:ext cx="5184574" cy="37718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DDB4820-AC21-D145-9DFA-CC64BCC80C89}"/>
              </a:ext>
            </a:extLst>
          </p:cNvPr>
          <p:cNvCxnSpPr/>
          <p:nvPr/>
        </p:nvCxnSpPr>
        <p:spPr>
          <a:xfrm>
            <a:off x="0" y="1916832"/>
            <a:ext cx="532859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64E8A9-F70A-4146-974B-8F61BF9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92695"/>
            <a:ext cx="5328592" cy="96348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100000"/>
              </a:lnSpc>
              <a:defRPr b="1" i="0" cap="all" normalizeH="0" baseline="0">
                <a:solidFill>
                  <a:schemeClr val="tx2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2145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5582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A16FE2FA-60A7-824D-989C-1DE14DD4ACC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E25E6694-41CC-5246-8950-1FCBC5A42D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66F85165-9A8B-4B48-92D5-DD4A6F5AFF4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F0ABBF8E-2FA1-4143-A3D1-85D857940BF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15">
            <a:extLst>
              <a:ext uri="{FF2B5EF4-FFF2-40B4-BE49-F238E27FC236}">
                <a16:creationId xmlns:a16="http://schemas.microsoft.com/office/drawing/2014/main" id="{90FE50E2-7287-AF48-8B7F-254A7F65F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E059A0B8-5DBB-0547-9898-6107ECB32B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34087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5" name="Round Diagonal Corner Rectangle 14">
            <a:extLst>
              <a:ext uri="{FF2B5EF4-FFF2-40B4-BE49-F238E27FC236}">
                <a16:creationId xmlns:a16="http://schemas.microsoft.com/office/drawing/2014/main" id="{333B05BF-2416-1E42-A4F6-EFE4B6A4B89D}"/>
              </a:ext>
            </a:extLst>
          </p:cNvPr>
          <p:cNvSpPr/>
          <p:nvPr/>
        </p:nvSpPr>
        <p:spPr>
          <a:xfrm flipH="1">
            <a:off x="-5" y="0"/>
            <a:ext cx="11568612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93B890FB-C822-6244-AE9A-D27B6D3B1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EA1537EA-C36C-4C48-9C17-DE22BD9EC2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3A687291-0CBA-8646-91E4-32C02AB4A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F5167438-FB8A-1D4B-BB24-9F2B40AFF33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3564D09F-C382-5F46-A844-6305CD1B99A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15">
            <a:extLst>
              <a:ext uri="{FF2B5EF4-FFF2-40B4-BE49-F238E27FC236}">
                <a16:creationId xmlns:a16="http://schemas.microsoft.com/office/drawing/2014/main" id="{1E4B44F8-F3D8-7E40-8BC0-84AEE1138FF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B8E350C7-D56C-BB4A-923E-E08A439FDF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1731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8" name="Round Diagonal Corner Rectangle 7">
            <a:extLst>
              <a:ext uri="{FF2B5EF4-FFF2-40B4-BE49-F238E27FC236}">
                <a16:creationId xmlns:a16="http://schemas.microsoft.com/office/drawing/2014/main" id="{79C8EF2F-0282-5D4F-BA19-6BB7F61FA937}"/>
              </a:ext>
            </a:extLst>
          </p:cNvPr>
          <p:cNvSpPr/>
          <p:nvPr/>
        </p:nvSpPr>
        <p:spPr>
          <a:xfrm flipH="1">
            <a:off x="-3" y="0"/>
            <a:ext cx="11568611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EE432D93-A7A2-E74B-93B8-7A5C8AE5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DC2E9A5-4FC2-DB40-89CB-67A9A1EC11B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67808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71FB35-CDC5-B64B-9E71-A1098C4880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12224" y="1580889"/>
            <a:ext cx="3456384" cy="393634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C1B93-E9EB-F044-9954-5927089FF3B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580889"/>
            <a:ext cx="3456384" cy="3936343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06754A93-30EC-D149-8F70-4D6C61C51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4842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A29D6DF-68BB-6C4D-AAA4-B639652E83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84838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5A68DEF-DF3E-0F48-A2EE-0609932A4F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7914" y="5714416"/>
            <a:ext cx="3447904" cy="2452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900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28532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CE9EF793-A985-5846-B627-BD8E79F8B33B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4" name="Title Placeholder 1">
            <a:extLst>
              <a:ext uri="{FF2B5EF4-FFF2-40B4-BE49-F238E27FC236}">
                <a16:creationId xmlns:a16="http://schemas.microsoft.com/office/drawing/2014/main" id="{55D59D9D-FC3D-CB46-9DA4-5F755258DEAC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chemeClr val="tx1"/>
                </a:solidFill>
              </a:rPr>
              <a:t>Click to edit Master title style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E84819-4C54-574F-8060-6984CD25582B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80051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C5C294E5-F755-7B4A-A655-04312EF0AF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F0C47967-C079-E24F-8636-1682CBF5FC6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AA6708DB-A7AC-0942-95D4-D85B3A32B16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D60E9371-115B-6F42-8766-64226F594A1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0" name="Text Placeholder 9">
            <a:extLst>
              <a:ext uri="{FF2B5EF4-FFF2-40B4-BE49-F238E27FC236}">
                <a16:creationId xmlns:a16="http://schemas.microsoft.com/office/drawing/2014/main" id="{B58FE328-85D5-A74E-A340-A55D92D9F5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Round Diagonal Corner Rectangle 12">
            <a:extLst>
              <a:ext uri="{FF2B5EF4-FFF2-40B4-BE49-F238E27FC236}">
                <a16:creationId xmlns:a16="http://schemas.microsoft.com/office/drawing/2014/main" id="{BD57A1AD-B25C-354A-852D-EBF26EB7CC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D9D27A9D-692C-A04A-BCE7-AB2E8A757650}"/>
              </a:ext>
            </a:extLst>
          </p:cNvPr>
          <p:cNvSpPr txBox="1">
            <a:spLocks/>
          </p:cNvSpPr>
          <p:nvPr/>
        </p:nvSpPr>
        <p:spPr>
          <a:xfrm>
            <a:off x="614842" y="382352"/>
            <a:ext cx="9217024" cy="504056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AU">
                <a:solidFill>
                  <a:srgbClr val="0C244C"/>
                </a:solidFill>
              </a:rPr>
              <a:t>Click to edit Master title style</a:t>
            </a:r>
            <a:endParaRPr lang="en-US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414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0485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52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7193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222E49-A4D6-CA46-9DBB-AC446EEF60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9376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1D272D01-E16D-8C4D-9F46-A043F241E4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38310" y="1580925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F02A6715-711A-DA49-AC21-0909F0696A6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79173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5D1A1900-4F56-2B4F-BBFB-62C187B1AAF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46621" y="1580926"/>
            <a:ext cx="2628000" cy="216282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58CC5F27-2DF1-0C4E-95A1-849D837ACA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4055910"/>
            <a:ext cx="11164827" cy="189337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0" cap="none" baseline="0">
                <a:solidFill>
                  <a:schemeClr val="tx2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b="0" cap="all">
                <a:solidFill>
                  <a:srgbClr val="00485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2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654921C3-E5E3-B14F-856D-25AE936CF341}"/>
              </a:ext>
            </a:extLst>
          </p:cNvPr>
          <p:cNvSpPr/>
          <p:nvPr/>
        </p:nvSpPr>
        <p:spPr>
          <a:xfrm flipH="1">
            <a:off x="0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6CB0C7A4-192E-364E-A69A-D0733230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671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66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9" name="Round Diagonal Corner Rectangle 8">
            <a:extLst>
              <a:ext uri="{FF2B5EF4-FFF2-40B4-BE49-F238E27FC236}">
                <a16:creationId xmlns:a16="http://schemas.microsoft.com/office/drawing/2014/main" id="{42FEA488-D4E2-0343-A83D-08BB48D2752D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504D441F-8D27-9645-844D-1967EBCD6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062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1713762-D6C6-CB4B-8881-EB8E8FA871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8302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1030424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17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1F6343B1-1103-C843-8D41-C961B8DAE725}"/>
              </a:ext>
            </a:extLst>
          </p:cNvPr>
          <p:cNvSpPr/>
          <p:nvPr/>
        </p:nvSpPr>
        <p:spPr>
          <a:xfrm flipH="1">
            <a:off x="-3" y="0"/>
            <a:ext cx="11644206" cy="90872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91065F9-7C50-854A-BCD1-F52A2880C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878" y="669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C75A8353-0B25-3047-B90E-7EEA7F64C7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052736"/>
            <a:ext cx="11127797" cy="48965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67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4DE7A9E-388A-B944-885A-B6C14DCFF7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C244C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0455BD9-3DF5-2446-AA58-D59CFA1F56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ctr"/>
          <a:lstStyle>
            <a:lvl1pPr algn="ctr">
              <a:defRPr sz="4500" b="1" cap="all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111EA5-29C5-E949-967E-D5A0CBE152AF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86916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628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138687"/>
            <a:ext cx="11127797" cy="481059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chemeClr val="tx1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97155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3321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55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FFA89BCE-54A3-854E-88E7-181BE4849E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601416"/>
            <a:ext cx="11127797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D86075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Diagonal Corner Rectangle 6">
            <a:extLst>
              <a:ext uri="{FF2B5EF4-FFF2-40B4-BE49-F238E27FC236}">
                <a16:creationId xmlns:a16="http://schemas.microsoft.com/office/drawing/2014/main" id="{3E5B237A-3897-4141-8CED-2DF20194B1F0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46FA4F00-FDDD-2B49-A08C-C59D2E7F3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9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E437444D-0522-174F-9F39-EEF75DB0AE10}"/>
              </a:ext>
            </a:extLst>
          </p:cNvPr>
          <p:cNvSpPr/>
          <p:nvPr/>
        </p:nvSpPr>
        <p:spPr>
          <a:xfrm flipH="1">
            <a:off x="-4" y="0"/>
            <a:ext cx="11705553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6B81FE25-2EA9-9B4F-8EAB-463C409A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3160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507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2" name="Round Diagonal Corner Rectangle 11">
            <a:extLst>
              <a:ext uri="{FF2B5EF4-FFF2-40B4-BE49-F238E27FC236}">
                <a16:creationId xmlns:a16="http://schemas.microsoft.com/office/drawing/2014/main" id="{4CC5ADD0-5755-9341-A794-D9405AB1CE9B}"/>
              </a:ext>
            </a:extLst>
          </p:cNvPr>
          <p:cNvSpPr/>
          <p:nvPr/>
        </p:nvSpPr>
        <p:spPr>
          <a:xfrm flipH="1">
            <a:off x="-3" y="0"/>
            <a:ext cx="11705550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B631168-B793-ED49-B934-593139FB8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42728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183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0C2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78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C3DDD7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87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97A58D9-443A-4048-9EAB-874AED8E01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8" y="1601416"/>
            <a:ext cx="6497823" cy="434786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ABBF3EA7-A267-EC44-A4A8-BDD57EEACAC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89480" y="1609873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5B355042-DCF4-E74A-91E3-CDCCAFE2DD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89483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051008E0-9339-E940-865C-412D1098C9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74496" y="1601416"/>
            <a:ext cx="2116067" cy="1971600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8" name="Picture Placeholder 4">
            <a:extLst>
              <a:ext uri="{FF2B5EF4-FFF2-40B4-BE49-F238E27FC236}">
                <a16:creationId xmlns:a16="http://schemas.microsoft.com/office/drawing/2014/main" id="{48ED4249-5FC9-E14B-BD46-2F394F7BF45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74496" y="3861048"/>
            <a:ext cx="2116067" cy="2095674"/>
          </a:xfrm>
          <a:prstGeom prst="rect">
            <a:avLst/>
          </a:prstGeom>
        </p:spPr>
        <p:txBody>
          <a:bodyPr vert="horz"/>
          <a:lstStyle>
            <a:lvl1pPr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10" name="Round Diagonal Corner Rectangle 9">
            <a:extLst>
              <a:ext uri="{FF2B5EF4-FFF2-40B4-BE49-F238E27FC236}">
                <a16:creationId xmlns:a16="http://schemas.microsoft.com/office/drawing/2014/main" id="{B9FD1A2C-38BE-AB4F-9B8B-6ADE3F259D13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2DE040E-4416-784E-A304-6C481AB8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238336"/>
            <a:ext cx="10801200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572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80DCE31-F5CF-BC4A-8E8F-4B05BA75E105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F86E80CC-2B14-A447-AFCE-A6948979D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50908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D8A5BF1-4DF0-534F-AE1A-B79F7E73B0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1B1F219-30EE-3F4D-8878-9EA05576B0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7549DBA1-A019-4C41-A27D-A218AEB9F1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209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7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273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1" name="Round Diagonal Corner Rectangle 10">
            <a:extLst>
              <a:ext uri="{FF2B5EF4-FFF2-40B4-BE49-F238E27FC236}">
                <a16:creationId xmlns:a16="http://schemas.microsoft.com/office/drawing/2014/main" id="{43E95613-5D02-6249-A2F5-39FC0AB374A1}"/>
              </a:ext>
            </a:extLst>
          </p:cNvPr>
          <p:cNvSpPr/>
          <p:nvPr/>
        </p:nvSpPr>
        <p:spPr>
          <a:xfrm flipH="1">
            <a:off x="-3" y="0"/>
            <a:ext cx="11644206" cy="1268760"/>
          </a:xfrm>
          <a:prstGeom prst="round2DiagRect">
            <a:avLst>
              <a:gd name="adj1" fmla="val 42510"/>
              <a:gd name="adj2" fmla="val 0"/>
            </a:avLst>
          </a:prstGeom>
          <a:solidFill>
            <a:schemeClr val="accent6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C3DDD7"/>
              </a:solidFill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3BE0186-5360-4A4D-A5FC-FA2A4223B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98" y="343729"/>
            <a:ext cx="10732778" cy="58130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rgbClr val="0C244C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1F0488D-6337-1346-A438-40D522A73C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42676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8DAE29A-84F6-3247-9A58-75681789A9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5237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8254261-48E4-C44B-BA6E-AC8D104F35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7798" y="1612488"/>
            <a:ext cx="3501527" cy="433679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12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C3DD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3A23D3B5-17DF-E94A-8FB3-6084B9757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413792"/>
            <a:ext cx="11055789" cy="71095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b="1" i="0" cap="all" normalizeH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4B785D-CEDA-A042-93FF-FDDC90576B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1384" y="1233891"/>
            <a:ext cx="11055789" cy="439021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cap="none" baseline="0">
                <a:solidFill>
                  <a:srgbClr val="0C244C"/>
                </a:solidFill>
                <a:latin typeface="Arial"/>
                <a:cs typeface="Arial"/>
              </a:defRPr>
            </a:lvl1pPr>
            <a:lvl2pPr marL="0" indent="0">
              <a:spcBef>
                <a:spcPts val="188"/>
              </a:spcBef>
              <a:buFontTx/>
              <a:buNone/>
              <a:defRPr sz="2000" cap="all">
                <a:solidFill>
                  <a:srgbClr val="0C244C"/>
                </a:solidFill>
                <a:latin typeface="Arial"/>
                <a:cs typeface="Arial"/>
              </a:defRPr>
            </a:lvl2pPr>
            <a:lvl3pPr marL="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3pPr>
            <a:lvl4pPr marL="324000" indent="-17145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4pPr>
            <a:lvl5pPr marL="445500" indent="-135000">
              <a:spcBef>
                <a:spcPts val="188"/>
              </a:spcBef>
              <a:buFont typeface="Arial"/>
              <a:buChar char="•"/>
              <a:defRPr sz="2000">
                <a:solidFill>
                  <a:srgbClr val="0C244C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2309A17F-886E-9245-A52B-75E9730B013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1384" y="5624109"/>
            <a:ext cx="6087237" cy="5333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95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5E4D10-669F-B44A-829C-549EADDE5760}"/>
              </a:ext>
            </a:extLst>
          </p:cNvPr>
          <p:cNvSpPr txBox="1"/>
          <p:nvPr userDrawn="1"/>
        </p:nvSpPr>
        <p:spPr>
          <a:xfrm>
            <a:off x="13552369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58707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290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87BCE467-8FF7-7945-878B-23B94E0DB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403" y="413792"/>
            <a:ext cx="7872875" cy="1143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>
              <a:defRPr b="1" i="0" cap="all" normalizeH="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39E716-9E10-714C-83A4-72BF32D9A06F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579905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BD483C7-3580-794C-891A-29E1C8166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3267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 sz="788">
                <a:latin typeface="Arial"/>
                <a:cs typeface="Arial"/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5C86DB0-BDA6-D244-8D3F-FA369F783ACC}"/>
              </a:ext>
            </a:extLst>
          </p:cNvPr>
          <p:cNvSpPr txBox="1"/>
          <p:nvPr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DC7A34D5-15B0-6449-A037-A567189B3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91622" y="6042936"/>
            <a:ext cx="484786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900">
                <a:solidFill>
                  <a:schemeClr val="bg1"/>
                </a:solidFill>
                <a:latin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Round Diagonal Corner Rectangle 1">
            <a:extLst>
              <a:ext uri="{FF2B5EF4-FFF2-40B4-BE49-F238E27FC236}">
                <a16:creationId xmlns:a16="http://schemas.microsoft.com/office/drawing/2014/main" id="{84FC0CDD-8383-D347-AA8B-B45D50C06531}"/>
              </a:ext>
            </a:extLst>
          </p:cNvPr>
          <p:cNvSpPr/>
          <p:nvPr userDrawn="1"/>
        </p:nvSpPr>
        <p:spPr>
          <a:xfrm rot="16200000">
            <a:off x="939710" y="1346621"/>
            <a:ext cx="4071888" cy="4944532"/>
          </a:xfrm>
          <a:prstGeom prst="round2Diag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Text Placeholder 15">
            <a:extLst>
              <a:ext uri="{FF2B5EF4-FFF2-40B4-BE49-F238E27FC236}">
                <a16:creationId xmlns:a16="http://schemas.microsoft.com/office/drawing/2014/main" id="{9776E5D1-13C8-8B4E-B13F-4E7540FB8A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11425" y="2348880"/>
            <a:ext cx="4128459" cy="3024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2000" b="0">
                <a:solidFill>
                  <a:srgbClr val="0C244C"/>
                </a:solidFill>
                <a:latin typeface="Arial"/>
                <a:cs typeface="Arial"/>
              </a:defRPr>
            </a:lvl1pPr>
            <a:lvl2pPr marL="342900" indent="0">
              <a:buFontTx/>
              <a:buNone/>
              <a:defRPr sz="1050">
                <a:latin typeface=""/>
              </a:defRPr>
            </a:lvl2pPr>
            <a:lvl3pPr marL="685800" indent="0">
              <a:buFontTx/>
              <a:buNone/>
              <a:defRPr sz="1050">
                <a:latin typeface=""/>
              </a:defRPr>
            </a:lvl3pPr>
            <a:lvl4pPr marL="1028700" indent="0">
              <a:buFontTx/>
              <a:buNone/>
              <a:defRPr sz="1050">
                <a:latin typeface=""/>
              </a:defRPr>
            </a:lvl4pPr>
            <a:lvl5pPr marL="1371600" indent="0">
              <a:buFontTx/>
              <a:buNone/>
              <a:defRPr sz="1050">
                <a:latin typeface="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630329-6122-484E-ADA4-5A38BAD4F037}"/>
              </a:ext>
            </a:extLst>
          </p:cNvPr>
          <p:cNvSpPr txBox="1"/>
          <p:nvPr userDrawn="1"/>
        </p:nvSpPr>
        <p:spPr>
          <a:xfrm>
            <a:off x="13026189" y="643930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06293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1BD5E7FF-3B06-CE47-BAE2-8A738E6E3752}"/>
              </a:ext>
            </a:extLst>
          </p:cNvPr>
          <p:cNvSpPr txBox="1"/>
          <p:nvPr/>
        </p:nvSpPr>
        <p:spPr>
          <a:xfrm>
            <a:off x="4378171" y="4218572"/>
            <a:ext cx="3435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b="0" i="0" kern="1200" spc="225">
                <a:solidFill>
                  <a:schemeClr val="bg1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www.caritas.org.au</a:t>
            </a:r>
          </a:p>
        </p:txBody>
      </p:sp>
      <p:sp>
        <p:nvSpPr>
          <p:cNvPr id="10" name="Freeform: Shape 3">
            <a:extLst>
              <a:ext uri="{FF2B5EF4-FFF2-40B4-BE49-F238E27FC236}">
                <a16:creationId xmlns:a16="http://schemas.microsoft.com/office/drawing/2014/main" id="{F426E386-A88B-9643-8DBF-4D88CDF2CEDC}"/>
              </a:ext>
            </a:extLst>
          </p:cNvPr>
          <p:cNvSpPr/>
          <p:nvPr/>
        </p:nvSpPr>
        <p:spPr>
          <a:xfrm>
            <a:off x="4499638" y="2076410"/>
            <a:ext cx="276225" cy="276225"/>
          </a:xfrm>
          <a:custGeom>
            <a:avLst/>
            <a:gdLst>
              <a:gd name="connsiteX0" fmla="*/ 114872 w 276225"/>
              <a:gd name="connsiteY0" fmla="*/ 21336 h 276225"/>
              <a:gd name="connsiteX1" fmla="*/ 114872 w 276225"/>
              <a:gd name="connsiteY1" fmla="*/ 100679 h 276225"/>
              <a:gd name="connsiteX2" fmla="*/ 100679 w 276225"/>
              <a:gd name="connsiteY2" fmla="*/ 114872 h 276225"/>
              <a:gd name="connsiteX3" fmla="*/ 21336 w 276225"/>
              <a:gd name="connsiteY3" fmla="*/ 114872 h 276225"/>
              <a:gd name="connsiteX4" fmla="*/ 7144 w 276225"/>
              <a:gd name="connsiteY4" fmla="*/ 129064 h 276225"/>
              <a:gd name="connsiteX5" fmla="*/ 7144 w 276225"/>
              <a:gd name="connsiteY5" fmla="*/ 155258 h 276225"/>
              <a:gd name="connsiteX6" fmla="*/ 21336 w 276225"/>
              <a:gd name="connsiteY6" fmla="*/ 169450 h 276225"/>
              <a:gd name="connsiteX7" fmla="*/ 100679 w 276225"/>
              <a:gd name="connsiteY7" fmla="*/ 169450 h 276225"/>
              <a:gd name="connsiteX8" fmla="*/ 114872 w 276225"/>
              <a:gd name="connsiteY8" fmla="*/ 183642 h 276225"/>
              <a:gd name="connsiteX9" fmla="*/ 114872 w 276225"/>
              <a:gd name="connsiteY9" fmla="*/ 262985 h 276225"/>
              <a:gd name="connsiteX10" fmla="*/ 129064 w 276225"/>
              <a:gd name="connsiteY10" fmla="*/ 277178 h 276225"/>
              <a:gd name="connsiteX11" fmla="*/ 155258 w 276225"/>
              <a:gd name="connsiteY11" fmla="*/ 277178 h 276225"/>
              <a:gd name="connsiteX12" fmla="*/ 169450 w 276225"/>
              <a:gd name="connsiteY12" fmla="*/ 262985 h 276225"/>
              <a:gd name="connsiteX13" fmla="*/ 169450 w 276225"/>
              <a:gd name="connsiteY13" fmla="*/ 183642 h 276225"/>
              <a:gd name="connsiteX14" fmla="*/ 183642 w 276225"/>
              <a:gd name="connsiteY14" fmla="*/ 169450 h 276225"/>
              <a:gd name="connsiteX15" fmla="*/ 262985 w 276225"/>
              <a:gd name="connsiteY15" fmla="*/ 169450 h 276225"/>
              <a:gd name="connsiteX16" fmla="*/ 277178 w 276225"/>
              <a:gd name="connsiteY16" fmla="*/ 155258 h 276225"/>
              <a:gd name="connsiteX17" fmla="*/ 277178 w 276225"/>
              <a:gd name="connsiteY17" fmla="*/ 129064 h 276225"/>
              <a:gd name="connsiteX18" fmla="*/ 262985 w 276225"/>
              <a:gd name="connsiteY18" fmla="*/ 114872 h 276225"/>
              <a:gd name="connsiteX19" fmla="*/ 183642 w 276225"/>
              <a:gd name="connsiteY19" fmla="*/ 114872 h 276225"/>
              <a:gd name="connsiteX20" fmla="*/ 169450 w 276225"/>
              <a:gd name="connsiteY20" fmla="*/ 100679 h 276225"/>
              <a:gd name="connsiteX21" fmla="*/ 169450 w 276225"/>
              <a:gd name="connsiteY21" fmla="*/ 21336 h 276225"/>
              <a:gd name="connsiteX22" fmla="*/ 155258 w 276225"/>
              <a:gd name="connsiteY22" fmla="*/ 7144 h 276225"/>
              <a:gd name="connsiteX23" fmla="*/ 129064 w 276225"/>
              <a:gd name="connsiteY23" fmla="*/ 7144 h 276225"/>
              <a:gd name="connsiteX24" fmla="*/ 114872 w 276225"/>
              <a:gd name="connsiteY24" fmla="*/ 21336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76225" h="276225">
                <a:moveTo>
                  <a:pt x="114872" y="21336"/>
                </a:moveTo>
                <a:lnTo>
                  <a:pt x="114872" y="100679"/>
                </a:lnTo>
                <a:cubicBezTo>
                  <a:pt x="114872" y="108490"/>
                  <a:pt x="108490" y="114872"/>
                  <a:pt x="100679" y="114872"/>
                </a:cubicBezTo>
                <a:lnTo>
                  <a:pt x="21336" y="114872"/>
                </a:lnTo>
                <a:cubicBezTo>
                  <a:pt x="13526" y="114872"/>
                  <a:pt x="7144" y="121253"/>
                  <a:pt x="7144" y="129064"/>
                </a:cubicBezTo>
                <a:lnTo>
                  <a:pt x="7144" y="155258"/>
                </a:lnTo>
                <a:cubicBezTo>
                  <a:pt x="7144" y="163068"/>
                  <a:pt x="13526" y="169450"/>
                  <a:pt x="21336" y="169450"/>
                </a:cubicBezTo>
                <a:lnTo>
                  <a:pt x="100679" y="169450"/>
                </a:lnTo>
                <a:cubicBezTo>
                  <a:pt x="108490" y="169450"/>
                  <a:pt x="114872" y="175831"/>
                  <a:pt x="114872" y="183642"/>
                </a:cubicBezTo>
                <a:lnTo>
                  <a:pt x="114872" y="262985"/>
                </a:lnTo>
                <a:cubicBezTo>
                  <a:pt x="114872" y="270796"/>
                  <a:pt x="121253" y="277178"/>
                  <a:pt x="129064" y="277178"/>
                </a:cubicBezTo>
                <a:lnTo>
                  <a:pt x="155258" y="277178"/>
                </a:lnTo>
                <a:cubicBezTo>
                  <a:pt x="163068" y="277178"/>
                  <a:pt x="169450" y="270796"/>
                  <a:pt x="169450" y="262985"/>
                </a:cubicBezTo>
                <a:lnTo>
                  <a:pt x="169450" y="183642"/>
                </a:lnTo>
                <a:cubicBezTo>
                  <a:pt x="169450" y="175831"/>
                  <a:pt x="175831" y="169450"/>
                  <a:pt x="183642" y="169450"/>
                </a:cubicBezTo>
                <a:lnTo>
                  <a:pt x="262985" y="169450"/>
                </a:lnTo>
                <a:cubicBezTo>
                  <a:pt x="270796" y="169450"/>
                  <a:pt x="277178" y="163068"/>
                  <a:pt x="277178" y="155258"/>
                </a:cubicBezTo>
                <a:lnTo>
                  <a:pt x="277178" y="129064"/>
                </a:lnTo>
                <a:cubicBezTo>
                  <a:pt x="277178" y="121253"/>
                  <a:pt x="270796" y="114872"/>
                  <a:pt x="262985" y="114872"/>
                </a:cubicBezTo>
                <a:lnTo>
                  <a:pt x="183642" y="114872"/>
                </a:lnTo>
                <a:cubicBezTo>
                  <a:pt x="175831" y="114872"/>
                  <a:pt x="169450" y="108490"/>
                  <a:pt x="169450" y="100679"/>
                </a:cubicBezTo>
                <a:lnTo>
                  <a:pt x="169450" y="21336"/>
                </a:lnTo>
                <a:cubicBezTo>
                  <a:pt x="169450" y="13526"/>
                  <a:pt x="163068" y="7144"/>
                  <a:pt x="155258" y="7144"/>
                </a:cubicBezTo>
                <a:lnTo>
                  <a:pt x="129064" y="7144"/>
                </a:lnTo>
                <a:cubicBezTo>
                  <a:pt x="121253" y="7144"/>
                  <a:pt x="114872" y="13526"/>
                  <a:pt x="114872" y="21336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AU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391A73-72E7-9D48-BB43-16F1429F0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096" y="3153669"/>
            <a:ext cx="3053808" cy="8379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CEFDC1-E79D-41CA-855B-A71091D2BEB5}"/>
              </a:ext>
            </a:extLst>
          </p:cNvPr>
          <p:cNvSpPr/>
          <p:nvPr userDrawn="1"/>
        </p:nvSpPr>
        <p:spPr>
          <a:xfrm>
            <a:off x="4718507" y="2256674"/>
            <a:ext cx="27549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AU" sz="4000" b="1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077675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222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FD4CBE5-4DCB-4A44-BE5E-2607C2075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3875" y="1578054"/>
            <a:ext cx="11144250" cy="44226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2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238096-96B3-B943-89ED-70DA73287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530" y="535781"/>
            <a:ext cx="7385832" cy="562570"/>
          </a:xfrm>
          <a:prstGeom prst="rect">
            <a:avLst/>
          </a:prstGeom>
        </p:spPr>
        <p:txBody>
          <a:bodyPr/>
          <a:lstStyle>
            <a:lvl1pPr>
              <a:defRPr sz="2672" b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668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F8EEF-F0C6-E496-389D-4E4B5556E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221110"/>
            <a:ext cx="10515600" cy="759619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pic>
        <p:nvPicPr>
          <p:cNvPr id="8" name="Picture 7" descr="A logo with a cross and a symbol&#10;&#10;Description automatically generated">
            <a:extLst>
              <a:ext uri="{FF2B5EF4-FFF2-40B4-BE49-F238E27FC236}">
                <a16:creationId xmlns:a16="http://schemas.microsoft.com/office/drawing/2014/main" id="{73770402-29FD-8C29-48D6-C103546283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887" y="149101"/>
            <a:ext cx="1364432" cy="47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70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7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8C6982-F74D-C344-BCD9-9DE59C7B3250}"/>
              </a:ext>
            </a:extLst>
          </p:cNvPr>
          <p:cNvSpPr/>
          <p:nvPr/>
        </p:nvSpPr>
        <p:spPr>
          <a:xfrm>
            <a:off x="0" y="1"/>
            <a:ext cx="12192000" cy="220486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D48EE57-0F2D-014C-95FA-6C882CB4F5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82227"/>
            <a:ext cx="9144000" cy="1440160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3040A0-FA60-A04B-A12A-9E6C14420579}"/>
              </a:ext>
            </a:extLst>
          </p:cNvPr>
          <p:cNvGrpSpPr>
            <a:grpSpLocks noChangeAspect="1"/>
          </p:cNvGrpSpPr>
          <p:nvPr/>
        </p:nvGrpSpPr>
        <p:grpSpPr>
          <a:xfrm>
            <a:off x="10403695" y="-337600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19" name="Freeform: Shape 6">
              <a:extLst>
                <a:ext uri="{FF2B5EF4-FFF2-40B4-BE49-F238E27FC236}">
                  <a16:creationId xmlns:a16="http://schemas.microsoft.com/office/drawing/2014/main" id="{71433D91-2D78-3444-8ECC-365898913EE7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5CD7F5F-888F-6246-AF30-33E94A601E9B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21" name="Freeform: Shape 7">
                <a:extLst>
                  <a:ext uri="{FF2B5EF4-FFF2-40B4-BE49-F238E27FC236}">
                    <a16:creationId xmlns:a16="http://schemas.microsoft.com/office/drawing/2014/main" id="{4F8DD2CD-E407-CE4B-8C5C-8C0E804673A0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2" name="Freeform: Shape 8">
                <a:extLst>
                  <a:ext uri="{FF2B5EF4-FFF2-40B4-BE49-F238E27FC236}">
                    <a16:creationId xmlns:a16="http://schemas.microsoft.com/office/drawing/2014/main" id="{00DF989F-967B-8E4B-AA6C-6A49DB92B5DD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3" name="Freeform: Shape 9">
                <a:extLst>
                  <a:ext uri="{FF2B5EF4-FFF2-40B4-BE49-F238E27FC236}">
                    <a16:creationId xmlns:a16="http://schemas.microsoft.com/office/drawing/2014/main" id="{B7FB4A33-B577-4540-98E0-BF6BA3C0CC8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24" name="Freeform: Shape 10">
                <a:extLst>
                  <a:ext uri="{FF2B5EF4-FFF2-40B4-BE49-F238E27FC236}">
                    <a16:creationId xmlns:a16="http://schemas.microsoft.com/office/drawing/2014/main" id="{0B44B365-7204-7249-995C-3697134985A7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AD61DED6-6F59-4313-9750-39CDEA464B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204614"/>
            <a:ext cx="12192000" cy="40326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212070A-43F5-524F-8B4B-F879177CF3FC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C3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230445-4E83-DA40-8B38-F9B8B11901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9" name="Freeform: Shape 6">
              <a:extLst>
                <a:ext uri="{FF2B5EF4-FFF2-40B4-BE49-F238E27FC236}">
                  <a16:creationId xmlns:a16="http://schemas.microsoft.com/office/drawing/2014/main" id="{AD7F5AD0-263A-F948-94CF-36844078F80A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0C96EDF-E8E0-A647-B7B7-BCC69BA24108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11" name="Freeform: Shape 7">
                <a:extLst>
                  <a:ext uri="{FF2B5EF4-FFF2-40B4-BE49-F238E27FC236}">
                    <a16:creationId xmlns:a16="http://schemas.microsoft.com/office/drawing/2014/main" id="{BF9E1123-EAC0-0E4F-8573-3846DF9DCFC9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2" name="Freeform: Shape 8">
                <a:extLst>
                  <a:ext uri="{FF2B5EF4-FFF2-40B4-BE49-F238E27FC236}">
                    <a16:creationId xmlns:a16="http://schemas.microsoft.com/office/drawing/2014/main" id="{03565007-B6D2-384B-8497-CC1F8BB98F4B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3" name="Freeform: Shape 9">
                <a:extLst>
                  <a:ext uri="{FF2B5EF4-FFF2-40B4-BE49-F238E27FC236}">
                    <a16:creationId xmlns:a16="http://schemas.microsoft.com/office/drawing/2014/main" id="{9F0D25B2-F528-AB4B-BDF6-0F581246996C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14" name="Freeform: Shape 10">
                <a:extLst>
                  <a:ext uri="{FF2B5EF4-FFF2-40B4-BE49-F238E27FC236}">
                    <a16:creationId xmlns:a16="http://schemas.microsoft.com/office/drawing/2014/main" id="{60CFEEE9-3D0B-C644-94BB-8D812E6B800C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191CCF-438D-F24C-A190-38082FD0F0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1EAD4AF-BB97-A34D-BC26-D259E43EFC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1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9445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63B1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chemeClr val="bg1">
              <a:alpha val="40000"/>
            </a:scheme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4552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BA273ECB-A724-2546-BFA3-B0800F000E83}"/>
              </a:ext>
            </a:extLst>
          </p:cNvPr>
          <p:cNvSpPr/>
          <p:nvPr/>
        </p:nvSpPr>
        <p:spPr>
          <a:xfrm>
            <a:off x="0" y="2974999"/>
            <a:ext cx="12192000" cy="3262313"/>
          </a:xfrm>
          <a:prstGeom prst="rect">
            <a:avLst/>
          </a:prstGeom>
          <a:solidFill>
            <a:srgbClr val="E5DBCB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EE75FC-B50D-8043-A377-0C7BE0531537}"/>
              </a:ext>
            </a:extLst>
          </p:cNvPr>
          <p:cNvGrpSpPr>
            <a:grpSpLocks noChangeAspect="1"/>
          </p:cNvGrpSpPr>
          <p:nvPr/>
        </p:nvGrpSpPr>
        <p:grpSpPr>
          <a:xfrm>
            <a:off x="10440632" y="2517318"/>
            <a:ext cx="2160239" cy="2159987"/>
            <a:chOff x="948154" y="2050047"/>
            <a:chExt cx="216025" cy="216025"/>
          </a:xfrm>
          <a:solidFill>
            <a:srgbClr val="FFFFFF">
              <a:alpha val="69804"/>
            </a:srgbClr>
          </a:solidFill>
        </p:grpSpPr>
        <p:sp>
          <p:nvSpPr>
            <p:cNvPr id="29" name="Freeform: Shape 6">
              <a:extLst>
                <a:ext uri="{FF2B5EF4-FFF2-40B4-BE49-F238E27FC236}">
                  <a16:creationId xmlns:a16="http://schemas.microsoft.com/office/drawing/2014/main" id="{5630CB9A-94BF-6340-9263-FD7499D2FB0B}"/>
                </a:ext>
              </a:extLst>
            </p:cNvPr>
            <p:cNvSpPr/>
            <p:nvPr/>
          </p:nvSpPr>
          <p:spPr>
            <a:xfrm>
              <a:off x="948154" y="2050047"/>
              <a:ext cx="216025" cy="216025"/>
            </a:xfrm>
            <a:custGeom>
              <a:avLst/>
              <a:gdLst>
                <a:gd name="connsiteX0" fmla="*/ 121539 w 295275"/>
                <a:gd name="connsiteY0" fmla="*/ 7144 h 295275"/>
                <a:gd name="connsiteX1" fmla="*/ 121539 w 295275"/>
                <a:gd name="connsiteY1" fmla="*/ 121539 h 295275"/>
                <a:gd name="connsiteX2" fmla="*/ 7144 w 295275"/>
                <a:gd name="connsiteY2" fmla="*/ 121539 h 295275"/>
                <a:gd name="connsiteX3" fmla="*/ 7144 w 295275"/>
                <a:gd name="connsiteY3" fmla="*/ 179451 h 295275"/>
                <a:gd name="connsiteX4" fmla="*/ 121539 w 295275"/>
                <a:gd name="connsiteY4" fmla="*/ 179451 h 295275"/>
                <a:gd name="connsiteX5" fmla="*/ 121539 w 295275"/>
                <a:gd name="connsiteY5" fmla="*/ 293846 h 295275"/>
                <a:gd name="connsiteX6" fmla="*/ 179451 w 295275"/>
                <a:gd name="connsiteY6" fmla="*/ 293846 h 295275"/>
                <a:gd name="connsiteX7" fmla="*/ 179451 w 295275"/>
                <a:gd name="connsiteY7" fmla="*/ 179451 h 295275"/>
                <a:gd name="connsiteX8" fmla="*/ 293846 w 295275"/>
                <a:gd name="connsiteY8" fmla="*/ 179451 h 295275"/>
                <a:gd name="connsiteX9" fmla="*/ 293846 w 295275"/>
                <a:gd name="connsiteY9" fmla="*/ 121539 h 295275"/>
                <a:gd name="connsiteX10" fmla="*/ 179451 w 295275"/>
                <a:gd name="connsiteY10" fmla="*/ 121539 h 295275"/>
                <a:gd name="connsiteX11" fmla="*/ 179451 w 295275"/>
                <a:gd name="connsiteY11" fmla="*/ 7144 h 29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5275" h="295275">
                  <a:moveTo>
                    <a:pt x="121539" y="7144"/>
                  </a:moveTo>
                  <a:lnTo>
                    <a:pt x="121539" y="121539"/>
                  </a:lnTo>
                  <a:lnTo>
                    <a:pt x="7144" y="121539"/>
                  </a:lnTo>
                  <a:lnTo>
                    <a:pt x="7144" y="179451"/>
                  </a:lnTo>
                  <a:lnTo>
                    <a:pt x="121539" y="179451"/>
                  </a:lnTo>
                  <a:lnTo>
                    <a:pt x="121539" y="293846"/>
                  </a:lnTo>
                  <a:lnTo>
                    <a:pt x="179451" y="293846"/>
                  </a:lnTo>
                  <a:lnTo>
                    <a:pt x="179451" y="179451"/>
                  </a:lnTo>
                  <a:lnTo>
                    <a:pt x="293846" y="179451"/>
                  </a:lnTo>
                  <a:lnTo>
                    <a:pt x="293846" y="121539"/>
                  </a:lnTo>
                  <a:lnTo>
                    <a:pt x="179451" y="121539"/>
                  </a:lnTo>
                  <a:lnTo>
                    <a:pt x="179451" y="71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AU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1D15B068-360C-514F-988C-62ED4F1AA473}"/>
                </a:ext>
              </a:extLst>
            </p:cNvPr>
            <p:cNvGrpSpPr/>
            <p:nvPr/>
          </p:nvGrpSpPr>
          <p:grpSpPr>
            <a:xfrm>
              <a:off x="958955" y="2060848"/>
              <a:ext cx="196444" cy="196444"/>
              <a:chOff x="519961" y="1999640"/>
              <a:chExt cx="196444" cy="196444"/>
            </a:xfrm>
            <a:grpFill/>
          </p:grpSpPr>
          <p:sp>
            <p:nvSpPr>
              <p:cNvPr id="31" name="Freeform: Shape 7">
                <a:extLst>
                  <a:ext uri="{FF2B5EF4-FFF2-40B4-BE49-F238E27FC236}">
                    <a16:creationId xmlns:a16="http://schemas.microsoft.com/office/drawing/2014/main" id="{CFC39AF6-2740-F545-A44A-7E0382777E4E}"/>
                  </a:ext>
                </a:extLst>
              </p:cNvPr>
              <p:cNvSpPr/>
              <p:nvPr/>
            </p:nvSpPr>
            <p:spPr>
              <a:xfrm>
                <a:off x="639820" y="1999640"/>
                <a:ext cx="69685" cy="76654"/>
              </a:xfrm>
              <a:custGeom>
                <a:avLst/>
                <a:gdLst>
                  <a:gd name="connsiteX0" fmla="*/ 37624 w 95250"/>
                  <a:gd name="connsiteY0" fmla="*/ 44958 h 104775"/>
                  <a:gd name="connsiteX1" fmla="*/ 7144 w 95250"/>
                  <a:gd name="connsiteY1" fmla="*/ 73819 h 104775"/>
                  <a:gd name="connsiteX2" fmla="*/ 7144 w 95250"/>
                  <a:gd name="connsiteY2" fmla="*/ 38100 h 104775"/>
                  <a:gd name="connsiteX3" fmla="*/ 24956 w 95250"/>
                  <a:gd name="connsiteY3" fmla="*/ 22765 h 104775"/>
                  <a:gd name="connsiteX4" fmla="*/ 40481 w 95250"/>
                  <a:gd name="connsiteY4" fmla="*/ 7144 h 104775"/>
                  <a:gd name="connsiteX5" fmla="*/ 37624 w 95250"/>
                  <a:gd name="connsiteY5" fmla="*/ 44958 h 104775"/>
                  <a:gd name="connsiteX6" fmla="*/ 71342 w 95250"/>
                  <a:gd name="connsiteY6" fmla="*/ 66294 h 104775"/>
                  <a:gd name="connsiteX7" fmla="*/ 89154 w 95250"/>
                  <a:gd name="connsiteY7" fmla="*/ 47339 h 104775"/>
                  <a:gd name="connsiteX8" fmla="*/ 70199 w 95250"/>
                  <a:gd name="connsiteY8" fmla="*/ 100584 h 104775"/>
                  <a:gd name="connsiteX9" fmla="*/ 36767 w 95250"/>
                  <a:gd name="connsiteY9" fmla="*/ 100584 h 104775"/>
                  <a:gd name="connsiteX10" fmla="*/ 71342 w 95250"/>
                  <a:gd name="connsiteY10" fmla="*/ 66294 h 104775"/>
                  <a:gd name="connsiteX11" fmla="*/ 42481 w 95250"/>
                  <a:gd name="connsiteY11" fmla="*/ 48197 h 104775"/>
                  <a:gd name="connsiteX12" fmla="*/ 67437 w 95250"/>
                  <a:gd name="connsiteY12" fmla="*/ 22955 h 104775"/>
                  <a:gd name="connsiteX13" fmla="*/ 62103 w 95250"/>
                  <a:gd name="connsiteY13" fmla="*/ 64865 h 104775"/>
                  <a:gd name="connsiteX14" fmla="*/ 28956 w 95250"/>
                  <a:gd name="connsiteY14" fmla="*/ 100584 h 104775"/>
                  <a:gd name="connsiteX15" fmla="*/ 7144 w 95250"/>
                  <a:gd name="connsiteY15" fmla="*/ 100584 h 104775"/>
                  <a:gd name="connsiteX16" fmla="*/ 7144 w 95250"/>
                  <a:gd name="connsiteY16" fmla="*/ 84582 h 104775"/>
                  <a:gd name="connsiteX17" fmla="*/ 42481 w 95250"/>
                  <a:gd name="connsiteY17" fmla="*/ 48197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37624" y="44958"/>
                    </a:moveTo>
                    <a:cubicBezTo>
                      <a:pt x="20383" y="57817"/>
                      <a:pt x="7144" y="73819"/>
                      <a:pt x="7144" y="73819"/>
                    </a:cubicBezTo>
                    <a:lnTo>
                      <a:pt x="7144" y="38100"/>
                    </a:lnTo>
                    <a:cubicBezTo>
                      <a:pt x="12002" y="32480"/>
                      <a:pt x="24956" y="22765"/>
                      <a:pt x="24956" y="22765"/>
                    </a:cubicBezTo>
                    <a:cubicBezTo>
                      <a:pt x="34004" y="15716"/>
                      <a:pt x="40481" y="7144"/>
                      <a:pt x="40481" y="7144"/>
                    </a:cubicBezTo>
                    <a:cubicBezTo>
                      <a:pt x="64580" y="22193"/>
                      <a:pt x="37624" y="44958"/>
                      <a:pt x="37624" y="44958"/>
                    </a:cubicBezTo>
                    <a:moveTo>
                      <a:pt x="71342" y="66294"/>
                    </a:moveTo>
                    <a:cubicBezTo>
                      <a:pt x="84868" y="55436"/>
                      <a:pt x="89154" y="47339"/>
                      <a:pt x="89154" y="47339"/>
                    </a:cubicBezTo>
                    <a:cubicBezTo>
                      <a:pt x="114871" y="73057"/>
                      <a:pt x="70199" y="100584"/>
                      <a:pt x="70199" y="100584"/>
                    </a:cubicBezTo>
                    <a:lnTo>
                      <a:pt x="36767" y="100584"/>
                    </a:lnTo>
                    <a:cubicBezTo>
                      <a:pt x="42101" y="86011"/>
                      <a:pt x="71342" y="66294"/>
                      <a:pt x="71342" y="66294"/>
                    </a:cubicBezTo>
                    <a:moveTo>
                      <a:pt x="42481" y="48197"/>
                    </a:moveTo>
                    <a:cubicBezTo>
                      <a:pt x="57531" y="35624"/>
                      <a:pt x="67437" y="22955"/>
                      <a:pt x="67437" y="22955"/>
                    </a:cubicBezTo>
                    <a:cubicBezTo>
                      <a:pt x="93345" y="44196"/>
                      <a:pt x="62103" y="64865"/>
                      <a:pt x="62103" y="64865"/>
                    </a:cubicBezTo>
                    <a:cubicBezTo>
                      <a:pt x="37052" y="85344"/>
                      <a:pt x="28956" y="100584"/>
                      <a:pt x="28956" y="100584"/>
                    </a:cubicBezTo>
                    <a:lnTo>
                      <a:pt x="7144" y="100584"/>
                    </a:lnTo>
                    <a:lnTo>
                      <a:pt x="7144" y="84582"/>
                    </a:lnTo>
                    <a:cubicBezTo>
                      <a:pt x="10763" y="75057"/>
                      <a:pt x="42481" y="48197"/>
                      <a:pt x="42481" y="48197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2" name="Freeform: Shape 8">
                <a:extLst>
                  <a:ext uri="{FF2B5EF4-FFF2-40B4-BE49-F238E27FC236}">
                    <a16:creationId xmlns:a16="http://schemas.microsoft.com/office/drawing/2014/main" id="{3E59B220-AF99-CF47-9686-9CAC221C93D0}"/>
                  </a:ext>
                </a:extLst>
              </p:cNvPr>
              <p:cNvSpPr/>
              <p:nvPr/>
            </p:nvSpPr>
            <p:spPr>
              <a:xfrm>
                <a:off x="519961" y="2002095"/>
                <a:ext cx="76654" cy="69685"/>
              </a:xfrm>
              <a:custGeom>
                <a:avLst/>
                <a:gdLst>
                  <a:gd name="connsiteX0" fmla="*/ 44863 w 104775"/>
                  <a:gd name="connsiteY0" fmla="*/ 66654 h 95250"/>
                  <a:gd name="connsiteX1" fmla="*/ 73724 w 104775"/>
                  <a:gd name="connsiteY1" fmla="*/ 97134 h 95250"/>
                  <a:gd name="connsiteX2" fmla="*/ 38100 w 104775"/>
                  <a:gd name="connsiteY2" fmla="*/ 97134 h 95250"/>
                  <a:gd name="connsiteX3" fmla="*/ 22765 w 104775"/>
                  <a:gd name="connsiteY3" fmla="*/ 79322 h 95250"/>
                  <a:gd name="connsiteX4" fmla="*/ 7144 w 104775"/>
                  <a:gd name="connsiteY4" fmla="*/ 63892 h 95250"/>
                  <a:gd name="connsiteX5" fmla="*/ 44863 w 104775"/>
                  <a:gd name="connsiteY5" fmla="*/ 66654 h 95250"/>
                  <a:gd name="connsiteX6" fmla="*/ 66294 w 104775"/>
                  <a:gd name="connsiteY6" fmla="*/ 32935 h 95250"/>
                  <a:gd name="connsiteX7" fmla="*/ 47339 w 104775"/>
                  <a:gd name="connsiteY7" fmla="*/ 15124 h 95250"/>
                  <a:gd name="connsiteX8" fmla="*/ 100584 w 104775"/>
                  <a:gd name="connsiteY8" fmla="*/ 34078 h 95250"/>
                  <a:gd name="connsiteX9" fmla="*/ 100584 w 104775"/>
                  <a:gd name="connsiteY9" fmla="*/ 67511 h 95250"/>
                  <a:gd name="connsiteX10" fmla="*/ 66294 w 104775"/>
                  <a:gd name="connsiteY10" fmla="*/ 32935 h 95250"/>
                  <a:gd name="connsiteX11" fmla="*/ 48101 w 104775"/>
                  <a:gd name="connsiteY11" fmla="*/ 61796 h 95250"/>
                  <a:gd name="connsiteX12" fmla="*/ 22955 w 104775"/>
                  <a:gd name="connsiteY12" fmla="*/ 36841 h 95250"/>
                  <a:gd name="connsiteX13" fmla="*/ 64865 w 104775"/>
                  <a:gd name="connsiteY13" fmla="*/ 42175 h 95250"/>
                  <a:gd name="connsiteX14" fmla="*/ 100584 w 104775"/>
                  <a:gd name="connsiteY14" fmla="*/ 75322 h 95250"/>
                  <a:gd name="connsiteX15" fmla="*/ 100584 w 104775"/>
                  <a:gd name="connsiteY15" fmla="*/ 97134 h 95250"/>
                  <a:gd name="connsiteX16" fmla="*/ 84582 w 104775"/>
                  <a:gd name="connsiteY16" fmla="*/ 97134 h 95250"/>
                  <a:gd name="connsiteX17" fmla="*/ 48101 w 104775"/>
                  <a:gd name="connsiteY17" fmla="*/ 61796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44863" y="66654"/>
                    </a:moveTo>
                    <a:cubicBezTo>
                      <a:pt x="57722" y="83894"/>
                      <a:pt x="73724" y="97134"/>
                      <a:pt x="73724" y="97134"/>
                    </a:cubicBezTo>
                    <a:lnTo>
                      <a:pt x="38100" y="97134"/>
                    </a:lnTo>
                    <a:cubicBezTo>
                      <a:pt x="32480" y="92276"/>
                      <a:pt x="22765" y="79322"/>
                      <a:pt x="22765" y="79322"/>
                    </a:cubicBezTo>
                    <a:cubicBezTo>
                      <a:pt x="15716" y="70369"/>
                      <a:pt x="7144" y="63892"/>
                      <a:pt x="7144" y="63892"/>
                    </a:cubicBezTo>
                    <a:cubicBezTo>
                      <a:pt x="22193" y="39603"/>
                      <a:pt x="44863" y="66654"/>
                      <a:pt x="44863" y="66654"/>
                    </a:cubicBezTo>
                    <a:moveTo>
                      <a:pt x="66294" y="32935"/>
                    </a:moveTo>
                    <a:cubicBezTo>
                      <a:pt x="55436" y="19410"/>
                      <a:pt x="47339" y="15124"/>
                      <a:pt x="47339" y="15124"/>
                    </a:cubicBezTo>
                    <a:cubicBezTo>
                      <a:pt x="73057" y="-10594"/>
                      <a:pt x="100584" y="34078"/>
                      <a:pt x="100584" y="34078"/>
                    </a:cubicBezTo>
                    <a:lnTo>
                      <a:pt x="100584" y="67511"/>
                    </a:lnTo>
                    <a:cubicBezTo>
                      <a:pt x="86011" y="62177"/>
                      <a:pt x="66294" y="32935"/>
                      <a:pt x="66294" y="32935"/>
                    </a:cubicBezTo>
                    <a:moveTo>
                      <a:pt x="48101" y="61796"/>
                    </a:moveTo>
                    <a:cubicBezTo>
                      <a:pt x="35624" y="46747"/>
                      <a:pt x="22955" y="36841"/>
                      <a:pt x="22955" y="36841"/>
                    </a:cubicBezTo>
                    <a:cubicBezTo>
                      <a:pt x="44196" y="10837"/>
                      <a:pt x="64865" y="42175"/>
                      <a:pt x="64865" y="42175"/>
                    </a:cubicBezTo>
                    <a:cubicBezTo>
                      <a:pt x="85344" y="67225"/>
                      <a:pt x="100584" y="75322"/>
                      <a:pt x="100584" y="75322"/>
                    </a:cubicBezTo>
                    <a:lnTo>
                      <a:pt x="100584" y="97134"/>
                    </a:lnTo>
                    <a:lnTo>
                      <a:pt x="84582" y="97134"/>
                    </a:lnTo>
                    <a:cubicBezTo>
                      <a:pt x="74962" y="93514"/>
                      <a:pt x="48101" y="61796"/>
                      <a:pt x="48101" y="61796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3" name="Freeform: Shape 9">
                <a:extLst>
                  <a:ext uri="{FF2B5EF4-FFF2-40B4-BE49-F238E27FC236}">
                    <a16:creationId xmlns:a16="http://schemas.microsoft.com/office/drawing/2014/main" id="{17EAFF0A-0E32-FF48-A978-66AC18EB3A80}"/>
                  </a:ext>
                </a:extLst>
              </p:cNvPr>
              <p:cNvSpPr/>
              <p:nvPr/>
            </p:nvSpPr>
            <p:spPr>
              <a:xfrm>
                <a:off x="522416" y="2119430"/>
                <a:ext cx="69685" cy="76654"/>
              </a:xfrm>
              <a:custGeom>
                <a:avLst/>
                <a:gdLst>
                  <a:gd name="connsiteX0" fmla="*/ 66654 w 95250"/>
                  <a:gd name="connsiteY0" fmla="*/ 62770 h 104775"/>
                  <a:gd name="connsiteX1" fmla="*/ 97134 w 95250"/>
                  <a:gd name="connsiteY1" fmla="*/ 33909 h 104775"/>
                  <a:gd name="connsiteX2" fmla="*/ 97134 w 95250"/>
                  <a:gd name="connsiteY2" fmla="*/ 69628 h 104775"/>
                  <a:gd name="connsiteX3" fmla="*/ 79322 w 95250"/>
                  <a:gd name="connsiteY3" fmla="*/ 84963 h 104775"/>
                  <a:gd name="connsiteX4" fmla="*/ 63796 w 95250"/>
                  <a:gd name="connsiteY4" fmla="*/ 100584 h 104775"/>
                  <a:gd name="connsiteX5" fmla="*/ 66654 w 95250"/>
                  <a:gd name="connsiteY5" fmla="*/ 62770 h 104775"/>
                  <a:gd name="connsiteX6" fmla="*/ 32935 w 95250"/>
                  <a:gd name="connsiteY6" fmla="*/ 41434 h 104775"/>
                  <a:gd name="connsiteX7" fmla="*/ 15124 w 95250"/>
                  <a:gd name="connsiteY7" fmla="*/ 60389 h 104775"/>
                  <a:gd name="connsiteX8" fmla="*/ 34078 w 95250"/>
                  <a:gd name="connsiteY8" fmla="*/ 7144 h 104775"/>
                  <a:gd name="connsiteX9" fmla="*/ 67511 w 95250"/>
                  <a:gd name="connsiteY9" fmla="*/ 7144 h 104775"/>
                  <a:gd name="connsiteX10" fmla="*/ 32935 w 95250"/>
                  <a:gd name="connsiteY10" fmla="*/ 41434 h 104775"/>
                  <a:gd name="connsiteX11" fmla="*/ 61796 w 95250"/>
                  <a:gd name="connsiteY11" fmla="*/ 59531 h 104775"/>
                  <a:gd name="connsiteX12" fmla="*/ 36841 w 95250"/>
                  <a:gd name="connsiteY12" fmla="*/ 84773 h 104775"/>
                  <a:gd name="connsiteX13" fmla="*/ 42175 w 95250"/>
                  <a:gd name="connsiteY13" fmla="*/ 42863 h 104775"/>
                  <a:gd name="connsiteX14" fmla="*/ 75322 w 95250"/>
                  <a:gd name="connsiteY14" fmla="*/ 7144 h 104775"/>
                  <a:gd name="connsiteX15" fmla="*/ 97134 w 95250"/>
                  <a:gd name="connsiteY15" fmla="*/ 7144 h 104775"/>
                  <a:gd name="connsiteX16" fmla="*/ 97134 w 95250"/>
                  <a:gd name="connsiteY16" fmla="*/ 23051 h 104775"/>
                  <a:gd name="connsiteX17" fmla="*/ 61796 w 95250"/>
                  <a:gd name="connsiteY17" fmla="*/ 59531 h 104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5250" h="104775">
                    <a:moveTo>
                      <a:pt x="66654" y="62770"/>
                    </a:moveTo>
                    <a:cubicBezTo>
                      <a:pt x="83894" y="49911"/>
                      <a:pt x="97134" y="33909"/>
                      <a:pt x="97134" y="33909"/>
                    </a:cubicBezTo>
                    <a:lnTo>
                      <a:pt x="97134" y="69628"/>
                    </a:lnTo>
                    <a:cubicBezTo>
                      <a:pt x="92276" y="75248"/>
                      <a:pt x="79322" y="84963"/>
                      <a:pt x="79322" y="84963"/>
                    </a:cubicBezTo>
                    <a:cubicBezTo>
                      <a:pt x="70273" y="92012"/>
                      <a:pt x="63796" y="100584"/>
                      <a:pt x="63796" y="100584"/>
                    </a:cubicBezTo>
                    <a:cubicBezTo>
                      <a:pt x="39603" y="85534"/>
                      <a:pt x="66654" y="62770"/>
                      <a:pt x="66654" y="62770"/>
                    </a:cubicBezTo>
                    <a:moveTo>
                      <a:pt x="32935" y="41434"/>
                    </a:moveTo>
                    <a:cubicBezTo>
                      <a:pt x="19410" y="52292"/>
                      <a:pt x="15124" y="60389"/>
                      <a:pt x="15124" y="60389"/>
                    </a:cubicBezTo>
                    <a:cubicBezTo>
                      <a:pt x="-10594" y="34671"/>
                      <a:pt x="34078" y="7144"/>
                      <a:pt x="34078" y="7144"/>
                    </a:cubicBezTo>
                    <a:lnTo>
                      <a:pt x="67511" y="7144"/>
                    </a:lnTo>
                    <a:cubicBezTo>
                      <a:pt x="62177" y="21717"/>
                      <a:pt x="32935" y="41434"/>
                      <a:pt x="32935" y="41434"/>
                    </a:cubicBezTo>
                    <a:moveTo>
                      <a:pt x="61796" y="59531"/>
                    </a:moveTo>
                    <a:cubicBezTo>
                      <a:pt x="46747" y="72104"/>
                      <a:pt x="36841" y="84773"/>
                      <a:pt x="36841" y="84773"/>
                    </a:cubicBezTo>
                    <a:cubicBezTo>
                      <a:pt x="10837" y="63532"/>
                      <a:pt x="42175" y="42863"/>
                      <a:pt x="42175" y="42863"/>
                    </a:cubicBezTo>
                    <a:cubicBezTo>
                      <a:pt x="67225" y="22384"/>
                      <a:pt x="75322" y="7144"/>
                      <a:pt x="75322" y="7144"/>
                    </a:cubicBezTo>
                    <a:lnTo>
                      <a:pt x="97134" y="7144"/>
                    </a:lnTo>
                    <a:lnTo>
                      <a:pt x="97134" y="23051"/>
                    </a:lnTo>
                    <a:cubicBezTo>
                      <a:pt x="93514" y="32671"/>
                      <a:pt x="61796" y="59531"/>
                      <a:pt x="61796" y="5953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  <p:sp>
            <p:nvSpPr>
              <p:cNvPr id="34" name="Freeform: Shape 10">
                <a:extLst>
                  <a:ext uri="{FF2B5EF4-FFF2-40B4-BE49-F238E27FC236}">
                    <a16:creationId xmlns:a16="http://schemas.microsoft.com/office/drawing/2014/main" id="{095F1E10-D721-344A-9E7E-326CBF6B5D16}"/>
                  </a:ext>
                </a:extLst>
              </p:cNvPr>
              <p:cNvSpPr/>
              <p:nvPr/>
            </p:nvSpPr>
            <p:spPr>
              <a:xfrm>
                <a:off x="639751" y="2119499"/>
                <a:ext cx="76654" cy="69685"/>
              </a:xfrm>
              <a:custGeom>
                <a:avLst/>
                <a:gdLst>
                  <a:gd name="connsiteX0" fmla="*/ 62770 w 104775"/>
                  <a:gd name="connsiteY0" fmla="*/ 37624 h 95250"/>
                  <a:gd name="connsiteX1" fmla="*/ 33909 w 104775"/>
                  <a:gd name="connsiteY1" fmla="*/ 7144 h 95250"/>
                  <a:gd name="connsiteX2" fmla="*/ 69628 w 104775"/>
                  <a:gd name="connsiteY2" fmla="*/ 7144 h 95250"/>
                  <a:gd name="connsiteX3" fmla="*/ 84963 w 104775"/>
                  <a:gd name="connsiteY3" fmla="*/ 24956 h 95250"/>
                  <a:gd name="connsiteX4" fmla="*/ 100584 w 104775"/>
                  <a:gd name="connsiteY4" fmla="*/ 40481 h 95250"/>
                  <a:gd name="connsiteX5" fmla="*/ 62770 w 104775"/>
                  <a:gd name="connsiteY5" fmla="*/ 37624 h 95250"/>
                  <a:gd name="connsiteX6" fmla="*/ 41434 w 104775"/>
                  <a:gd name="connsiteY6" fmla="*/ 71247 h 95250"/>
                  <a:gd name="connsiteX7" fmla="*/ 60389 w 104775"/>
                  <a:gd name="connsiteY7" fmla="*/ 89059 h 95250"/>
                  <a:gd name="connsiteX8" fmla="*/ 7144 w 104775"/>
                  <a:gd name="connsiteY8" fmla="*/ 70104 h 95250"/>
                  <a:gd name="connsiteX9" fmla="*/ 7144 w 104775"/>
                  <a:gd name="connsiteY9" fmla="*/ 36671 h 95250"/>
                  <a:gd name="connsiteX10" fmla="*/ 41434 w 104775"/>
                  <a:gd name="connsiteY10" fmla="*/ 71247 h 95250"/>
                  <a:gd name="connsiteX11" fmla="*/ 59531 w 104775"/>
                  <a:gd name="connsiteY11" fmla="*/ 42481 h 95250"/>
                  <a:gd name="connsiteX12" fmla="*/ 84773 w 104775"/>
                  <a:gd name="connsiteY12" fmla="*/ 67437 h 95250"/>
                  <a:gd name="connsiteX13" fmla="*/ 42863 w 104775"/>
                  <a:gd name="connsiteY13" fmla="*/ 62103 h 95250"/>
                  <a:gd name="connsiteX14" fmla="*/ 7144 w 104775"/>
                  <a:gd name="connsiteY14" fmla="*/ 28956 h 95250"/>
                  <a:gd name="connsiteX15" fmla="*/ 7144 w 104775"/>
                  <a:gd name="connsiteY15" fmla="*/ 7144 h 95250"/>
                  <a:gd name="connsiteX16" fmla="*/ 23051 w 104775"/>
                  <a:gd name="connsiteY16" fmla="*/ 7144 h 95250"/>
                  <a:gd name="connsiteX17" fmla="*/ 59531 w 104775"/>
                  <a:gd name="connsiteY17" fmla="*/ 42481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775" h="95250">
                    <a:moveTo>
                      <a:pt x="62770" y="37624"/>
                    </a:moveTo>
                    <a:cubicBezTo>
                      <a:pt x="49911" y="20383"/>
                      <a:pt x="33909" y="7144"/>
                      <a:pt x="33909" y="7144"/>
                    </a:cubicBezTo>
                    <a:lnTo>
                      <a:pt x="69628" y="7144"/>
                    </a:lnTo>
                    <a:cubicBezTo>
                      <a:pt x="75248" y="12002"/>
                      <a:pt x="84963" y="24956"/>
                      <a:pt x="84963" y="24956"/>
                    </a:cubicBezTo>
                    <a:cubicBezTo>
                      <a:pt x="92012" y="34004"/>
                      <a:pt x="100584" y="40481"/>
                      <a:pt x="100584" y="40481"/>
                    </a:cubicBezTo>
                    <a:cubicBezTo>
                      <a:pt x="85534" y="64580"/>
                      <a:pt x="62770" y="37624"/>
                      <a:pt x="62770" y="37624"/>
                    </a:cubicBezTo>
                    <a:moveTo>
                      <a:pt x="41434" y="71247"/>
                    </a:moveTo>
                    <a:cubicBezTo>
                      <a:pt x="52292" y="84773"/>
                      <a:pt x="60389" y="89059"/>
                      <a:pt x="60389" y="89059"/>
                    </a:cubicBezTo>
                    <a:cubicBezTo>
                      <a:pt x="34671" y="114776"/>
                      <a:pt x="7144" y="70104"/>
                      <a:pt x="7144" y="70104"/>
                    </a:cubicBezTo>
                    <a:lnTo>
                      <a:pt x="7144" y="36671"/>
                    </a:lnTo>
                    <a:cubicBezTo>
                      <a:pt x="21717" y="42101"/>
                      <a:pt x="41434" y="71247"/>
                      <a:pt x="41434" y="71247"/>
                    </a:cubicBezTo>
                    <a:moveTo>
                      <a:pt x="59531" y="42481"/>
                    </a:moveTo>
                    <a:cubicBezTo>
                      <a:pt x="72104" y="57531"/>
                      <a:pt x="84773" y="67437"/>
                      <a:pt x="84773" y="67437"/>
                    </a:cubicBezTo>
                    <a:cubicBezTo>
                      <a:pt x="63532" y="93440"/>
                      <a:pt x="42863" y="62103"/>
                      <a:pt x="42863" y="62103"/>
                    </a:cubicBezTo>
                    <a:cubicBezTo>
                      <a:pt x="22384" y="37052"/>
                      <a:pt x="7144" y="28956"/>
                      <a:pt x="7144" y="28956"/>
                    </a:cubicBezTo>
                    <a:lnTo>
                      <a:pt x="7144" y="7144"/>
                    </a:lnTo>
                    <a:lnTo>
                      <a:pt x="23051" y="7144"/>
                    </a:lnTo>
                    <a:cubicBezTo>
                      <a:pt x="32671" y="10763"/>
                      <a:pt x="59531" y="42481"/>
                      <a:pt x="59531" y="42481"/>
                    </a:cubicBezTo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AU"/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B94BFC65-2CA9-394C-B825-E3394A34FF09}"/>
              </a:ext>
            </a:extLst>
          </p:cNvPr>
          <p:cNvSpPr txBox="1"/>
          <p:nvPr/>
        </p:nvSpPr>
        <p:spPr>
          <a:xfrm>
            <a:off x="13552370" y="617941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 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DBA0A967-644C-7B47-A4B1-82200C78A7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51"/>
            <a:ext cx="12192000" cy="296464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AC18C38-9328-1A4C-9F90-4AEDA32A810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871" y="3256100"/>
            <a:ext cx="9144000" cy="1264424"/>
          </a:xfrm>
          <a:prstGeom prst="rect">
            <a:avLst/>
          </a:prstGeom>
        </p:spPr>
        <p:txBody>
          <a:bodyPr anchor="ctr"/>
          <a:lstStyle>
            <a:lvl1pPr algn="l">
              <a:defRPr sz="4000" b="1" cap="all" baseline="0">
                <a:solidFill>
                  <a:srgbClr val="0C244C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494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g object 17">
            <a:extLst>
              <a:ext uri="{FF2B5EF4-FFF2-40B4-BE49-F238E27FC236}">
                <a16:creationId xmlns:a16="http://schemas.microsoft.com/office/drawing/2014/main" id="{6242D198-E2DD-0341-A688-39C5FF3F8A86}"/>
              </a:ext>
            </a:extLst>
          </p:cNvPr>
          <p:cNvSpPr/>
          <p:nvPr/>
        </p:nvSpPr>
        <p:spPr>
          <a:xfrm>
            <a:off x="0" y="6309322"/>
            <a:ext cx="12192000" cy="548679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3246BC-366E-CA46-8DD2-A93F93232E15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848528" y="6414549"/>
            <a:ext cx="1138684" cy="338223"/>
          </a:xfrm>
          <a:prstGeom prst="rect">
            <a:avLst/>
          </a:prstGeom>
        </p:spPr>
      </p:pic>
      <p:sp>
        <p:nvSpPr>
          <p:cNvPr id="4" name="bg object 17">
            <a:extLst>
              <a:ext uri="{FF2B5EF4-FFF2-40B4-BE49-F238E27FC236}">
                <a16:creationId xmlns:a16="http://schemas.microsoft.com/office/drawing/2014/main" id="{5CEE8032-5385-D94F-965F-00187829DB18}"/>
              </a:ext>
            </a:extLst>
          </p:cNvPr>
          <p:cNvSpPr/>
          <p:nvPr userDrawn="1"/>
        </p:nvSpPr>
        <p:spPr>
          <a:xfrm>
            <a:off x="0" y="6237312"/>
            <a:ext cx="12192000" cy="620693"/>
          </a:xfrm>
          <a:custGeom>
            <a:avLst/>
            <a:gdLst/>
            <a:ahLst/>
            <a:cxnLst/>
            <a:rect l="l" t="t" r="r" b="b"/>
            <a:pathLst>
              <a:path w="13004800" h="762000">
                <a:moveTo>
                  <a:pt x="13004800" y="0"/>
                </a:moveTo>
                <a:lnTo>
                  <a:pt x="0" y="0"/>
                </a:lnTo>
                <a:lnTo>
                  <a:pt x="0" y="762000"/>
                </a:lnTo>
                <a:lnTo>
                  <a:pt x="13004800" y="762000"/>
                </a:lnTo>
                <a:lnTo>
                  <a:pt x="13004800" y="0"/>
                </a:lnTo>
                <a:close/>
              </a:path>
            </a:pathLst>
          </a:custGeom>
          <a:solidFill>
            <a:srgbClr val="762000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F299E0-5B36-43CD-8CC1-284A09C69FA1}"/>
              </a:ext>
            </a:extLst>
          </p:cNvPr>
          <p:cNvPicPr>
            <a:picLocks noChangeAspect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20029" y="6350859"/>
            <a:ext cx="1138684" cy="33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53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765" r:id="rId2"/>
    <p:sldLayoutId id="2147483818" r:id="rId3"/>
    <p:sldLayoutId id="2147483766" r:id="rId4"/>
    <p:sldLayoutId id="2147483761" r:id="rId5"/>
    <p:sldLayoutId id="2147483762" r:id="rId6"/>
    <p:sldLayoutId id="2147483767" r:id="rId7"/>
    <p:sldLayoutId id="2147483769" r:id="rId8"/>
    <p:sldLayoutId id="2147483770" r:id="rId9"/>
    <p:sldLayoutId id="2147483771" r:id="rId10"/>
    <p:sldLayoutId id="2147483773" r:id="rId11"/>
    <p:sldLayoutId id="2147483820" r:id="rId12"/>
    <p:sldLayoutId id="2147483775" r:id="rId13"/>
    <p:sldLayoutId id="2147483777" r:id="rId14"/>
    <p:sldLayoutId id="2147483821" r:id="rId15"/>
    <p:sldLayoutId id="2147483779" r:id="rId16"/>
    <p:sldLayoutId id="2147483780" r:id="rId17"/>
    <p:sldLayoutId id="2147483783" r:id="rId18"/>
    <p:sldLayoutId id="2147483832" r:id="rId19"/>
    <p:sldLayoutId id="2147483787" r:id="rId20"/>
    <p:sldLayoutId id="2147483789" r:id="rId21"/>
    <p:sldLayoutId id="2147483824" r:id="rId22"/>
    <p:sldLayoutId id="2147483791" r:id="rId23"/>
    <p:sldLayoutId id="2147483793" r:id="rId24"/>
    <p:sldLayoutId id="2147483795" r:id="rId25"/>
    <p:sldLayoutId id="2147483825" r:id="rId26"/>
    <p:sldLayoutId id="2147483796" r:id="rId27"/>
    <p:sldLayoutId id="2147483798" r:id="rId28"/>
    <p:sldLayoutId id="2147483833" r:id="rId29"/>
    <p:sldLayoutId id="2147483800" r:id="rId30"/>
    <p:sldLayoutId id="2147483826" r:id="rId31"/>
    <p:sldLayoutId id="2147483835" r:id="rId32"/>
    <p:sldLayoutId id="2147483801" r:id="rId33"/>
    <p:sldLayoutId id="2147483804" r:id="rId34"/>
    <p:sldLayoutId id="2147483805" r:id="rId35"/>
    <p:sldLayoutId id="2147483827" r:id="rId36"/>
    <p:sldLayoutId id="2147483806" r:id="rId37"/>
    <p:sldLayoutId id="2147483809" r:id="rId38"/>
    <p:sldLayoutId id="2147483828" r:id="rId39"/>
    <p:sldLayoutId id="2147483810" r:id="rId40"/>
    <p:sldLayoutId id="2147483812" r:id="rId41"/>
    <p:sldLayoutId id="2147483836" r:id="rId42"/>
    <p:sldLayoutId id="2147483815" r:id="rId43"/>
    <p:sldLayoutId id="2147483834" r:id="rId44"/>
    <p:sldLayoutId id="2147483837" r:id="rId4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mnesty.org.uk/files/2019-02/Resource%20sheets%20-%20Activity%208.pdf?VersionId=kgQvqk_kjnVF19vQJpHhn8QcXXEtGeLJ" TargetMode="Externa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young woman and her mother standing in a field in Nepal">
            <a:extLst>
              <a:ext uri="{FF2B5EF4-FFF2-40B4-BE49-F238E27FC236}">
                <a16:creationId xmlns:a16="http://schemas.microsoft.com/office/drawing/2014/main" id="{85C24F08-73D8-143D-ED69-C3E79B736AC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11105F5-A331-F83B-CB57-87C5D1F087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871" y="203200"/>
            <a:ext cx="9144000" cy="1803400"/>
          </a:xfrm>
        </p:spPr>
        <p:txBody>
          <a:bodyPr/>
          <a:lstStyle/>
          <a:p>
            <a:r>
              <a:rPr lang="en-US" dirty="0"/>
              <a:t>CST: Human Dignity</a:t>
            </a:r>
            <a:br>
              <a:rPr lang="en-US" dirty="0"/>
            </a:br>
            <a:r>
              <a:rPr lang="en-US" sz="2500" b="0" cap="none" dirty="0"/>
              <a:t>Middle primary: Year 3 and 4</a:t>
            </a:r>
            <a:br>
              <a:rPr lang="en-US" sz="2500" b="0" cap="none" dirty="0"/>
            </a:br>
            <a:br>
              <a:rPr lang="en-US" sz="2500" cap="none" dirty="0"/>
            </a:br>
            <a:r>
              <a:rPr lang="en-US" sz="3400" i="1" cap="none" dirty="0"/>
              <a:t>What is dignity?</a:t>
            </a:r>
            <a:endParaRPr lang="en-AU" sz="3400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0724E0D-1C32-5D25-54B0-E8AA4498450E}"/>
              </a:ext>
            </a:extLst>
          </p:cNvPr>
          <p:cNvSpPr txBox="1">
            <a:spLocks/>
          </p:cNvSpPr>
          <p:nvPr/>
        </p:nvSpPr>
        <p:spPr>
          <a:xfrm>
            <a:off x="7291622" y="5992136"/>
            <a:ext cx="4847861" cy="24772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200" dirty="0">
                <a:solidFill>
                  <a:schemeClr val="bg1"/>
                </a:solidFill>
                <a:latin typeface="+mj-lt"/>
              </a:rPr>
              <a:t>Photo: Richard Wainwright/Caritas Australia</a:t>
            </a:r>
            <a:endParaRPr lang="en-AU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6442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sitting on a log looking at the water at sunrise. ">
            <a:extLst>
              <a:ext uri="{FF2B5EF4-FFF2-40B4-BE49-F238E27FC236}">
                <a16:creationId xmlns:a16="http://schemas.microsoft.com/office/drawing/2014/main" id="{2680D6E6-C063-EB3D-FC62-3A5CB36C46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29065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3BD7EA-05F8-ADF5-295A-9FDB35B53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200" dirty="0"/>
              <a:t>Photo: Neil </a:t>
            </a:r>
            <a:r>
              <a:rPr lang="en-US" sz="1200" dirty="0" err="1"/>
              <a:t>Nuia</a:t>
            </a:r>
            <a:r>
              <a:rPr lang="en-US" sz="1200" dirty="0"/>
              <a:t>/Caritas Australia</a:t>
            </a:r>
            <a:endParaRPr lang="en-AU" sz="1200" dirty="0"/>
          </a:p>
        </p:txBody>
      </p:sp>
      <p:sp>
        <p:nvSpPr>
          <p:cNvPr id="7" name="Round Diagonal Corner Rectangle 1">
            <a:extLst>
              <a:ext uri="{FF2B5EF4-FFF2-40B4-BE49-F238E27FC236}">
                <a16:creationId xmlns:a16="http://schemas.microsoft.com/office/drawing/2014/main" id="{B1F76E2C-79D9-6E9F-01FB-A81E27F18121}"/>
              </a:ext>
            </a:extLst>
          </p:cNvPr>
          <p:cNvSpPr/>
          <p:nvPr/>
        </p:nvSpPr>
        <p:spPr>
          <a:xfrm rot="16200000">
            <a:off x="8676952" y="1557659"/>
            <a:ext cx="2573915" cy="4230620"/>
          </a:xfrm>
          <a:prstGeom prst="round2DiagRect">
            <a:avLst/>
          </a:prstGeom>
          <a:solidFill>
            <a:srgbClr val="63B1A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6444C5-1CAA-7017-4ABC-A93143044C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70272" y="2593829"/>
            <a:ext cx="3736775" cy="167034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Creator God, </a:t>
            </a:r>
            <a:b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Your image is alive in every human person giving to each of us an </a:t>
            </a:r>
            <a:r>
              <a:rPr lang="en-AU" sz="24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unbreakable</a:t>
            </a: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dignity. </a:t>
            </a:r>
          </a:p>
        </p:txBody>
      </p:sp>
    </p:spTree>
    <p:extLst>
      <p:ext uri="{BB962C8B-B14F-4D97-AF65-F5344CB8AC3E}">
        <p14:creationId xmlns:p14="http://schemas.microsoft.com/office/powerpoint/2010/main" val="4181282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on benches in a circluar formation, surrinding a women who is standing up to talk to the group. ">
            <a:extLst>
              <a:ext uri="{FF2B5EF4-FFF2-40B4-BE49-F238E27FC236}">
                <a16:creationId xmlns:a16="http://schemas.microsoft.com/office/drawing/2014/main" id="{3A8BDF15-D811-8FD0-42C7-3484AD8B117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29065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3567C-53A4-4455-12CC-4AFEC5F1A0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200" dirty="0"/>
              <a:t>Photo: Arlette </a:t>
            </a:r>
            <a:r>
              <a:rPr lang="en-US" sz="1200" dirty="0" err="1"/>
              <a:t>Bashizi</a:t>
            </a:r>
            <a:r>
              <a:rPr lang="en-US" sz="1200" dirty="0"/>
              <a:t>/Caritas Australia</a:t>
            </a:r>
            <a:endParaRPr lang="en-AU" sz="1200" dirty="0"/>
          </a:p>
        </p:txBody>
      </p:sp>
      <p:sp>
        <p:nvSpPr>
          <p:cNvPr id="7" name="Round Diagonal Corner Rectangle 1">
            <a:extLst>
              <a:ext uri="{FF2B5EF4-FFF2-40B4-BE49-F238E27FC236}">
                <a16:creationId xmlns:a16="http://schemas.microsoft.com/office/drawing/2014/main" id="{AE02D9EA-3B89-A6A1-E1C3-D5978AFD429D}"/>
              </a:ext>
            </a:extLst>
          </p:cNvPr>
          <p:cNvSpPr/>
          <p:nvPr/>
        </p:nvSpPr>
        <p:spPr>
          <a:xfrm rot="16200000">
            <a:off x="431142" y="-206172"/>
            <a:ext cx="2912264" cy="3637643"/>
          </a:xfrm>
          <a:prstGeom prst="round2DiagRect">
            <a:avLst/>
          </a:prstGeom>
          <a:solidFill>
            <a:srgbClr val="63B1A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ABFC38-7588-8002-E36B-792A7E9CFC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5335" y="357880"/>
            <a:ext cx="3289865" cy="2036177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Create in us a desire to act to work together and a willingness to share with others our time, our energy, our skills and talents, and our wealth. </a:t>
            </a:r>
          </a:p>
        </p:txBody>
      </p:sp>
    </p:spTree>
    <p:extLst>
      <p:ext uri="{BB962C8B-B14F-4D97-AF65-F5344CB8AC3E}">
        <p14:creationId xmlns:p14="http://schemas.microsoft.com/office/powerpoint/2010/main" val="4113802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F4C95-0541-ED9D-CE72-BDD62E32E5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Photo: </a:t>
            </a:r>
            <a:endParaRPr lang="en-A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E92FA6A-F828-AF90-7098-93DD12D263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21" name="Picture Placeholder 20" descr="A person on the roofttop picking tomatoes from a plant">
            <a:extLst>
              <a:ext uri="{FF2B5EF4-FFF2-40B4-BE49-F238E27FC236}">
                <a16:creationId xmlns:a16="http://schemas.microsoft.com/office/drawing/2014/main" id="{C7B068AC-1020-778E-6EEB-5F4D4256CF3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286045"/>
          </a:xfrm>
        </p:spPr>
      </p:pic>
      <p:sp>
        <p:nvSpPr>
          <p:cNvPr id="22" name="Round Diagonal Corner Rectangle 1">
            <a:extLst>
              <a:ext uri="{FF2B5EF4-FFF2-40B4-BE49-F238E27FC236}">
                <a16:creationId xmlns:a16="http://schemas.microsoft.com/office/drawing/2014/main" id="{0BC407B5-463A-54D2-AF36-1E1021F535F9}"/>
              </a:ext>
            </a:extLst>
          </p:cNvPr>
          <p:cNvSpPr/>
          <p:nvPr/>
        </p:nvSpPr>
        <p:spPr>
          <a:xfrm rot="16200000">
            <a:off x="1327527" y="-713707"/>
            <a:ext cx="2571838" cy="4582127"/>
          </a:xfrm>
          <a:prstGeom prst="round2DiagRect">
            <a:avLst/>
          </a:prstGeom>
          <a:solidFill>
            <a:srgbClr val="63B1A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87CDBE4F-2FB2-75AB-3A48-F5259560297C}"/>
              </a:ext>
            </a:extLst>
          </p:cNvPr>
          <p:cNvSpPr txBox="1">
            <a:spLocks/>
          </p:cNvSpPr>
          <p:nvPr/>
        </p:nvSpPr>
        <p:spPr>
          <a:xfrm>
            <a:off x="537128" y="451733"/>
            <a:ext cx="4301867" cy="206610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2000" b="0" kern="1200">
                <a:solidFill>
                  <a:srgbClr val="0C244C"/>
                </a:solidFill>
                <a:latin typeface="Arial"/>
                <a:ea typeface="+mn-ea"/>
                <a:cs typeface="Arial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5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5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5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5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4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As we share and enjoy the fruits of your creation, </a:t>
            </a:r>
            <a:br>
              <a:rPr lang="en-AU" sz="24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restore in us your vision of a world made whole, </a:t>
            </a:r>
            <a:br>
              <a:rPr lang="en-AU" sz="24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and inspire us to commit ourselves to the good of all. 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92109CE-820D-F7F1-7248-DF7484459082}"/>
              </a:ext>
            </a:extLst>
          </p:cNvPr>
          <p:cNvSpPr txBox="1">
            <a:spLocks/>
          </p:cNvSpPr>
          <p:nvPr/>
        </p:nvSpPr>
        <p:spPr>
          <a:xfrm>
            <a:off x="7397842" y="6038324"/>
            <a:ext cx="4741641" cy="2477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None/>
              <a:defRPr sz="900" kern="1200">
                <a:solidFill>
                  <a:schemeClr val="bg1"/>
                </a:solidFill>
                <a:latin typeface="Arial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5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5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5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None/>
              <a:defRPr sz="1050" kern="1200">
                <a:solidFill>
                  <a:schemeClr val="tx1"/>
                </a:solidFill>
                <a:latin typeface="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Photo: Caritas Australia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18339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-up of a smiling child with a pink flower tucked behind her right ear.">
            <a:extLst>
              <a:ext uri="{FF2B5EF4-FFF2-40B4-BE49-F238E27FC236}">
                <a16:creationId xmlns:a16="http://schemas.microsoft.com/office/drawing/2014/main" id="{681E9CD1-D8B1-8F20-5A55-C05D6754769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29065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26EBE-D644-C454-B88A-D59B8EF5364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200" dirty="0"/>
              <a:t>Photo: Richard Wainwright/Caritas Australia</a:t>
            </a:r>
            <a:endParaRPr lang="en-AU" sz="1200" dirty="0"/>
          </a:p>
        </p:txBody>
      </p:sp>
      <p:sp>
        <p:nvSpPr>
          <p:cNvPr id="7" name="Round Diagonal Corner Rectangle 1">
            <a:extLst>
              <a:ext uri="{FF2B5EF4-FFF2-40B4-BE49-F238E27FC236}">
                <a16:creationId xmlns:a16="http://schemas.microsoft.com/office/drawing/2014/main" id="{2B06B53B-EA7F-467F-EADB-D9D122F9E93C}"/>
              </a:ext>
            </a:extLst>
          </p:cNvPr>
          <p:cNvSpPr/>
          <p:nvPr/>
        </p:nvSpPr>
        <p:spPr>
          <a:xfrm rot="16200000">
            <a:off x="400428" y="213388"/>
            <a:ext cx="3504710" cy="3660801"/>
          </a:xfrm>
          <a:prstGeom prst="round2DiagRect">
            <a:avLst/>
          </a:prstGeom>
          <a:solidFill>
            <a:srgbClr val="63B1A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02AAB-1FDA-CDF2-E6CE-3058AEEC1A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789" y="533327"/>
            <a:ext cx="4128459" cy="208805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Gracious God, </a:t>
            </a:r>
            <a:b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give us ears to hear, </a:t>
            </a:r>
            <a:b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eyes to see and </a:t>
            </a:r>
            <a:b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hearts to love, </a:t>
            </a:r>
            <a:b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so that we reflect you </a:t>
            </a:r>
            <a:b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 our way of life; </a:t>
            </a:r>
            <a:b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in our choices, words </a:t>
            </a:r>
            <a:b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and actions. </a:t>
            </a:r>
          </a:p>
        </p:txBody>
      </p:sp>
    </p:spTree>
    <p:extLst>
      <p:ext uri="{BB962C8B-B14F-4D97-AF65-F5344CB8AC3E}">
        <p14:creationId xmlns:p14="http://schemas.microsoft.com/office/powerpoint/2010/main" val="31281456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wo women standing in front of a make-shift home from recycled materials.">
            <a:extLst>
              <a:ext uri="{FF2B5EF4-FFF2-40B4-BE49-F238E27FC236}">
                <a16:creationId xmlns:a16="http://schemas.microsoft.com/office/drawing/2014/main" id="{32C273EC-D4D0-5E9D-9AC3-C212F0D79FB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"/>
            <a:ext cx="12192000" cy="629065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924B1-126F-070B-34DF-315200D0D9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200" dirty="0"/>
              <a:t>Photo: Caritas Australia</a:t>
            </a:r>
            <a:endParaRPr lang="en-AU" sz="1200" dirty="0"/>
          </a:p>
        </p:txBody>
      </p:sp>
      <p:sp>
        <p:nvSpPr>
          <p:cNvPr id="7" name="Round Diagonal Corner Rectangle 1">
            <a:extLst>
              <a:ext uri="{FF2B5EF4-FFF2-40B4-BE49-F238E27FC236}">
                <a16:creationId xmlns:a16="http://schemas.microsoft.com/office/drawing/2014/main" id="{F3FEB0CD-9B0C-9904-023E-221FB626BB67}"/>
              </a:ext>
            </a:extLst>
          </p:cNvPr>
          <p:cNvSpPr/>
          <p:nvPr/>
        </p:nvSpPr>
        <p:spPr>
          <a:xfrm rot="16200000">
            <a:off x="685197" y="-126221"/>
            <a:ext cx="3100965" cy="4009477"/>
          </a:xfrm>
          <a:prstGeom prst="round2DiagRect">
            <a:avLst/>
          </a:prstGeom>
          <a:solidFill>
            <a:srgbClr val="63B1A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CDC88-9B70-B365-CBA0-5769539459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100" y="531430"/>
            <a:ext cx="3605157" cy="26941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Jesus is the good news to the poor. </a:t>
            </a:r>
            <a:b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As his followers, may we recognise the call to be the same.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AU" sz="24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Amen. </a:t>
            </a:r>
          </a:p>
        </p:txBody>
      </p:sp>
    </p:spTree>
    <p:extLst>
      <p:ext uri="{BB962C8B-B14F-4D97-AF65-F5344CB8AC3E}">
        <p14:creationId xmlns:p14="http://schemas.microsoft.com/office/powerpoint/2010/main" val="292744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C8C4E50-D9F3-456D-A715-2FF6B11FC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9994" y="1892768"/>
            <a:ext cx="9217765" cy="1964978"/>
          </a:xfrm>
        </p:spPr>
        <p:txBody>
          <a:bodyPr lIns="91440" tIns="45720" rIns="91440" bIns="45720" anchor="ctr"/>
          <a:lstStyle/>
          <a:p>
            <a:pPr algn="ctr">
              <a:tabLst>
                <a:tab pos="3227388" algn="l"/>
              </a:tabLst>
            </a:pPr>
            <a:r>
              <a:rPr lang="en-AU" sz="2800" b="1" dirty="0">
                <a:solidFill>
                  <a:srgbClr val="0C244C"/>
                </a:solidFill>
                <a:latin typeface="Arial"/>
                <a:ea typeface="Roboto Light"/>
                <a:cs typeface="Arial"/>
              </a:rPr>
              <a:t>First Nations people are advised that this resource and external links may contain images, voices and names of people who have died. </a:t>
            </a:r>
            <a:r>
              <a:rPr lang="en-US" sz="2800" dirty="0">
                <a:solidFill>
                  <a:srgbClr val="0C244C"/>
                </a:solidFill>
                <a:latin typeface="Arial"/>
                <a:ea typeface="Roboto Light"/>
                <a:cs typeface="Arial"/>
              </a:rPr>
              <a:t> </a:t>
            </a:r>
            <a:endParaRPr lang="en-AU" sz="2800" dirty="0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8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6D286-5B29-42D9-62A0-1B3451AEF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Dignity definitions</a:t>
            </a:r>
            <a:endParaRPr lang="en-AU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1FF380-DBE7-5DD8-8428-B623EBEAB4D5}"/>
              </a:ext>
            </a:extLst>
          </p:cNvPr>
          <p:cNvSpPr/>
          <p:nvPr/>
        </p:nvSpPr>
        <p:spPr>
          <a:xfrm>
            <a:off x="364878" y="1137920"/>
            <a:ext cx="11297288" cy="856558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C244C"/>
                </a:solidFill>
              </a:rPr>
              <a:t>Calm, serious, and controlled </a:t>
            </a:r>
            <a:r>
              <a:rPr lang="en-US" sz="2400" dirty="0" err="1">
                <a:solidFill>
                  <a:srgbClr val="0C244C"/>
                </a:solidFill>
              </a:rPr>
              <a:t>behaviour</a:t>
            </a:r>
            <a:r>
              <a:rPr lang="en-US" sz="2400" dirty="0">
                <a:solidFill>
                  <a:srgbClr val="0C244C"/>
                </a:solidFill>
              </a:rPr>
              <a:t> that makes people respect you.</a:t>
            </a:r>
          </a:p>
          <a:p>
            <a:pPr algn="ctr"/>
            <a:r>
              <a:rPr lang="en-US" sz="1200" dirty="0">
                <a:solidFill>
                  <a:srgbClr val="0C244C"/>
                </a:solidFill>
              </a:rPr>
              <a:t>Source: Cambridge Dictionary</a:t>
            </a:r>
            <a:endParaRPr lang="en-AU" sz="1200" dirty="0">
              <a:solidFill>
                <a:srgbClr val="0C244C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CCDFF7-621C-FDE5-B35C-DEF4ECCFC5A6}"/>
              </a:ext>
            </a:extLst>
          </p:cNvPr>
          <p:cNvSpPr/>
          <p:nvPr/>
        </p:nvSpPr>
        <p:spPr>
          <a:xfrm>
            <a:off x="360904" y="2223953"/>
            <a:ext cx="11297288" cy="976124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C244C"/>
                </a:solidFill>
              </a:rPr>
              <a:t>The importance and value that a person has, that makes other people respect them or makes them respect themselves.</a:t>
            </a:r>
          </a:p>
          <a:p>
            <a:pPr algn="ctr"/>
            <a:r>
              <a:rPr lang="en-US" sz="1200" dirty="0">
                <a:solidFill>
                  <a:srgbClr val="0C244C"/>
                </a:solidFill>
              </a:rPr>
              <a:t>Source: Cambridge Dictionary</a:t>
            </a:r>
            <a:endParaRPr lang="en-AU" sz="1200" dirty="0">
              <a:solidFill>
                <a:srgbClr val="0C244C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225165-01DF-C6A3-F556-E9212410CADE}"/>
              </a:ext>
            </a:extLst>
          </p:cNvPr>
          <p:cNvSpPr/>
          <p:nvPr/>
        </p:nvSpPr>
        <p:spPr>
          <a:xfrm>
            <a:off x="361898" y="3429552"/>
            <a:ext cx="11297288" cy="762031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C244C"/>
                </a:solidFill>
              </a:rPr>
              <a:t>The state or quality of being worthy of </a:t>
            </a:r>
            <a:r>
              <a:rPr lang="en-US" sz="2400" dirty="0" err="1">
                <a:solidFill>
                  <a:srgbClr val="0C244C"/>
                </a:solidFill>
              </a:rPr>
              <a:t>honour</a:t>
            </a:r>
            <a:r>
              <a:rPr lang="en-US" sz="2400" dirty="0">
                <a:solidFill>
                  <a:srgbClr val="0C244C"/>
                </a:solidFill>
              </a:rPr>
              <a:t>.</a:t>
            </a:r>
          </a:p>
          <a:p>
            <a:pPr algn="ctr"/>
            <a:r>
              <a:rPr lang="en-US" sz="1200" dirty="0">
                <a:solidFill>
                  <a:srgbClr val="0C244C"/>
                </a:solidFill>
              </a:rPr>
              <a:t>Source: Collins Dictionary</a:t>
            </a:r>
            <a:endParaRPr lang="en-AU" sz="1200" dirty="0">
              <a:solidFill>
                <a:srgbClr val="0C244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E6E76C-A7FB-F3EA-EEEC-8B7FD3578D20}"/>
              </a:ext>
            </a:extLst>
          </p:cNvPr>
          <p:cNvSpPr/>
          <p:nvPr/>
        </p:nvSpPr>
        <p:spPr>
          <a:xfrm>
            <a:off x="362892" y="4421058"/>
            <a:ext cx="11297288" cy="762031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C244C"/>
                </a:solidFill>
              </a:rPr>
              <a:t>A way of appearing or behaving that suggests seriousness and self-control. </a:t>
            </a:r>
          </a:p>
          <a:p>
            <a:pPr algn="ctr"/>
            <a:r>
              <a:rPr lang="en-US" sz="1200" dirty="0">
                <a:solidFill>
                  <a:srgbClr val="0C244C"/>
                </a:solidFill>
              </a:rPr>
              <a:t>Source: Britannica Dictionary</a:t>
            </a:r>
            <a:endParaRPr lang="en-AU" sz="1200" dirty="0">
              <a:solidFill>
                <a:srgbClr val="0C244C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A0223C-745E-391B-92D8-FDAB49F937AC}"/>
              </a:ext>
            </a:extLst>
          </p:cNvPr>
          <p:cNvSpPr/>
          <p:nvPr/>
        </p:nvSpPr>
        <p:spPr>
          <a:xfrm>
            <a:off x="363886" y="5412565"/>
            <a:ext cx="11297288" cy="762031"/>
          </a:xfrm>
          <a:prstGeom prst="rect">
            <a:avLst/>
          </a:prstGeo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C244C"/>
                </a:solidFill>
              </a:rPr>
              <a:t>The quality of being worthy of </a:t>
            </a:r>
            <a:r>
              <a:rPr lang="en-US" sz="2400" dirty="0" err="1">
                <a:solidFill>
                  <a:srgbClr val="0C244C"/>
                </a:solidFill>
              </a:rPr>
              <a:t>honour</a:t>
            </a:r>
            <a:r>
              <a:rPr lang="en-US" sz="2400" dirty="0">
                <a:solidFill>
                  <a:srgbClr val="0C244C"/>
                </a:solidFill>
              </a:rPr>
              <a:t> or respect.</a:t>
            </a:r>
          </a:p>
          <a:p>
            <a:pPr algn="ctr"/>
            <a:r>
              <a:rPr lang="en-US" sz="1200" dirty="0">
                <a:solidFill>
                  <a:srgbClr val="0C244C"/>
                </a:solidFill>
              </a:rPr>
              <a:t>Source: Britannica Dictionary</a:t>
            </a:r>
            <a:endParaRPr lang="en-AU" sz="1200" dirty="0">
              <a:solidFill>
                <a:srgbClr val="0C24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45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CDCA-69C4-D6D1-D508-45986134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Children’s Rights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78E2B0-052D-04B2-76E2-8E4B8F7527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212112"/>
            <a:ext cx="11127797" cy="4737168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life.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a name and a nationality.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be with their family or with those who will care for them best.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enough food and clean water.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an adequate standard of living.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health care.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with a disability has the right to special care and support.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relax and play.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dirty="0"/>
              <a:t>Continued on next slide</a:t>
            </a:r>
            <a:endParaRPr lang="en-AU" sz="1200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65412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4F904-EA80-6B9B-4DCE-C63D6C36BCF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376" y="1219200"/>
            <a:ext cx="11127797" cy="473008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privacy.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education.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be kept safe and not to be hurt or neglected.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No child should be used as cheap </a:t>
            </a:r>
            <a:r>
              <a:rPr lang="en-US" sz="2400" dirty="0" err="1"/>
              <a:t>labour</a:t>
            </a:r>
            <a:r>
              <a:rPr lang="en-US" sz="2400" dirty="0"/>
              <a:t> or as a soldier.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Children who break the law should not be treated cruelly.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speak their own language and </a:t>
            </a:r>
            <a:r>
              <a:rPr lang="en-US" sz="2400" dirty="0" err="1"/>
              <a:t>practise</a:t>
            </a:r>
            <a:r>
              <a:rPr lang="en-US" sz="2400" dirty="0"/>
              <a:t> their own religion.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say what they think and to be heard.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Every child has the right to meet their friends and join groups.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200" dirty="0"/>
              <a:t>Source: adjusted from </a:t>
            </a:r>
            <a:r>
              <a:rPr lang="en-US" sz="1200" dirty="0" err="1">
                <a:hlinkClick r:id="rId2"/>
              </a:rPr>
              <a:t>Amnesity</a:t>
            </a:r>
            <a:r>
              <a:rPr lang="en-US" sz="1200" dirty="0">
                <a:hlinkClick r:id="rId2"/>
              </a:rPr>
              <a:t> UK </a:t>
            </a:r>
            <a:endParaRPr lang="en-AU" sz="1200" dirty="0"/>
          </a:p>
          <a:p>
            <a:pPr>
              <a:spcAft>
                <a:spcPts val="1200"/>
              </a:spcAft>
            </a:pPr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A914DAB-5BB0-2FFD-3E93-B2E8563A9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238125"/>
            <a:ext cx="10801350" cy="792163"/>
          </a:xfrm>
        </p:spPr>
        <p:txBody>
          <a:bodyPr anchor="t"/>
          <a:lstStyle/>
          <a:p>
            <a:r>
              <a:rPr lang="en-US" dirty="0"/>
              <a:t>Children’s Rights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602187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D58C-FC81-4C58-F6FB-ACBDB3936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285" y="139747"/>
            <a:ext cx="11711115" cy="792088"/>
          </a:xfrm>
        </p:spPr>
        <p:txBody>
          <a:bodyPr anchor="ctr"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Encyclical Quotes And Illustration Solutions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nimation drawing of a man and women with blank speech bubbles.">
            <a:extLst>
              <a:ext uri="{FF2B5EF4-FFF2-40B4-BE49-F238E27FC236}">
                <a16:creationId xmlns:a16="http://schemas.microsoft.com/office/drawing/2014/main" id="{AE1F801C-DAF3-F837-54FF-EC4E5A1446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85" y="1465298"/>
            <a:ext cx="2592515" cy="1357794"/>
          </a:xfrm>
          <a:prstGeom prst="rect">
            <a:avLst/>
          </a:prstGeom>
        </p:spPr>
      </p:pic>
      <p:pic>
        <p:nvPicPr>
          <p:cNvPr id="5" name="Picture 4" descr="Animation drawing of three people standing in a row. The middle person has their arms stretched out behind the other two people standing either side. ">
            <a:extLst>
              <a:ext uri="{FF2B5EF4-FFF2-40B4-BE49-F238E27FC236}">
                <a16:creationId xmlns:a16="http://schemas.microsoft.com/office/drawing/2014/main" id="{7913ADAE-C940-3234-C297-488D53978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85" y="3090495"/>
            <a:ext cx="2592515" cy="1359054"/>
          </a:xfrm>
          <a:prstGeom prst="rect">
            <a:avLst/>
          </a:prstGeom>
        </p:spPr>
      </p:pic>
      <p:pic>
        <p:nvPicPr>
          <p:cNvPr id="6" name="Picture 5" descr="An animation of a shadow of a boy and a girl with a red lined love heart drawn between them.">
            <a:extLst>
              <a:ext uri="{FF2B5EF4-FFF2-40B4-BE49-F238E27FC236}">
                <a16:creationId xmlns:a16="http://schemas.microsoft.com/office/drawing/2014/main" id="{6CFE4F28-071D-A319-AD7F-2B9D209AA0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85" y="4750100"/>
            <a:ext cx="2592515" cy="117589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DF70E5E7-612F-C5F0-8F46-7006C311DDC9}"/>
              </a:ext>
            </a:extLst>
          </p:cNvPr>
          <p:cNvGrpSpPr/>
          <p:nvPr/>
        </p:nvGrpSpPr>
        <p:grpSpPr>
          <a:xfrm>
            <a:off x="3200400" y="1434467"/>
            <a:ext cx="8386119" cy="1470658"/>
            <a:chOff x="1881680" y="1434467"/>
            <a:chExt cx="9704839" cy="1470658"/>
          </a:xfrm>
        </p:grpSpPr>
        <p:sp>
          <p:nvSpPr>
            <p:cNvPr id="10" name="Round Diagonal Corner Rectangle 1">
              <a:extLst>
                <a:ext uri="{FF2B5EF4-FFF2-40B4-BE49-F238E27FC236}">
                  <a16:creationId xmlns:a16="http://schemas.microsoft.com/office/drawing/2014/main" id="{4AF9F7C8-1FE5-F22B-D302-CAD84F174091}"/>
                </a:ext>
              </a:extLst>
            </p:cNvPr>
            <p:cNvSpPr/>
            <p:nvPr/>
          </p:nvSpPr>
          <p:spPr>
            <a:xfrm rot="16200000">
              <a:off x="5998771" y="-2682624"/>
              <a:ext cx="1470658" cy="9704839"/>
            </a:xfrm>
            <a:prstGeom prst="round2Diag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58652" tIns="29326" rIns="58652" bIns="29326" rtlCol="0" anchor="ctr"/>
            <a:lstStyle/>
            <a:p>
              <a:pPr algn="ctr"/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362E57-6383-74DB-2BBA-561B27B1E821}"/>
                </a:ext>
              </a:extLst>
            </p:cNvPr>
            <p:cNvSpPr txBox="1"/>
            <p:nvPr/>
          </p:nvSpPr>
          <p:spPr>
            <a:xfrm>
              <a:off x="2068313" y="1615843"/>
              <a:ext cx="9331575" cy="1167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8652" tIns="29326" rIns="58652" bIns="29326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‘I hope that if everyone can respect each other’s dignity, we can have true friendship between everyone around the world. This is my dream.’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Pope Francis, </a:t>
              </a:r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Fratelli Tutti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n8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ea typeface="Roboto Light"/>
                <a:cs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5273C6B-3C72-A4CF-32A9-A248AA2CEAAD}"/>
              </a:ext>
            </a:extLst>
          </p:cNvPr>
          <p:cNvGrpSpPr/>
          <p:nvPr/>
        </p:nvGrpSpPr>
        <p:grpSpPr>
          <a:xfrm>
            <a:off x="3199099" y="3068472"/>
            <a:ext cx="8387421" cy="1470658"/>
            <a:chOff x="289153" y="5416899"/>
            <a:chExt cx="9327699" cy="1470658"/>
          </a:xfrm>
        </p:grpSpPr>
        <p:sp>
          <p:nvSpPr>
            <p:cNvPr id="13" name="Round Diagonal Corner Rectangle 1">
              <a:extLst>
                <a:ext uri="{FF2B5EF4-FFF2-40B4-BE49-F238E27FC236}">
                  <a16:creationId xmlns:a16="http://schemas.microsoft.com/office/drawing/2014/main" id="{FF2FAAF5-F7FB-8730-0DEF-E0065EB9087C}"/>
                </a:ext>
              </a:extLst>
            </p:cNvPr>
            <p:cNvSpPr/>
            <p:nvPr/>
          </p:nvSpPr>
          <p:spPr>
            <a:xfrm rot="16200000">
              <a:off x="4217674" y="1488378"/>
              <a:ext cx="1470658" cy="9327699"/>
            </a:xfrm>
            <a:prstGeom prst="round2Diag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58652" tIns="29326" rIns="58652" bIns="29326"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2101A6A-AC5A-11F0-74EC-077E539AA216}"/>
                </a:ext>
              </a:extLst>
            </p:cNvPr>
            <p:cNvSpPr txBox="1"/>
            <p:nvPr/>
          </p:nvSpPr>
          <p:spPr>
            <a:xfrm>
              <a:off x="473015" y="5569701"/>
              <a:ext cx="8959973" cy="1167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8652" tIns="29326" rIns="58652" bIns="29326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‘We can be friends with people no matter where they live! Caring for people like their are our friends, can change the world!’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Pope Francis, </a:t>
              </a:r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Fratelli Tutti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n99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878612-1750-36DD-4CCB-CD3F768942C2}"/>
              </a:ext>
            </a:extLst>
          </p:cNvPr>
          <p:cNvGrpSpPr/>
          <p:nvPr/>
        </p:nvGrpSpPr>
        <p:grpSpPr>
          <a:xfrm>
            <a:off x="3199099" y="4702475"/>
            <a:ext cx="8387428" cy="1326849"/>
            <a:chOff x="272480" y="2108935"/>
            <a:chExt cx="9361044" cy="1326849"/>
          </a:xfrm>
        </p:grpSpPr>
        <p:sp>
          <p:nvSpPr>
            <p:cNvPr id="19" name="Round Diagonal Corner Rectangle 1">
              <a:extLst>
                <a:ext uri="{FF2B5EF4-FFF2-40B4-BE49-F238E27FC236}">
                  <a16:creationId xmlns:a16="http://schemas.microsoft.com/office/drawing/2014/main" id="{6C9348FB-8DB0-9D3C-09BD-7830CB67119E}"/>
                </a:ext>
              </a:extLst>
            </p:cNvPr>
            <p:cNvSpPr/>
            <p:nvPr/>
          </p:nvSpPr>
          <p:spPr>
            <a:xfrm rot="16200000">
              <a:off x="4289577" y="-1908162"/>
              <a:ext cx="1326849" cy="9361044"/>
            </a:xfrm>
            <a:prstGeom prst="round2Diag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58652" tIns="29326" rIns="58652" bIns="29326"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E13734B-4335-D542-0D0B-E0A150755BEE}"/>
                </a:ext>
              </a:extLst>
            </p:cNvPr>
            <p:cNvSpPr txBox="1"/>
            <p:nvPr/>
          </p:nvSpPr>
          <p:spPr>
            <a:xfrm>
              <a:off x="391761" y="2218693"/>
              <a:ext cx="9122481" cy="797889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8652" tIns="29326" rIns="58652" bIns="29326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‘God dreamed of every person in our world. We are all loved, important and needed.’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Pope Francis, </a:t>
              </a:r>
              <a:r>
                <a:rPr lang="en-US" sz="1600" i="1" dirty="0" err="1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Laudato</a:t>
              </a:r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 Si’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n65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203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 animation drawing of people of different ages, cultures and gender standing together arm-in-arm.">
            <a:extLst>
              <a:ext uri="{FF2B5EF4-FFF2-40B4-BE49-F238E27FC236}">
                <a16:creationId xmlns:a16="http://schemas.microsoft.com/office/drawing/2014/main" id="{DFCAB1E7-6103-C03E-401D-D0781CBC99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590" y="3458013"/>
            <a:ext cx="2920550" cy="153101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5C83709-E066-EC6A-0F0B-D3CF4C8AC2F9}"/>
              </a:ext>
            </a:extLst>
          </p:cNvPr>
          <p:cNvGrpSpPr/>
          <p:nvPr/>
        </p:nvGrpSpPr>
        <p:grpSpPr>
          <a:xfrm>
            <a:off x="3218509" y="3353238"/>
            <a:ext cx="8387429" cy="1782258"/>
            <a:chOff x="272482" y="2181631"/>
            <a:chExt cx="9361042" cy="1782258"/>
          </a:xfrm>
        </p:grpSpPr>
        <p:sp>
          <p:nvSpPr>
            <p:cNvPr id="16" name="Round Diagonal Corner Rectangle 1">
              <a:extLst>
                <a:ext uri="{FF2B5EF4-FFF2-40B4-BE49-F238E27FC236}">
                  <a16:creationId xmlns:a16="http://schemas.microsoft.com/office/drawing/2014/main" id="{246B0471-2E2F-4AF3-E179-BB2E5FCEA340}"/>
                </a:ext>
              </a:extLst>
            </p:cNvPr>
            <p:cNvSpPr/>
            <p:nvPr/>
          </p:nvSpPr>
          <p:spPr>
            <a:xfrm rot="16200000">
              <a:off x="4061874" y="-1607761"/>
              <a:ext cx="1782258" cy="9361042"/>
            </a:xfrm>
            <a:prstGeom prst="round2Diag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58652" tIns="29326" rIns="58652" bIns="29326"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C57B8A-634D-978D-3EE9-E6DCAE8DA0A4}"/>
                </a:ext>
              </a:extLst>
            </p:cNvPr>
            <p:cNvSpPr txBox="1"/>
            <p:nvPr/>
          </p:nvSpPr>
          <p:spPr>
            <a:xfrm>
              <a:off x="463901" y="2334433"/>
              <a:ext cx="8978201" cy="1167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8652" tIns="29326" rIns="58652" bIns="29326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‘Every single person in the world should be able to live a good life, with dignity, no matter what. We have dignity because God gave it to us.’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Pope Francis, </a:t>
              </a:r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Fratelli Tutti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Roboto"/>
                  <a:cs typeface="Arial" panose="020B0604020202020204" pitchFamily="34" charset="0"/>
                </a:rPr>
                <a:t>n107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 descr="An animation drawing of someone putting a voting slip into a voting box on the left-hand side of the frame. On the right-hand side of the frame, there are three people standing holding protesting signs, two with hearts and one with 'End Poverty'. ">
            <a:extLst>
              <a:ext uri="{FF2B5EF4-FFF2-40B4-BE49-F238E27FC236}">
                <a16:creationId xmlns:a16="http://schemas.microsoft.com/office/drawing/2014/main" id="{DCB44998-F318-6C93-2E81-9B0006B4EC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811" y="1550211"/>
            <a:ext cx="2961036" cy="153101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6296EB3-EEC1-4B88-0111-B996115E8BC2}"/>
              </a:ext>
            </a:extLst>
          </p:cNvPr>
          <p:cNvGrpSpPr/>
          <p:nvPr/>
        </p:nvGrpSpPr>
        <p:grpSpPr>
          <a:xfrm>
            <a:off x="3218509" y="1446715"/>
            <a:ext cx="8387429" cy="1782259"/>
            <a:chOff x="289154" y="4455005"/>
            <a:chExt cx="9327695" cy="1782259"/>
          </a:xfrm>
        </p:grpSpPr>
        <p:sp>
          <p:nvSpPr>
            <p:cNvPr id="34" name="Round Diagonal Corner Rectangle 1">
              <a:extLst>
                <a:ext uri="{FF2B5EF4-FFF2-40B4-BE49-F238E27FC236}">
                  <a16:creationId xmlns:a16="http://schemas.microsoft.com/office/drawing/2014/main" id="{B7CA85F4-054D-0AE5-FFE7-AE61B0072321}"/>
                </a:ext>
              </a:extLst>
            </p:cNvPr>
            <p:cNvSpPr/>
            <p:nvPr/>
          </p:nvSpPr>
          <p:spPr>
            <a:xfrm rot="16200000">
              <a:off x="4061872" y="682287"/>
              <a:ext cx="1782259" cy="9327695"/>
            </a:xfrm>
            <a:prstGeom prst="round2Diag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58652" tIns="29326" rIns="58652" bIns="29326"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06E3DDC-F03F-A2C4-92FF-2700BB55A3F7}"/>
                </a:ext>
              </a:extLst>
            </p:cNvPr>
            <p:cNvSpPr txBox="1"/>
            <p:nvPr/>
          </p:nvSpPr>
          <p:spPr>
            <a:xfrm>
              <a:off x="473014" y="4607806"/>
              <a:ext cx="8959971" cy="15365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8652" tIns="29326" rIns="58652" bIns="29326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‘The story of the Good Samaritan teaches us something important about how we should live together. We can’t ignore people who are struggling. </a:t>
              </a:r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We should try our best to help them.’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Pope Francis, </a:t>
              </a:r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Fratelli Tutti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+mn-lt"/>
                  <a:cs typeface="Arial" panose="020B0604020202020204" pitchFamily="34" charset="0"/>
                </a:rPr>
                <a:t>n68</a:t>
              </a:r>
              <a:endParaRPr lang="en-US" sz="160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DFA8171E-0010-82DF-276D-DC98A88A9493}"/>
              </a:ext>
            </a:extLst>
          </p:cNvPr>
          <p:cNvSpPr txBox="1">
            <a:spLocks/>
          </p:cNvSpPr>
          <p:nvPr/>
        </p:nvSpPr>
        <p:spPr>
          <a:xfrm>
            <a:off x="379285" y="139747"/>
            <a:ext cx="11711115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Encyclical Quotes And Illustration Solutions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786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n animation drawing of two children, a girl on the left and male on the right. The girl has one hand stretched out onto the shoulder of the boy next to her.">
            <a:extLst>
              <a:ext uri="{FF2B5EF4-FFF2-40B4-BE49-F238E27FC236}">
                <a16:creationId xmlns:a16="http://schemas.microsoft.com/office/drawing/2014/main" id="{E71B1F18-8F35-BDE0-41ED-1838412857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90" y="3686177"/>
            <a:ext cx="2502743" cy="1142317"/>
          </a:xfrm>
          <a:prstGeom prst="rect">
            <a:avLst/>
          </a:prstGeom>
        </p:spPr>
      </p:pic>
      <p:pic>
        <p:nvPicPr>
          <p:cNvPr id="24" name="Picture 23" descr="An animation drawing of the globe with people standing on the exterior of the globe. 'Global' is written on top of the globe, with 'family' written on underneath the globe.">
            <a:extLst>
              <a:ext uri="{FF2B5EF4-FFF2-40B4-BE49-F238E27FC236}">
                <a16:creationId xmlns:a16="http://schemas.microsoft.com/office/drawing/2014/main" id="{E636178B-A72C-EE0D-B8FB-EA5F9324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028" y="1677082"/>
            <a:ext cx="2485605" cy="128519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A792766-5FB5-652E-2E12-BA1B6B52AA6D}"/>
              </a:ext>
            </a:extLst>
          </p:cNvPr>
          <p:cNvGrpSpPr/>
          <p:nvPr/>
        </p:nvGrpSpPr>
        <p:grpSpPr>
          <a:xfrm>
            <a:off x="2778646" y="3609979"/>
            <a:ext cx="8387432" cy="1381120"/>
            <a:chOff x="272484" y="1117264"/>
            <a:chExt cx="9361038" cy="1381120"/>
          </a:xfrm>
        </p:grpSpPr>
        <p:sp>
          <p:nvSpPr>
            <p:cNvPr id="26" name="Round Diagonal Corner Rectangle 1">
              <a:extLst>
                <a:ext uri="{FF2B5EF4-FFF2-40B4-BE49-F238E27FC236}">
                  <a16:creationId xmlns:a16="http://schemas.microsoft.com/office/drawing/2014/main" id="{7442A712-E370-497F-CB6B-29F33C59848D}"/>
                </a:ext>
              </a:extLst>
            </p:cNvPr>
            <p:cNvSpPr/>
            <p:nvPr/>
          </p:nvSpPr>
          <p:spPr>
            <a:xfrm rot="16200000">
              <a:off x="4262443" y="-2872695"/>
              <a:ext cx="1381120" cy="9361038"/>
            </a:xfrm>
            <a:prstGeom prst="round2Diag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58652" tIns="29326" rIns="58652" bIns="29326"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245EE9D-4F41-78E7-A21A-ADE7C156CA17}"/>
                </a:ext>
              </a:extLst>
            </p:cNvPr>
            <p:cNvSpPr txBox="1"/>
            <p:nvPr/>
          </p:nvSpPr>
          <p:spPr>
            <a:xfrm>
              <a:off x="380493" y="1227022"/>
              <a:ext cx="9145015" cy="116722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8652" tIns="29326" rIns="58652" bIns="29326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‘No matter if you have a lot of money or not a lot, everyone has the same amount of dignity because God made us all equal.’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Pope Francis, </a:t>
              </a:r>
              <a:r>
                <a:rPr lang="en-US" sz="1600" i="1" dirty="0" err="1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Laudato</a:t>
              </a:r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 Si’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 n94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1834F1-989E-3B6B-57B2-9A3057E934AF}"/>
              </a:ext>
            </a:extLst>
          </p:cNvPr>
          <p:cNvGrpSpPr/>
          <p:nvPr/>
        </p:nvGrpSpPr>
        <p:grpSpPr>
          <a:xfrm>
            <a:off x="2778647" y="1534207"/>
            <a:ext cx="8387430" cy="1732867"/>
            <a:chOff x="272477" y="3398176"/>
            <a:chExt cx="9361043" cy="1732867"/>
          </a:xfrm>
        </p:grpSpPr>
        <p:sp>
          <p:nvSpPr>
            <p:cNvPr id="9" name="Round Diagonal Corner Rectangle 1">
              <a:extLst>
                <a:ext uri="{FF2B5EF4-FFF2-40B4-BE49-F238E27FC236}">
                  <a16:creationId xmlns:a16="http://schemas.microsoft.com/office/drawing/2014/main" id="{FD761746-69A9-52C2-4F68-1D5D4FF91EC8}"/>
                </a:ext>
              </a:extLst>
            </p:cNvPr>
            <p:cNvSpPr/>
            <p:nvPr/>
          </p:nvSpPr>
          <p:spPr>
            <a:xfrm rot="16200000">
              <a:off x="4086565" y="-415912"/>
              <a:ext cx="1732867" cy="9361043"/>
            </a:xfrm>
            <a:prstGeom prst="round2Diag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58652" tIns="29326" rIns="58652" bIns="29326"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5E53248-62CD-E5A3-6070-A68C54781304}"/>
                </a:ext>
              </a:extLst>
            </p:cNvPr>
            <p:cNvSpPr txBox="1"/>
            <p:nvPr/>
          </p:nvSpPr>
          <p:spPr>
            <a:xfrm>
              <a:off x="429704" y="3550978"/>
              <a:ext cx="9046591" cy="141344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58652" tIns="29326" rIns="58652" bIns="29326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‘To care for the world in which we live means to care for ourselves. Yet we need to think of ourselves more and more as a single family dwelling in a common home.’ </a:t>
              </a:r>
              <a:br>
                <a:rPr lang="en-US" sz="24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</a:b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Pope Francis, </a:t>
              </a:r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Fratelli Tutti </a:t>
              </a:r>
              <a:r>
                <a:rPr lang="en-US" sz="1600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n</a:t>
              </a:r>
              <a:r>
                <a:rPr lang="en-US" sz="1600" i="1" dirty="0">
                  <a:solidFill>
                    <a:schemeClr val="tx1"/>
                  </a:solidFill>
                  <a:latin typeface="Arial" panose="020B0604020202020204" pitchFamily="34" charset="0"/>
                  <a:ea typeface="Verdana"/>
                  <a:cs typeface="Arial" panose="020B0604020202020204" pitchFamily="34" charset="0"/>
                </a:rPr>
                <a:t>17</a:t>
              </a:r>
            </a:p>
          </p:txBody>
        </p:sp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688F8A7B-CE41-6B57-1DAA-7BC2041408CB}"/>
              </a:ext>
            </a:extLst>
          </p:cNvPr>
          <p:cNvSpPr txBox="1">
            <a:spLocks/>
          </p:cNvSpPr>
          <p:nvPr/>
        </p:nvSpPr>
        <p:spPr>
          <a:xfrm>
            <a:off x="379285" y="139747"/>
            <a:ext cx="11711115" cy="79208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b="1" i="0" kern="1200" cap="all" normalizeH="0" baseline="0">
                <a:solidFill>
                  <a:srgbClr val="0C244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Encyclical Quotes And Illustration Solutions</a:t>
            </a:r>
            <a:endParaRPr lang="en-A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56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holding a child&#10;&#10;Description automatically generated">
            <a:extLst>
              <a:ext uri="{FF2B5EF4-FFF2-40B4-BE49-F238E27FC236}">
                <a16:creationId xmlns:a16="http://schemas.microsoft.com/office/drawing/2014/main" id="{400C4C81-39B2-2673-81C9-B8570C73DFD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29065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4D5B89-9272-358D-6FF5-A78FEF18FB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44139" y="6042936"/>
            <a:ext cx="4847861" cy="247722"/>
          </a:xfrm>
        </p:spPr>
        <p:txBody>
          <a:bodyPr/>
          <a:lstStyle/>
          <a:p>
            <a:r>
              <a:rPr lang="en-US" dirty="0"/>
              <a:t>Photo: Richard Wainwright/Caritas Australia</a:t>
            </a:r>
            <a:endParaRPr lang="en-AU" dirty="0"/>
          </a:p>
        </p:txBody>
      </p:sp>
      <p:sp>
        <p:nvSpPr>
          <p:cNvPr id="8" name="Round Diagonal Corner Rectangle 1">
            <a:extLst>
              <a:ext uri="{FF2B5EF4-FFF2-40B4-BE49-F238E27FC236}">
                <a16:creationId xmlns:a16="http://schemas.microsoft.com/office/drawing/2014/main" id="{14176DF3-9208-8ECA-FE86-306475031C0F}"/>
              </a:ext>
            </a:extLst>
          </p:cNvPr>
          <p:cNvSpPr/>
          <p:nvPr/>
        </p:nvSpPr>
        <p:spPr>
          <a:xfrm rot="16200000">
            <a:off x="7793596" y="1322695"/>
            <a:ext cx="4610794" cy="3960453"/>
          </a:xfrm>
          <a:prstGeom prst="round2DiagRect">
            <a:avLst/>
          </a:prstGeom>
          <a:solidFill>
            <a:srgbClr val="63B1A4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336A20-DFFD-F489-F5CC-8DDF1D4D490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15772" y="1376595"/>
            <a:ext cx="3766441" cy="3557224"/>
          </a:xfrm>
        </p:spPr>
        <p:txBody>
          <a:bodyPr/>
          <a:lstStyle/>
          <a:p>
            <a:pPr marL="68017" indent="-68017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400" b="1" dirty="0">
                <a:solidFill>
                  <a:schemeClr val="bg1"/>
                </a:solidFill>
                <a:cs typeface="Arial" panose="020B0604020202020204" pitchFamily="34" charset="0"/>
              </a:rPr>
              <a:t>Psalm 139:13-14</a:t>
            </a:r>
          </a:p>
          <a:p>
            <a:pPr marL="68017" indent="-68017" algn="ct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“You made my whole being. Your formed me in my mother’s body. </a:t>
            </a:r>
            <a:b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I praise you because you made me in an amazing and wonderful way. </a:t>
            </a:r>
            <a:b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What you have done is wonderful. </a:t>
            </a:r>
            <a:b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cs typeface="Arial" panose="020B0604020202020204" pitchFamily="34" charset="0"/>
              </a:rPr>
              <a:t>I know this very well.”</a:t>
            </a:r>
          </a:p>
          <a:p>
            <a:pPr marL="68017" indent="-68017" algn="ctr">
              <a:lnSpc>
                <a:spcPct val="100000"/>
              </a:lnSpc>
              <a:spcBef>
                <a:spcPts val="0"/>
              </a:spcBef>
            </a:pPr>
            <a:r>
              <a:rPr lang="en-US" sz="1200" dirty="0">
                <a:solidFill>
                  <a:schemeClr val="bg1"/>
                </a:solidFill>
                <a:cs typeface="Arial" panose="020B0604020202020204" pitchFamily="34" charset="0"/>
              </a:rPr>
              <a:t>International Children’s Bible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33084"/>
      </p:ext>
    </p:extLst>
  </p:cSld>
  <p:clrMapOvr>
    <a:masterClrMapping/>
  </p:clrMapOvr>
</p:sld>
</file>

<file path=ppt/theme/theme1.xml><?xml version="1.0" encoding="utf-8"?>
<a:theme xmlns:a="http://schemas.openxmlformats.org/drawingml/2006/main" name="Education PPT Template">
  <a:themeElements>
    <a:clrScheme name="Education Updated">
      <a:dk1>
        <a:srgbClr val="05243F"/>
      </a:dk1>
      <a:lt1>
        <a:sysClr val="window" lastClr="FFFFFF"/>
      </a:lt1>
      <a:dk2>
        <a:srgbClr val="05243F"/>
      </a:dk2>
      <a:lt2>
        <a:srgbClr val="FFFFFF"/>
      </a:lt2>
      <a:accent1>
        <a:srgbClr val="63B1A4"/>
      </a:accent1>
      <a:accent2>
        <a:srgbClr val="C3DDD7"/>
      </a:accent2>
      <a:accent3>
        <a:srgbClr val="D86075"/>
      </a:accent3>
      <a:accent4>
        <a:srgbClr val="DF918A"/>
      </a:accent4>
      <a:accent5>
        <a:srgbClr val="762000"/>
      </a:accent5>
      <a:accent6>
        <a:srgbClr val="E5DBCB"/>
      </a:accent6>
      <a:hlink>
        <a:srgbClr val="3296EE"/>
      </a:hlink>
      <a:folHlink>
        <a:srgbClr val="80B7A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ducation PPT Template" id="{2F90A112-E7F6-BC42-8CD5-5C3B570A3003}" vid="{3B365C36-3C37-6946-9ED8-AF5DEA2842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9DB4FC32371B3489519A984A7B27919" ma:contentTypeVersion="18" ma:contentTypeDescription="Create a new document." ma:contentTypeScope="" ma:versionID="1df5ad7dcc74b377a8c50e38c84d553f">
  <xsd:schema xmlns:xsd="http://www.w3.org/2001/XMLSchema" xmlns:xs="http://www.w3.org/2001/XMLSchema" xmlns:p="http://schemas.microsoft.com/office/2006/metadata/properties" xmlns:ns2="a7938f78-b017-4dc0-8c82-d5b44b2641c5" xmlns:ns3="a74f41e8-2c9a-4a9a-8a86-1b2eca9cb15f" targetNamespace="http://schemas.microsoft.com/office/2006/metadata/properties" ma:root="true" ma:fieldsID="3e9646c9d84ec458763f4a813d91d946" ns2:_="" ns3:_="">
    <xsd:import namespace="a7938f78-b017-4dc0-8c82-d5b44b2641c5"/>
    <xsd:import namespace="a74f41e8-2c9a-4a9a-8a86-1b2eca9cb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938f78-b017-4dc0-8c82-d5b44b2641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ba56b17-20de-4e09-aefb-c97c0efd6d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4f41e8-2c9a-4a9a-8a86-1b2eca9cb15f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f3ffeea-cf0c-4ca3-804a-6fa494fe2746}" ma:internalName="TaxCatchAll" ma:showField="CatchAllData" ma:web="a74f41e8-2c9a-4a9a-8a86-1b2eca9cb1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4f41e8-2c9a-4a9a-8a86-1b2eca9cb15f" xsi:nil="true"/>
    <MediaLengthInSeconds xmlns="a7938f78-b017-4dc0-8c82-d5b44b2641c5" xsi:nil="true"/>
    <lcf76f155ced4ddcb4097134ff3c332f xmlns="a7938f78-b017-4dc0-8c82-d5b44b2641c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25186CF-89DB-4BFE-AE34-B8A45DB104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938f78-b017-4dc0-8c82-d5b44b2641c5"/>
    <ds:schemaRef ds:uri="a74f41e8-2c9a-4a9a-8a86-1b2eca9cb1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10F89C-9F27-40E2-B07B-DA746ED61B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CE9FC7-F488-4CBC-BC57-3C13B4B4EA8E}">
  <ds:schemaRefs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d0426e0c-4a75-4487-8a8c-05f70a1c3a62"/>
    <ds:schemaRef ds:uri="http://schemas.microsoft.com/sharepoint/v3/fields"/>
    <ds:schemaRef ds:uri="a74f41e8-2c9a-4a9a-8a86-1b2eca9cb15f"/>
    <ds:schemaRef ds:uri="http://purl.org/dc/dcmitype/"/>
    <ds:schemaRef ds:uri="a7938f78-b017-4dc0-8c82-d5b44b2641c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1865</TotalTime>
  <Words>1098</Words>
  <Application>Microsoft Office PowerPoint</Application>
  <PresentationFormat>Widescreen</PresentationFormat>
  <Paragraphs>83</Paragraphs>
  <Slides>14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 Unicode MS</vt:lpstr>
      <vt:lpstr>Calibri</vt:lpstr>
      <vt:lpstr>Roboto</vt:lpstr>
      <vt:lpstr>Education PPT Template</vt:lpstr>
      <vt:lpstr>CST: Human Dignity Middle primary: Year 3 and 4  What is dignity?</vt:lpstr>
      <vt:lpstr>PowerPoint Presentation</vt:lpstr>
      <vt:lpstr>Dignity definitions</vt:lpstr>
      <vt:lpstr>Children’s Rights</vt:lpstr>
      <vt:lpstr>Children’s Rights</vt:lpstr>
      <vt:lpstr>Encyclical Quotes And Illustration Solutions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Marlin Communications</dc:creator>
  <cp:lastModifiedBy>Nicole Dobrohotoff</cp:lastModifiedBy>
  <cp:revision>2</cp:revision>
  <dcterms:created xsi:type="dcterms:W3CDTF">2014-11-30T23:21:17Z</dcterms:created>
  <dcterms:modified xsi:type="dcterms:W3CDTF">2024-09-23T05:14:46Z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0x01010009DB4FC32371B3489519A984A7B27919</vt:lpwstr>
  </property>
  <property fmtid="{D5CDD505-2E9C-101B-9397-08002B2CF9AE}" pid="3" name="_dlc_DocIdItemGuid">
    <vt:lpwstr>d7ee03d9-074b-4786-bb99-1c6adf13a550</vt:lpwstr>
  </property>
  <property fmtid="{D5CDD505-2E9C-101B-9397-08002B2CF9AE}" pid="4" name="_ExtendedDescription">
    <vt:lpwstr/>
  </property>
  <property fmtid="{D5CDD505-2E9C-101B-9397-08002B2CF9AE}" pid="5" name="MediaServiceImageTags">
    <vt:lpwstr/>
  </property>
  <property fmtid="{D5CDD505-2E9C-101B-9397-08002B2CF9AE}" pid="6" name="Topic">
    <vt:lpwstr/>
  </property>
  <property fmtid="{D5CDD505-2E9C-101B-9397-08002B2CF9AE}" pid="7" name="xd_ProgID">
    <vt:lpwstr/>
  </property>
  <property fmtid="{D5CDD505-2E9C-101B-9397-08002B2CF9AE}" pid="8" name="TemplateUrl">
    <vt:lpwstr/>
  </property>
  <property fmtid="{D5CDD505-2E9C-101B-9397-08002B2CF9AE}" pid="9" name="ComplianceAssetId">
    <vt:lpwstr/>
  </property>
  <property fmtid="{D5CDD505-2E9C-101B-9397-08002B2CF9AE}" pid="10" name="TriggerFlowInfo">
    <vt:lpwstr/>
  </property>
  <property fmtid="{D5CDD505-2E9C-101B-9397-08002B2CF9AE}" pid="11" name="xd_Signature">
    <vt:bool>false</vt:bool>
  </property>
  <property fmtid="{D5CDD505-2E9C-101B-9397-08002B2CF9AE}" pid="12" name="TaxKeyword">
    <vt:lpwstr/>
  </property>
</Properties>
</file>